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3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A3AFE4-8D71-DB8D-4182-C1724A6E5FDE}" v="427" dt="2023-11-13T20:41:27.3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7C3F-0FB2-4B2E-BA6A-FEEEFF1AF7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7400" y="685801"/>
            <a:ext cx="8115300" cy="3046228"/>
          </a:xfrm>
        </p:spPr>
        <p:txBody>
          <a:bodyPr anchor="b">
            <a:normAutofit/>
          </a:bodyPr>
          <a:lstStyle>
            <a:lvl1pPr algn="ctr">
              <a:defRPr sz="36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583AE9-1CC1-4572-A6E5-E97F80E47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7400" y="4114800"/>
            <a:ext cx="8115300" cy="2057400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4DE7C-68AB-403D-B9D8-7398C292C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A57E-7C1A-457B-A4CD-5DCEB057B502}" type="datetime1">
              <a:rPr lang="en-US" smtClean="0"/>
              <a:t>11/13/2023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003E50-6613-4D86-AA22-43B14E727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69AB5-A56D-471F-9236-EFA981E2E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839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02744C-12E6-455B-B646-2EA92DE0E9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D71C4D-C062-4EEE-9A9A-31ADCC5C87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4DC97-C26E-407A-9E29-68C52D547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89749-A4CD-447F-8298-2B7988C91CEA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E9353-B771-47FF-975E-72337414E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5A858-B8B2-4364-A7D0-B2E8FAE0A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337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A6BABE-D80C-4F54-A03C-E1F9EBCA8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85191-EF5B-48BE-AB5D-B7BA4C3D0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A387A-1231-4FE3-8574-D4331A343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444D3-C0BA-4587-A56C-581AB9F841BE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21559-4901-4AD3-ABE7-DF0235457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F6C18E-B751-4E7B-9CD8-1BF44DAB8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003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9B412-EBAB-4569-B3D9-6B346BF83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</p:spPr>
        <p:txBody>
          <a:bodyPr>
            <a:normAutofit/>
          </a:bodyPr>
          <a:lstStyle>
            <a:lvl1pPr algn="l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E7C8AE-B0F4-404F-BCAD-A14C18E50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A9CAD-DAFB-4DE3-9C41-7FD03EA8D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AF2CE-4F37-411C-A3EE-BBBE223265BF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E3137-8136-46C5-AC2F-49E5F55E4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AB6EF-A0B1-4706-AE44-253A6B18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983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2F68-BF19-468D-B422-54B6D189F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77407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CBF7D7-84D4-4A39-B44E-9B029EEB1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641624"/>
            <a:ext cx="10515600" cy="1448026"/>
          </a:xfrm>
        </p:spPr>
        <p:txBody>
          <a:bodyPr/>
          <a:lstStyle>
            <a:lvl1pPr marL="0" indent="0" algn="ctr">
              <a:buNone/>
              <a:defRPr sz="2400" i="1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29709-D243-41E8-89FA-62FA7AEB5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083D4-708C-4BB5-B4FD-30CE9FA12FD5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B99C0-DC2A-4133-A10D-D43A1E05B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22EFD-A17E-47F5-8AC9-EFD6D813D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538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C668D-BFBE-4765-A294-8303931B5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6071" y="566278"/>
            <a:ext cx="9512429" cy="965458"/>
          </a:xfrm>
        </p:spPr>
        <p:txBody>
          <a:bodyPr/>
          <a:lstStyle>
            <a:lvl1pPr algn="ctr">
              <a:defRPr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3C212-F55F-4D0D-BFA7-F00A33CAA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09758" y="2057400"/>
            <a:ext cx="5031521" cy="4119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54BDD7-2575-4E82-887D-DCAF9EB159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5408" y="2057401"/>
            <a:ext cx="5016834" cy="4119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AECC8-3C3A-4A5D-AB7A-1F99E5023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239B2-65BC-4C2A-A62B-3EABFE9590E4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7609B-ACA4-4323-9340-C7DB166D7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409EA3-C5C7-4AC6-956A-DB9A3B4F3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205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E0CDE0-7431-4F05-AA47-F10EB46C96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6"/>
            <a:ext cx="10276552" cy="1149350"/>
          </a:xfrm>
        </p:spPr>
        <p:txBody>
          <a:bodyPr>
            <a:normAutofit/>
          </a:bodyPr>
          <a:lstStyle>
            <a:lvl1pPr algn="ctr">
              <a:defRPr sz="3200" cap="all" spc="3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9FFA7-D3EA-4CB8-A471-94235AD6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 i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5360D2-88E8-43C8-92D1-67AB23BBE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C768F6-20A1-47A1-90FE-903135EEFD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555EC1-268F-4324-A003-3608AA0D84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55C8E4-FCB8-4E06-9C43-0ACD949A7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05F5A-E4A3-476F-A89E-C2B73F2431E4}" type="datetime1">
              <a:rPr lang="en-US" smtClean="0"/>
              <a:t>11/13/2023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01C005-C973-4D82-942A-334F1D431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FB6186-6570-4DE8-8603-70B0A51DF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85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5ADD3-88C8-4B01-8CC6-808C0E4160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2634E6A-1390-4101-B78E-759231340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761515-4A26-4F31-9F61-5A10B1FABBFC}" type="datetime1">
              <a:rPr lang="en-US" smtClean="0"/>
              <a:t>11/13/2023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C7B90-4C99-4653-872A-3572A02D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B03516-4D31-49D2-9488-33C734A7A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224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0D8488-CF25-431B-A87A-AAF141BD0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5DC65-7D1F-4BAB-9695-F7E734143E14}" type="datetime1">
              <a:rPr lang="en-US" smtClean="0"/>
              <a:t>11/13/2023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2F58E5-C92D-4C64-B867-0576B1EAD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216797-ABEC-4FE0-AFDE-36107B967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016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F2B0-990D-418E-9D10-2464E9866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81131-AFFD-4339-9F30-D408B5105C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7C47F4-7968-4698-8BD3-A583099FAA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2BC6F-3996-4B2B-B8F2-DD3A82CCF7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24077-BD55-4036-8E92-6558FDF3B653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832E66-581A-4CF2-A40A-4E24FAAC4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3B1C89-C625-4618-81A2-FB34E4DA0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04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51486F-443A-4F2D-AB1F-8B1F4C4DE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A21213-E7FB-406A-B8CD-735AAC7AD0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41A03-500E-49F7-8D99-A1EAFE4D34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91523D-69E9-4EAE-A610-B3A237B75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225F2-7107-4609-BCC2-77C63064A5E8}" type="datetime1">
              <a:rPr lang="en-US" smtClean="0"/>
              <a:t>11/13/2023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DB852F-4134-4AB5-BA87-483B1E1A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34C5CB-918E-4A09-8222-D36E37B63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28480-1C08-4458-AD97-0283E6FFD09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9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AA0686-7BAC-45C0-BA30-0D0CBCE5C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4869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4202DE-82CD-407D-8C68-174B0CBB5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599" y="2254103"/>
            <a:ext cx="9486901" cy="39180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4AC9D-6E1B-46D3-959F-A068A1EDBD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9800022" y="3223751"/>
            <a:ext cx="4114801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D3FE42E8-8B57-452D-A122-4DCE9AC771EF}" type="datetime1">
              <a:rPr lang="en-US" smtClean="0"/>
              <a:t>11/13/2023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FC0015-9EFB-40F8-BC00-AC2483D60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08136" y="3223750"/>
            <a:ext cx="4114800" cy="4105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spc="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72C732-0E3E-49E0-A72E-D4C08CB445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16340" y="6356350"/>
            <a:ext cx="8718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pc="3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fld id="{F8E28480-1C08-4458-AD97-0283E6FFD09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59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  <p:sldLayoutId id="2147484032" r:id="rId4"/>
    <p:sldLayoutId id="2147484033" r:id="rId5"/>
    <p:sldLayoutId id="2147484034" r:id="rId6"/>
    <p:sldLayoutId id="2147484039" r:id="rId7"/>
    <p:sldLayoutId id="2147484035" r:id="rId8"/>
    <p:sldLayoutId id="2147484036" r:id="rId9"/>
    <p:sldLayoutId id="2147484037" r:id="rId10"/>
    <p:sldLayoutId id="2147484038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9" name="Rectangle 78">
            <a:extLst>
              <a:ext uri="{FF2B5EF4-FFF2-40B4-BE49-F238E27FC236}">
                <a16:creationId xmlns:a16="http://schemas.microsoft.com/office/drawing/2014/main" id="{9D949742-730C-4F7B-88BE-E4E69F6D1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DC5C0732-01DA-4A7C-ABF5-56B3C5B039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81801" y="685801"/>
            <a:ext cx="4724400" cy="5486400"/>
          </a:xfrm>
          <a:prstGeom prst="rect">
            <a:avLst/>
          </a:prstGeom>
          <a:solidFill>
            <a:schemeClr val="tx2">
              <a:lumMod val="75000"/>
              <a:lumOff val="25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AD72A9A-74C8-C2FD-38C5-8E6A8D40D140}"/>
              </a:ext>
            </a:extLst>
          </p:cNvPr>
          <p:cNvSpPr txBox="1"/>
          <p:nvPr/>
        </p:nvSpPr>
        <p:spPr>
          <a:xfrm>
            <a:off x="6782772" y="269165"/>
            <a:ext cx="4721284" cy="168262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400" b="1" kern="1200" cap="all" spc="300" baseline="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INSTRUCCIONES PARA REALIZAR TU ESPACIO DE ACTIVIDADES</a:t>
            </a:r>
            <a:endParaRPr lang="en-US" sz="2400" kern="1200" cap="all" spc="300" baseline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Picture 1" descr="Fondo vectorial de salpicaduras de colores brillantes">
            <a:extLst>
              <a:ext uri="{FF2B5EF4-FFF2-40B4-BE49-F238E27FC236}">
                <a16:creationId xmlns:a16="http://schemas.microsoft.com/office/drawing/2014/main" id="{E30D44BC-7AF4-4F5B-249F-C1191BD6068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729" r="15826" b="-1"/>
          <a:stretch/>
        </p:blipFill>
        <p:spPr>
          <a:xfrm>
            <a:off x="20" y="10"/>
            <a:ext cx="6095980" cy="6857990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30564F55-82C7-E755-63D7-A16F289BA2D9}"/>
              </a:ext>
            </a:extLst>
          </p:cNvPr>
          <p:cNvSpPr txBox="1"/>
          <p:nvPr/>
        </p:nvSpPr>
        <p:spPr>
          <a:xfrm>
            <a:off x="7249599" y="2006543"/>
            <a:ext cx="3601294" cy="3733711"/>
          </a:xfrm>
          <a:prstGeom prst="rect">
            <a:avLst/>
          </a:prstGeo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600"/>
              </a:spcAft>
              <a:buSzPct val="70000"/>
            </a:pPr>
            <a:endParaRPr lang="es-ES">
              <a:solidFill>
                <a:schemeClr val="tx2"/>
              </a:solidFill>
              <a:latin typeface="Gill Sans MT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37C19E4B-B867-9C21-6D35-49FF123D95DD}"/>
              </a:ext>
            </a:extLst>
          </p:cNvPr>
          <p:cNvSpPr txBox="1"/>
          <p:nvPr/>
        </p:nvSpPr>
        <p:spPr>
          <a:xfrm>
            <a:off x="8485142" y="6215082"/>
            <a:ext cx="3064565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r"/>
            <a:r>
              <a:rPr lang="es-ES" dirty="0"/>
              <a:t>Araceli Téllez Dones</a:t>
            </a:r>
          </a:p>
          <a:p>
            <a:pPr algn="r"/>
            <a:r>
              <a:rPr lang="es-ES" dirty="0"/>
              <a:t>Infantil 4 años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B9F6694-61B7-AAA9-731A-D17344510FE3}"/>
              </a:ext>
            </a:extLst>
          </p:cNvPr>
          <p:cNvSpPr txBox="1"/>
          <p:nvPr/>
        </p:nvSpPr>
        <p:spPr>
          <a:xfrm>
            <a:off x="7073348" y="1954695"/>
            <a:ext cx="4141304" cy="363176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1.- Debes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entender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lo que se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te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pide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en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cada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actividad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.</a:t>
            </a:r>
            <a:endParaRPr lang="es-ES" sz="2000" dirty="0">
              <a:solidFill>
                <a:schemeClr val="tx2"/>
              </a:solidFill>
              <a:ea typeface="+mn-lt"/>
              <a:cs typeface="+mn-lt"/>
            </a:endParaRPr>
          </a:p>
          <a:p>
            <a:pPr algn="just"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2.-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Deberás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realizar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las 3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primeras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actividades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. Si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encuentras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alguna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dificultad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puedes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llegar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a la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actividad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"bombilla".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Después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puedes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ir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a la meta o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volver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a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realizar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todo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otra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vez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para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comprenderlo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mejor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. </a:t>
            </a:r>
          </a:p>
          <a:p>
            <a:pPr algn="just">
              <a:spcAft>
                <a:spcPts val="600"/>
              </a:spcAft>
            </a:pP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3.-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Recuerda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no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hacerlo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demasiado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rápido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. Se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trata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de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hacerlo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bien y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disfrutar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en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el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 </a:t>
            </a:r>
            <a:r>
              <a:rPr lang="en-US" sz="2000" dirty="0" err="1">
                <a:solidFill>
                  <a:schemeClr val="tx2"/>
                </a:solidFill>
                <a:ea typeface="+mn-lt"/>
                <a:cs typeface="+mn-lt"/>
              </a:rPr>
              <a:t>proceso</a:t>
            </a:r>
            <a:r>
              <a:rPr lang="en-US" sz="2000" dirty="0">
                <a:solidFill>
                  <a:schemeClr val="tx2"/>
                </a:solidFill>
                <a:ea typeface="+mn-lt"/>
                <a:cs typeface="+mn-lt"/>
              </a:rPr>
              <a:t>.</a:t>
            </a:r>
            <a:endParaRPr lang="es-E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ClassicFrameVTI">
  <a:themeElements>
    <a:clrScheme name="Custom 22">
      <a:dk1>
        <a:sysClr val="windowText" lastClr="000000"/>
      </a:dk1>
      <a:lt1>
        <a:sysClr val="window" lastClr="FFFFFF"/>
      </a:lt1>
      <a:dk2>
        <a:srgbClr val="293737"/>
      </a:dk2>
      <a:lt2>
        <a:srgbClr val="EEF2F0"/>
      </a:lt2>
      <a:accent1>
        <a:srgbClr val="749090"/>
      </a:accent1>
      <a:accent2>
        <a:srgbClr val="A5A5A5"/>
      </a:accent2>
      <a:accent3>
        <a:srgbClr val="91A39B"/>
      </a:accent3>
      <a:accent4>
        <a:srgbClr val="A9A698"/>
      </a:accent4>
      <a:accent5>
        <a:srgbClr val="A2A79A"/>
      </a:accent5>
      <a:accent6>
        <a:srgbClr val="897F65"/>
      </a:accent6>
      <a:hlink>
        <a:srgbClr val="92872F"/>
      </a:hlink>
      <a:folHlink>
        <a:srgbClr val="AB73A9"/>
      </a:folHlink>
    </a:clrScheme>
    <a:fontScheme name="Goudy and Gill Sans">
      <a:majorFont>
        <a:latin typeface="Goudy Old Style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lassicFrameVTI" id="{4FA2A165-EC65-4FB0-B019-8C8876A1D8E3}" vid="{9D78F1F1-8226-42FD-A1A3-975EDF6D60F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ClassicFrameVTI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80</cp:revision>
  <dcterms:created xsi:type="dcterms:W3CDTF">2023-11-13T20:17:43Z</dcterms:created>
  <dcterms:modified xsi:type="dcterms:W3CDTF">2023-11-13T20:41:38Z</dcterms:modified>
</cp:coreProperties>
</file>