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3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A3AFE4-8D71-DB8D-4182-C1724A6E5FDE}" v="427" dt="2023-11-13T20:41:27.3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11/13/2023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83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37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0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8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38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05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11/13/2023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85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11/13/2023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24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11/13/2023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16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11/13/2023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9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11/13/2023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9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41" r:id="rId2"/>
    <p:sldLayoutId id="2147484042" r:id="rId3"/>
    <p:sldLayoutId id="2147484032" r:id="rId4"/>
    <p:sldLayoutId id="2147484033" r:id="rId5"/>
    <p:sldLayoutId id="2147484034" r:id="rId6"/>
    <p:sldLayoutId id="2147484039" r:id="rId7"/>
    <p:sldLayoutId id="2147484035" r:id="rId8"/>
    <p:sldLayoutId id="2147484036" r:id="rId9"/>
    <p:sldLayoutId id="2147484037" r:id="rId10"/>
    <p:sldLayoutId id="214748403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9D949742-730C-4F7B-88BE-E4E69F6D1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C5C0732-01DA-4A7C-ABF5-56B3C5B039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81801" y="685801"/>
            <a:ext cx="4724400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AD72A9A-74C8-C2FD-38C5-8E6A8D40D140}"/>
              </a:ext>
            </a:extLst>
          </p:cNvPr>
          <p:cNvSpPr txBox="1"/>
          <p:nvPr/>
        </p:nvSpPr>
        <p:spPr>
          <a:xfrm>
            <a:off x="6782772" y="269165"/>
            <a:ext cx="4721284" cy="168262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400" b="1" kern="1200" cap="all" spc="30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INSTRUCCIONES PARA REALIZAR TU ESPACIO DE ACTIVIDADES</a:t>
            </a:r>
            <a:endParaRPr lang="en-US" sz="2400" kern="1200" cap="all" spc="300" baseline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1" descr="Fondo vectorial de salpicaduras de colores brillantes">
            <a:extLst>
              <a:ext uri="{FF2B5EF4-FFF2-40B4-BE49-F238E27FC236}">
                <a16:creationId xmlns:a16="http://schemas.microsoft.com/office/drawing/2014/main" id="{E30D44BC-7AF4-4F5B-249F-C1191BD606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729" r="15826" b="-1"/>
          <a:stretch/>
        </p:blipFill>
        <p:spPr>
          <a:xfrm>
            <a:off x="20" y="10"/>
            <a:ext cx="6095980" cy="685799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0564F55-82C7-E755-63D7-A16F289BA2D9}"/>
              </a:ext>
            </a:extLst>
          </p:cNvPr>
          <p:cNvSpPr txBox="1"/>
          <p:nvPr/>
        </p:nvSpPr>
        <p:spPr>
          <a:xfrm>
            <a:off x="7249599" y="2006543"/>
            <a:ext cx="3601294" cy="3733711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600"/>
              </a:spcAft>
              <a:buSzPct val="70000"/>
            </a:pPr>
            <a:endParaRPr lang="es-ES">
              <a:solidFill>
                <a:schemeClr val="tx2"/>
              </a:solidFill>
              <a:latin typeface="Gill Sans MT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7C19E4B-B867-9C21-6D35-49FF123D95DD}"/>
              </a:ext>
            </a:extLst>
          </p:cNvPr>
          <p:cNvSpPr txBox="1"/>
          <p:nvPr/>
        </p:nvSpPr>
        <p:spPr>
          <a:xfrm>
            <a:off x="8485142" y="6215082"/>
            <a:ext cx="306456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s-ES" dirty="0"/>
              <a:t>Araceli Téllez Dones</a:t>
            </a:r>
          </a:p>
          <a:p>
            <a:pPr algn="r"/>
            <a:r>
              <a:rPr lang="es-ES" dirty="0"/>
              <a:t>Infantil 4 años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B9F6694-61B7-AAA9-731A-D17344510FE3}"/>
              </a:ext>
            </a:extLst>
          </p:cNvPr>
          <p:cNvSpPr txBox="1"/>
          <p:nvPr/>
        </p:nvSpPr>
        <p:spPr>
          <a:xfrm>
            <a:off x="7073348" y="1954695"/>
            <a:ext cx="4141304" cy="36317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1.- Debes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entender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lo que se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te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pide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en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cada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actividad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.</a:t>
            </a:r>
            <a:endParaRPr lang="es-ES" sz="2000" dirty="0">
              <a:solidFill>
                <a:schemeClr val="tx2"/>
              </a:solidFill>
              <a:ea typeface="+mn-lt"/>
              <a:cs typeface="+mn-lt"/>
            </a:endParaRPr>
          </a:p>
          <a:p>
            <a:pPr algn="just"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2.-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Deberás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realizar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las 3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primeras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actividades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. Si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encuentras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alguna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dificultad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puedes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llegar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a la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actividad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"bombilla".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Después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puedes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ir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a la meta o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volver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a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realizar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todo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otra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vez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para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comprenderlo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mejor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. </a:t>
            </a:r>
          </a:p>
          <a:p>
            <a:pPr algn="just">
              <a:spcAft>
                <a:spcPts val="600"/>
              </a:spcAft>
            </a:pP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3.-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Recuerda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no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hacerlo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demasiado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rápido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. Se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trata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de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hacerlo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bien y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disfrutar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en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el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 </a:t>
            </a:r>
            <a:r>
              <a:rPr lang="en-US" sz="2000" dirty="0" err="1">
                <a:solidFill>
                  <a:schemeClr val="tx2"/>
                </a:solidFill>
                <a:ea typeface="+mn-lt"/>
                <a:cs typeface="+mn-lt"/>
              </a:rPr>
              <a:t>proceso</a:t>
            </a:r>
            <a:r>
              <a:rPr lang="en-US" sz="2000" dirty="0">
                <a:solidFill>
                  <a:schemeClr val="tx2"/>
                </a:solidFill>
                <a:ea typeface="+mn-lt"/>
                <a:cs typeface="+mn-lt"/>
              </a:rPr>
              <a:t>.</a:t>
            </a:r>
            <a:endParaRPr lang="es-E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Custom 22">
      <a:dk1>
        <a:sysClr val="windowText" lastClr="000000"/>
      </a:dk1>
      <a:lt1>
        <a:sysClr val="window" lastClr="FFFFFF"/>
      </a:lt1>
      <a:dk2>
        <a:srgbClr val="293737"/>
      </a:dk2>
      <a:lt2>
        <a:srgbClr val="EEF2F0"/>
      </a:lt2>
      <a:accent1>
        <a:srgbClr val="749090"/>
      </a:accent1>
      <a:accent2>
        <a:srgbClr val="A5A5A5"/>
      </a:accent2>
      <a:accent3>
        <a:srgbClr val="91A39B"/>
      </a:accent3>
      <a:accent4>
        <a:srgbClr val="A9A698"/>
      </a:accent4>
      <a:accent5>
        <a:srgbClr val="A2A79A"/>
      </a:accent5>
      <a:accent6>
        <a:srgbClr val="897F65"/>
      </a:accent6>
      <a:hlink>
        <a:srgbClr val="92872F"/>
      </a:hlink>
      <a:folHlink>
        <a:srgbClr val="AB73A9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ClassicFrameVTI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80</cp:revision>
  <dcterms:created xsi:type="dcterms:W3CDTF">2023-11-13T20:17:43Z</dcterms:created>
  <dcterms:modified xsi:type="dcterms:W3CDTF">2023-11-13T20:41:38Z</dcterms:modified>
</cp:coreProperties>
</file>