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17182-CE36-4876-AAE8-7C3CD4379C90}" v="4" dt="2022-09-06T07:56:50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103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753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8290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030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127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647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741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7503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49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813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0784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5D039E-E7C5-6901-EFBE-B46E75172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997527"/>
            <a:ext cx="3000654" cy="2346202"/>
          </a:xfrm>
        </p:spPr>
        <p:txBody>
          <a:bodyPr>
            <a:normAutofit fontScale="90000"/>
          </a:bodyPr>
          <a:lstStyle/>
          <a:p>
            <a:br>
              <a:rPr lang="es-ES" sz="2500" dirty="0"/>
            </a:br>
            <a:r>
              <a:rPr kumimoji="0" lang="es-ES" sz="25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COMUNICACIÓN</a:t>
            </a:r>
            <a:br>
              <a:rPr lang="es-ES" sz="2500" dirty="0"/>
            </a:br>
            <a:br>
              <a:rPr lang="es-ES" sz="2500" dirty="0"/>
            </a:br>
            <a:r>
              <a:rPr lang="es-ES" sz="2500" dirty="0"/>
              <a:t>HABLAR EN PUBLICO</a:t>
            </a:r>
            <a:br>
              <a:rPr lang="es-ES" sz="2500" dirty="0"/>
            </a:br>
            <a:br>
              <a:rPr lang="es-ES" sz="2500" dirty="0"/>
            </a:br>
            <a:endParaRPr lang="es-ES" sz="25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6C41E5-50DC-AA7E-4F9E-A55B22242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https://www.youtube.com/watch?v=bqrE53y85SY</a:t>
            </a:r>
            <a:endParaRPr lang="es-E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 descr="Figuras de palitos de familias cogiéndose de las manos">
            <a:extLst>
              <a:ext uri="{FF2B5EF4-FFF2-40B4-BE49-F238E27FC236}">
                <a16:creationId xmlns:a16="http://schemas.microsoft.com/office/drawing/2014/main" id="{D123B1A3-0F6F-9B6F-4E15-CA5E1EF91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" r="-2" b="1447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0844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</TotalTime>
  <Words>22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Gill Sans MT</vt:lpstr>
      <vt:lpstr>Galería</vt:lpstr>
      <vt:lpstr> COMUNICACIÓN  HABLAR EN PUBLICO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COMUNICACIÓN  HABLAR EN PUBLICO  </dc:title>
  <dc:creator>beatriz vazquez</dc:creator>
  <cp:lastModifiedBy>beatriz vazquez</cp:lastModifiedBy>
  <cp:revision>1</cp:revision>
  <dcterms:created xsi:type="dcterms:W3CDTF">2022-09-06T07:51:47Z</dcterms:created>
  <dcterms:modified xsi:type="dcterms:W3CDTF">2022-09-06T07:58:40Z</dcterms:modified>
</cp:coreProperties>
</file>