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417182-CE36-4876-AAE8-7C3CD4379C90}" v="4" dt="2022-09-06T07:56:50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31034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9753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2907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80303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81278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4647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0741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75033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549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88134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0784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43EDD-D0D2-447F-B24F-3717AF4B109D}" type="datetime1">
              <a:rPr lang="en-US" smtClean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3450C42-9A0B-4425-92C2-70FCF7C45734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76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EC17D08F-2133-44A9-B28C-CB29928FA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0CC36881-E309-4C41-8B5B-203AADC15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5D039E-E7C5-6901-EFBE-B46E75172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301" y="997527"/>
            <a:ext cx="3000654" cy="2346202"/>
          </a:xfrm>
        </p:spPr>
        <p:txBody>
          <a:bodyPr>
            <a:normAutofit fontScale="90000"/>
          </a:bodyPr>
          <a:lstStyle/>
          <a:p>
            <a:br>
              <a:rPr lang="es-ES" sz="2500" dirty="0"/>
            </a:br>
            <a:r>
              <a:rPr kumimoji="0" lang="es-ES" sz="25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COMUNICACIÓN</a:t>
            </a:r>
            <a:br>
              <a:rPr lang="es-ES" sz="2500" dirty="0"/>
            </a:br>
            <a:br>
              <a:rPr lang="es-ES" sz="2500" dirty="0"/>
            </a:br>
            <a:r>
              <a:rPr lang="es-ES" sz="2500" dirty="0"/>
              <a:t>HABLAR EN PUBLICO</a:t>
            </a:r>
            <a:br>
              <a:rPr lang="es-ES" sz="2500" dirty="0"/>
            </a:br>
            <a:br>
              <a:rPr lang="es-ES" sz="2500" dirty="0"/>
            </a:br>
            <a:endParaRPr lang="es-ES" sz="25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6C41E5-50DC-AA7E-4F9E-A55B22242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302" y="3531204"/>
            <a:ext cx="2823919" cy="1610643"/>
          </a:xfrm>
        </p:spPr>
        <p:txBody>
          <a:bodyPr>
            <a:normAutofit/>
          </a:bodyPr>
          <a:lstStyle/>
          <a:p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https://www.youtube.com/watch?v=bqrE53y85SY</a:t>
            </a:r>
            <a:endParaRPr lang="es-ES" sz="16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id="{84F2C6A8-7D46-49EA-860B-0F0B02084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ED92372-F778-4E96-9E90-4E63BAF3C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7463258" y="583365"/>
            <a:chExt cx="7560115" cy="5181928"/>
          </a:xfrm>
        </p:grpSpPr>
        <p:sp>
          <p:nvSpPr>
            <p:cNvPr id="25" name="Rectangle 17">
              <a:extLst>
                <a:ext uri="{FF2B5EF4-FFF2-40B4-BE49-F238E27FC236}">
                  <a16:creationId xmlns:a16="http://schemas.microsoft.com/office/drawing/2014/main" id="{EB4EC089-8B60-43F4-9BF5-1F0B0E398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18">
              <a:extLst>
                <a:ext uri="{FF2B5EF4-FFF2-40B4-BE49-F238E27FC236}">
                  <a16:creationId xmlns:a16="http://schemas.microsoft.com/office/drawing/2014/main" id="{1C0BAC91-1725-4E5A-92CE-F5A2EB066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Imagen 5" descr="Figuras de palitos de familias cogiéndose de las manos">
            <a:extLst>
              <a:ext uri="{FF2B5EF4-FFF2-40B4-BE49-F238E27FC236}">
                <a16:creationId xmlns:a16="http://schemas.microsoft.com/office/drawing/2014/main" id="{D123B1A3-0F6F-9B6F-4E15-CA5E1EF91B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5" r="-2" b="1447"/>
          <a:stretch/>
        </p:blipFill>
        <p:spPr>
          <a:xfrm>
            <a:off x="4618374" y="1116345"/>
            <a:ext cx="6282919" cy="38661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B61EBEC-D0CA-456C-98A6-EDA1AC9FB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8A71EB-D327-4458-85FB-26336B2BA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90844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</TotalTime>
  <Words>22</Words>
  <Application>Microsoft Office PowerPoint</Application>
  <PresentationFormat>Panorámica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 Light</vt:lpstr>
      <vt:lpstr>Gill Sans MT</vt:lpstr>
      <vt:lpstr>Galería</vt:lpstr>
      <vt:lpstr> COMUNICACIÓN  HABLAR EN PUBLICO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COMUNICACIÓN  HABLAR EN PUBLICO  </dc:title>
  <dc:creator>beatriz vazquez</dc:creator>
  <cp:lastModifiedBy>beatriz vazquez</cp:lastModifiedBy>
  <cp:revision>1</cp:revision>
  <dcterms:created xsi:type="dcterms:W3CDTF">2022-09-06T07:51:47Z</dcterms:created>
  <dcterms:modified xsi:type="dcterms:W3CDTF">2022-09-06T07:58:40Z</dcterms:modified>
</cp:coreProperties>
</file>