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1" r:id="rId1"/>
  </p:sldMasterIdLst>
  <p:sldIdLst>
    <p:sldId id="256" r:id="rId2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2212045-F426-41E5-AEB8-0B0BDA34C865}" v="541" dt="2023-06-09T22:46:29.71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020" autoAdjust="0"/>
    <p:restoredTop sz="94660"/>
  </p:normalViewPr>
  <p:slideViewPr>
    <p:cSldViewPr snapToGrid="0">
      <p:cViewPr varScale="1">
        <p:scale>
          <a:sx n="73" d="100"/>
          <a:sy n="73" d="100"/>
        </p:scale>
        <p:origin x="72" y="3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7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1058BF-C5E1-4B52-BD8A-FD1AD577934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FCD51F7-3CC3-4BB7-8291-B1789482E86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D320447-D6C7-43E1-AE88-1FB66CC9C5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3A76A3-ADC8-4477-8FC1-B9DD55D84908}" type="datetime1">
              <a:rPr lang="en-US" smtClean="0"/>
              <a:t>6/9/2023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F5E17B6-E7FC-473A-8D5F-0E6B838EA7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64AF4E0-FDDB-42B9-862C-7BBC501CDA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47434-7036-48DB-A148-6B3D8EE75CD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25442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8E922F-6166-4009-A42D-027DC71807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F7791CF-167D-446D-9F99-6976C986E2F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3CA422-E040-4DE1-9DA5-C8D37C116A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762538-DC4D-4667-96E5-B3278DDF8B12}" type="datetime1">
              <a:rPr lang="en-US" smtClean="0"/>
              <a:t>6/9/2023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C813B0B-60E7-494E-91CB-055BC26906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B48C554-7C1B-4D8F-9B6B-0449265690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47434-7036-48DB-A148-6B3D8EE75C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16884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EC66EF0-6ED8-49A7-BDAD-E20A143FAEA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0FCE9CD-90A9-44BA-B293-0662E077DDE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857DAE0-05C4-460B-B96D-BD183ED030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880548-5C08-4BE3-B63E-F2BB63B0B00C}" type="datetime1">
              <a:rPr lang="en-US" smtClean="0"/>
              <a:t>6/9/2023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3B3CA93-55C9-4AA3-89A0-55490F745B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6BFD820-FF26-4325-816F-310C30F80A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47434-7036-48DB-A148-6B3D8EE75C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15343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1736C8-0B4F-4655-A630-0B1D2540B7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378B888-85E0-4D92-903E-C3FE7E870DE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C648916-250B-4232-BD7D-571FDE79F5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7F49BE-398D-479A-8A7E-5DDBCA61EDCB}" type="datetime1">
              <a:rPr lang="en-US" smtClean="0"/>
              <a:t>6/9/2023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6A8BFB4-647C-4104-B6D4-3346051C36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E0FA73F-2BE8-4370-AE90-58F4CE51FC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47434-7036-48DB-A148-6B3D8EE75C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67065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B1446D-9FAC-4157-A41A-51675C8BE9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7240" y="1709738"/>
            <a:ext cx="10570210" cy="2758895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2AF8D4A-8F93-4399-9546-64F286400D2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77240" y="4589463"/>
            <a:ext cx="1057021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9C2FD4-BF96-470C-8247-20DFAE1CF8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D0C193-4974-4A1F-9C63-07D595E30D66}" type="datetime1">
              <a:rPr lang="en-US" smtClean="0"/>
              <a:t>6/9/2023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7175A2D-86C4-4467-BAB8-E9ED004D2C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E442A4D-D9B2-4C82-95E4-B86F9F5F38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47434-7036-48DB-A148-6B3D8EE75C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05561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E6B3AA-8C30-429E-B934-AF12204387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915834E-691F-4728-88F5-A0C4696695E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77240" y="1825625"/>
            <a:ext cx="524256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3876374-880F-4E25-9F88-79E3C1AB1F9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119BD69-B509-4FCE-95A8-ED03FFC8CC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1AA87F-28D4-4BF0-B81F-877A89DFD5AC}" type="datetime1">
              <a:rPr lang="en-US" smtClean="0"/>
              <a:t>6/9/2023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B7C287B-AE5B-490B-BF81-A50D7A2E87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43C2246-303C-4A29-B6EA-E62CEDE6C2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47434-7036-48DB-A148-6B3D8EE75C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10665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42FE79-D5BE-43E8-B6C5-2675B7F4D8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7240" y="365125"/>
            <a:ext cx="10578148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69D3A07-BA51-4113-902E-830A887D239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77240" y="1801812"/>
            <a:ext cx="5220335" cy="93503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8E320A9-E274-4E1B-B02D-9A3F510A1F2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77240" y="2825749"/>
            <a:ext cx="5220335" cy="336391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BE80D3A-C2A8-4B78-B7E2-4908C74B1C4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801812"/>
            <a:ext cx="5183188" cy="93503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C5D84DD-9460-4B08-86AD-27486A94004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825749"/>
            <a:ext cx="5183188" cy="336391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4B0B7F8-282C-4210-AE7D-F35228BAC8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A9F1F3-208B-49A3-B337-9C8ACEB3E0E1}" type="datetime1">
              <a:rPr lang="en-US" smtClean="0"/>
              <a:t>6/9/2023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AE343A9-1067-4DCF-BACC-1F7F380502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F84E471-04DB-4DB5-8CC5-16B3FC8850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47434-7036-48DB-A148-6B3D8EE75C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67064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6D87C0-272E-4E50-A316-78079B2B92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7240" y="365125"/>
            <a:ext cx="1065911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906C1C9-1F69-432A-858C-D828B56E16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AF6CA6-7293-4AA2-A0E0-A3BF4416E786}" type="datetime1">
              <a:rPr lang="en-US" smtClean="0"/>
              <a:t>6/9/2023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D6D9A1B-D149-4B97-B161-3D7C9ADBCF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AB3722F-8C88-4E54-8CD6-12D31A05F8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47434-7036-48DB-A148-6B3D8EE75C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36726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0E1B4EE-6DFC-45F3-9174-D913EB57CB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D87016-7BCD-46FB-8EE3-AB6C369108B4}" type="datetime1">
              <a:rPr lang="en-US" smtClean="0"/>
              <a:t>6/9/2023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BF7F7DC-6DDE-4337-AD27-BBE7D54224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CC58EA9-3AC4-421E-B133-1FA7757DF8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47434-7036-48DB-A148-6B3D8EE75C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62312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E035BB-74CC-43E9-B71F-A5C05D17EB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7240" y="457200"/>
            <a:ext cx="3994785" cy="2501900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AADC9E-7845-4DB1-87E3-6FBFB2B03B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457201"/>
            <a:ext cx="6172200" cy="540385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5C925A8-2A07-43B9-B549-061F3684986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77240" y="3092450"/>
            <a:ext cx="3994785" cy="2776537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31A9037-0564-43A1-8156-1D9932E1F8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547011-1FFC-4EF8-9A2E-53B4AD2ADBD4}" type="datetime1">
              <a:rPr lang="en-US" smtClean="0"/>
              <a:t>6/9/2023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BFF0D40-D0E1-49C9-BE47-91BBC50AB2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4D129BD-890D-412E-9805-D29F4A0D36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47434-7036-48DB-A148-6B3D8EE75C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19537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78ADB4-BA7B-42C2-9C6C-58B2763F86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7240" y="457200"/>
            <a:ext cx="3994785" cy="2505456"/>
          </a:xfrm>
        </p:spPr>
        <p:txBody>
          <a:bodyPr anchor="b"/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9519B58-B546-4E6B-BE00-3D1D64DA869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457201"/>
            <a:ext cx="6172200" cy="540385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FAA0AB8-41A9-4548-9B83-3EFF79A0079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77240" y="3081275"/>
            <a:ext cx="3994785" cy="2779776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3BB33ED-A015-4992-A004-33D41CFFAD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62EB47-45B4-4EF5-A743-B4885DD2F060}" type="datetime1">
              <a:rPr lang="en-US" smtClean="0"/>
              <a:t>6/9/2023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3C29CDA-E85F-47D1-83B7-02A50DEBFD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749625F-5352-4136-8AC4-F8899D00A1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47434-7036-48DB-A148-6B3D8EE75C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15432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9" name="Rectangle 38">
            <a:extLst>
              <a:ext uri="{FF2B5EF4-FFF2-40B4-BE49-F238E27FC236}">
                <a16:creationId xmlns:a16="http://schemas.microsoft.com/office/drawing/2014/main" id="{99B5B3C5-A599-465B-B2B9-866E8B2087CE}"/>
              </a:ext>
            </a:extLst>
          </p:cNvPr>
          <p:cNvSpPr/>
          <p:nvPr/>
        </p:nvSpPr>
        <p:spPr>
          <a:xfrm>
            <a:off x="-1" y="-1"/>
            <a:ext cx="12192001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25C84982-7DD0-43B1-8A2D-BFA4DF1B4E60}"/>
              </a:ext>
            </a:extLst>
          </p:cNvPr>
          <p:cNvSpPr/>
          <p:nvPr/>
        </p:nvSpPr>
        <p:spPr>
          <a:xfrm>
            <a:off x="-1" y="-1"/>
            <a:ext cx="12192001" cy="6858001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 dirty="0">
              <a:solidFill>
                <a:schemeClr val="bg1"/>
              </a:solidFill>
              <a:latin typeface="+mj-lt"/>
            </a:endParaRPr>
          </a:p>
        </p:txBody>
      </p:sp>
      <p:grpSp>
        <p:nvGrpSpPr>
          <p:cNvPr id="8" name="Decorative Circles">
            <a:extLst>
              <a:ext uri="{FF2B5EF4-FFF2-40B4-BE49-F238E27FC236}">
                <a16:creationId xmlns:a16="http://schemas.microsoft.com/office/drawing/2014/main" id="{1D912E1C-3BBA-42F0-A3EE-FEC382E7230A}"/>
              </a:ext>
            </a:extLst>
          </p:cNvPr>
          <p:cNvGrpSpPr/>
          <p:nvPr/>
        </p:nvGrpSpPr>
        <p:grpSpPr>
          <a:xfrm>
            <a:off x="-1" y="-1"/>
            <a:ext cx="12192001" cy="6858001"/>
            <a:chOff x="-1" y="-1"/>
            <a:chExt cx="12192001" cy="6858001"/>
          </a:xfrm>
        </p:grpSpPr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2FEEAC76-E273-46A8-8F8E-CE59860FE70D}"/>
                </a:ext>
              </a:extLst>
            </p:cNvPr>
            <p:cNvSpPr/>
            <p:nvPr/>
          </p:nvSpPr>
          <p:spPr>
            <a:xfrm>
              <a:off x="209098" y="727602"/>
              <a:ext cx="172408" cy="172408"/>
            </a:xfrm>
            <a:prstGeom prst="ellipse">
              <a:avLst/>
            </a:prstGeom>
            <a:solidFill>
              <a:schemeClr val="accent2">
                <a:lumMod val="40000"/>
                <a:lumOff val="60000"/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76594A0E-9400-45AD-A431-1DA1C0B28966}"/>
                </a:ext>
              </a:extLst>
            </p:cNvPr>
            <p:cNvSpPr/>
            <p:nvPr/>
          </p:nvSpPr>
          <p:spPr>
            <a:xfrm>
              <a:off x="949947" y="136523"/>
              <a:ext cx="113367" cy="113367"/>
            </a:xfrm>
            <a:prstGeom prst="ellipse">
              <a:avLst/>
            </a:prstGeom>
            <a:solidFill>
              <a:srgbClr val="F39E29">
                <a:alpha val="5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20916D6C-D32F-42B6-8512-CD5EDB8F2B9B}"/>
                </a:ext>
              </a:extLst>
            </p:cNvPr>
            <p:cNvSpPr/>
            <p:nvPr/>
          </p:nvSpPr>
          <p:spPr>
            <a:xfrm>
              <a:off x="11575290" y="5859047"/>
              <a:ext cx="305780" cy="305780"/>
            </a:xfrm>
            <a:prstGeom prst="ellipse">
              <a:avLst/>
            </a:prstGeom>
            <a:solidFill>
              <a:schemeClr val="accent1">
                <a:lumMod val="60000"/>
                <a:lumOff val="40000"/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3834846D-59C6-40F4-907C-F1A4689B58F1}"/>
                </a:ext>
              </a:extLst>
            </p:cNvPr>
            <p:cNvSpPr/>
            <p:nvPr/>
          </p:nvSpPr>
          <p:spPr>
            <a:xfrm>
              <a:off x="95730" y="1133938"/>
              <a:ext cx="226735" cy="226735"/>
            </a:xfrm>
            <a:prstGeom prst="ellipse">
              <a:avLst/>
            </a:prstGeom>
            <a:solidFill>
              <a:schemeClr val="accent3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Oval 46">
              <a:extLst>
                <a:ext uri="{FF2B5EF4-FFF2-40B4-BE49-F238E27FC236}">
                  <a16:creationId xmlns:a16="http://schemas.microsoft.com/office/drawing/2014/main" id="{5A257CDF-2E36-4DC7-8EE4-5CD8F8ECAC87}"/>
                </a:ext>
              </a:extLst>
            </p:cNvPr>
            <p:cNvSpPr/>
            <p:nvPr/>
          </p:nvSpPr>
          <p:spPr>
            <a:xfrm>
              <a:off x="11536830" y="554419"/>
              <a:ext cx="382700" cy="3827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  <a:alpha val="72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8" name="Oval 47">
              <a:extLst>
                <a:ext uri="{FF2B5EF4-FFF2-40B4-BE49-F238E27FC236}">
                  <a16:creationId xmlns:a16="http://schemas.microsoft.com/office/drawing/2014/main" id="{D5B26E0E-A115-4AE2-82D8-76BB93CC494F}"/>
                </a:ext>
              </a:extLst>
            </p:cNvPr>
            <p:cNvSpPr/>
            <p:nvPr/>
          </p:nvSpPr>
          <p:spPr>
            <a:xfrm>
              <a:off x="11224303" y="299808"/>
              <a:ext cx="113367" cy="113367"/>
            </a:xfrm>
            <a:prstGeom prst="ellipse">
              <a:avLst/>
            </a:prstGeom>
            <a:solidFill>
              <a:srgbClr val="F39E2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Oval 48">
              <a:extLst>
                <a:ext uri="{FF2B5EF4-FFF2-40B4-BE49-F238E27FC236}">
                  <a16:creationId xmlns:a16="http://schemas.microsoft.com/office/drawing/2014/main" id="{755058DB-7E01-4E95-BF59-983AA1BBB38E}"/>
                </a:ext>
              </a:extLst>
            </p:cNvPr>
            <p:cNvSpPr/>
            <p:nvPr/>
          </p:nvSpPr>
          <p:spPr>
            <a:xfrm>
              <a:off x="11629630" y="5482355"/>
              <a:ext cx="94160" cy="94160"/>
            </a:xfrm>
            <a:prstGeom prst="ellipse">
              <a:avLst/>
            </a:prstGeom>
            <a:solidFill>
              <a:srgbClr val="E3BEBE">
                <a:alpha val="28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Oval 50">
              <a:extLst>
                <a:ext uri="{FF2B5EF4-FFF2-40B4-BE49-F238E27FC236}">
                  <a16:creationId xmlns:a16="http://schemas.microsoft.com/office/drawing/2014/main" id="{A810F7E2-23F3-44D6-B09E-71E556536052}"/>
                </a:ext>
              </a:extLst>
            </p:cNvPr>
            <p:cNvSpPr/>
            <p:nvPr/>
          </p:nvSpPr>
          <p:spPr>
            <a:xfrm>
              <a:off x="10415328" y="6124958"/>
              <a:ext cx="113367" cy="113367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Oval 51">
              <a:extLst>
                <a:ext uri="{FF2B5EF4-FFF2-40B4-BE49-F238E27FC236}">
                  <a16:creationId xmlns:a16="http://schemas.microsoft.com/office/drawing/2014/main" id="{59D5C391-E1DB-410A-A78C-ED3BBDFF0758}"/>
                </a:ext>
              </a:extLst>
            </p:cNvPr>
            <p:cNvSpPr/>
            <p:nvPr/>
          </p:nvSpPr>
          <p:spPr>
            <a:xfrm>
              <a:off x="10120382" y="6255986"/>
              <a:ext cx="305780" cy="305780"/>
            </a:xfrm>
            <a:prstGeom prst="ellipse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3" name="Oval 52">
              <a:extLst>
                <a:ext uri="{FF2B5EF4-FFF2-40B4-BE49-F238E27FC236}">
                  <a16:creationId xmlns:a16="http://schemas.microsoft.com/office/drawing/2014/main" id="{77C4944D-9373-4283-BCAA-927A0316659E}"/>
                </a:ext>
              </a:extLst>
            </p:cNvPr>
            <p:cNvSpPr/>
            <p:nvPr/>
          </p:nvSpPr>
          <p:spPr>
            <a:xfrm>
              <a:off x="9934343" y="6204350"/>
              <a:ext cx="113367" cy="113367"/>
            </a:xfrm>
            <a:prstGeom prst="ellipse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6804C521-2D9F-4CE4-AFD3-D4F1551FEC6A}"/>
                </a:ext>
              </a:extLst>
            </p:cNvPr>
            <p:cNvSpPr/>
            <p:nvPr/>
          </p:nvSpPr>
          <p:spPr>
            <a:xfrm>
              <a:off x="11642244" y="6317718"/>
              <a:ext cx="549756" cy="540282"/>
            </a:xfrm>
            <a:custGeom>
              <a:avLst/>
              <a:gdLst>
                <a:gd name="connsiteX0" fmla="*/ 1224540 w 2115556"/>
                <a:gd name="connsiteY0" fmla="*/ 0 h 2079100"/>
                <a:gd name="connsiteX1" fmla="*/ 2090421 w 2115556"/>
                <a:gd name="connsiteY1" fmla="*/ 358660 h 2079100"/>
                <a:gd name="connsiteX2" fmla="*/ 2115556 w 2115556"/>
                <a:gd name="connsiteY2" fmla="*/ 386315 h 2079100"/>
                <a:gd name="connsiteX3" fmla="*/ 2115556 w 2115556"/>
                <a:gd name="connsiteY3" fmla="*/ 2062765 h 2079100"/>
                <a:gd name="connsiteX4" fmla="*/ 2100710 w 2115556"/>
                <a:gd name="connsiteY4" fmla="*/ 2079100 h 2079100"/>
                <a:gd name="connsiteX5" fmla="*/ 348370 w 2115556"/>
                <a:gd name="connsiteY5" fmla="*/ 2079100 h 2079100"/>
                <a:gd name="connsiteX6" fmla="*/ 279625 w 2115556"/>
                <a:gd name="connsiteY6" fmla="*/ 2003461 h 2079100"/>
                <a:gd name="connsiteX7" fmla="*/ 0 w 2115556"/>
                <a:gd name="connsiteY7" fmla="*/ 1224540 h 2079100"/>
                <a:gd name="connsiteX8" fmla="*/ 1224540 w 2115556"/>
                <a:gd name="connsiteY8" fmla="*/ 0 h 2079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115556" h="2079100">
                  <a:moveTo>
                    <a:pt x="1224540" y="0"/>
                  </a:moveTo>
                  <a:cubicBezTo>
                    <a:pt x="1562687" y="0"/>
                    <a:pt x="1868823" y="137062"/>
                    <a:pt x="2090421" y="358660"/>
                  </a:cubicBezTo>
                  <a:lnTo>
                    <a:pt x="2115556" y="386315"/>
                  </a:lnTo>
                  <a:lnTo>
                    <a:pt x="2115556" y="2062765"/>
                  </a:lnTo>
                  <a:lnTo>
                    <a:pt x="2100710" y="2079100"/>
                  </a:lnTo>
                  <a:lnTo>
                    <a:pt x="348370" y="2079100"/>
                  </a:lnTo>
                  <a:lnTo>
                    <a:pt x="279625" y="2003461"/>
                  </a:lnTo>
                  <a:cubicBezTo>
                    <a:pt x="104938" y="1791789"/>
                    <a:pt x="0" y="1520419"/>
                    <a:pt x="0" y="1224540"/>
                  </a:cubicBezTo>
                  <a:cubicBezTo>
                    <a:pt x="0" y="548245"/>
                    <a:pt x="548245" y="0"/>
                    <a:pt x="1224540" y="0"/>
                  </a:cubicBezTo>
                  <a:close/>
                </a:path>
              </a:pathLst>
            </a:cu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900" dirty="0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755AC65C-13EF-4182-AA3C-62BE165CC033}"/>
                </a:ext>
              </a:extLst>
            </p:cNvPr>
            <p:cNvSpPr/>
            <p:nvPr/>
          </p:nvSpPr>
          <p:spPr>
            <a:xfrm>
              <a:off x="-1" y="-1"/>
              <a:ext cx="510196" cy="538336"/>
            </a:xfrm>
            <a:custGeom>
              <a:avLst/>
              <a:gdLst>
                <a:gd name="connsiteX0" fmla="*/ 0 w 510196"/>
                <a:gd name="connsiteY0" fmla="*/ 0 h 538336"/>
                <a:gd name="connsiteX1" fmla="*/ 459276 w 510196"/>
                <a:gd name="connsiteY1" fmla="*/ 0 h 538336"/>
                <a:gd name="connsiteX2" fmla="*/ 482126 w 510196"/>
                <a:gd name="connsiteY2" fmla="*/ 42098 h 538336"/>
                <a:gd name="connsiteX3" fmla="*/ 510196 w 510196"/>
                <a:gd name="connsiteY3" fmla="*/ 181136 h 538336"/>
                <a:gd name="connsiteX4" fmla="*/ 152996 w 510196"/>
                <a:gd name="connsiteY4" fmla="*/ 538336 h 538336"/>
                <a:gd name="connsiteX5" fmla="*/ 13958 w 510196"/>
                <a:gd name="connsiteY5" fmla="*/ 510266 h 538336"/>
                <a:gd name="connsiteX6" fmla="*/ 0 w 510196"/>
                <a:gd name="connsiteY6" fmla="*/ 502690 h 5383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10196" h="538336">
                  <a:moveTo>
                    <a:pt x="0" y="0"/>
                  </a:moveTo>
                  <a:lnTo>
                    <a:pt x="459276" y="0"/>
                  </a:lnTo>
                  <a:lnTo>
                    <a:pt x="482126" y="42098"/>
                  </a:lnTo>
                  <a:cubicBezTo>
                    <a:pt x="500201" y="84833"/>
                    <a:pt x="510196" y="131817"/>
                    <a:pt x="510196" y="181136"/>
                  </a:cubicBezTo>
                  <a:cubicBezTo>
                    <a:pt x="510196" y="378412"/>
                    <a:pt x="350272" y="538336"/>
                    <a:pt x="152996" y="538336"/>
                  </a:cubicBezTo>
                  <a:cubicBezTo>
                    <a:pt x="103677" y="538336"/>
                    <a:pt x="56693" y="528341"/>
                    <a:pt x="13958" y="510266"/>
                  </a:cubicBezTo>
                  <a:lnTo>
                    <a:pt x="0" y="502690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900" dirty="0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E40DA8D2-FA4B-4282-9D44-48C27B63A153}"/>
                </a:ext>
              </a:extLst>
            </p:cNvPr>
            <p:cNvSpPr/>
            <p:nvPr/>
          </p:nvSpPr>
          <p:spPr>
            <a:xfrm>
              <a:off x="10528695" y="1"/>
              <a:ext cx="554074" cy="282754"/>
            </a:xfrm>
            <a:custGeom>
              <a:avLst/>
              <a:gdLst>
                <a:gd name="connsiteX0" fmla="*/ 644 w 309162"/>
                <a:gd name="connsiteY0" fmla="*/ 0 h 157771"/>
                <a:gd name="connsiteX1" fmla="*/ 308518 w 309162"/>
                <a:gd name="connsiteY1" fmla="*/ 0 h 157771"/>
                <a:gd name="connsiteX2" fmla="*/ 309162 w 309162"/>
                <a:gd name="connsiteY2" fmla="*/ 3190 h 157771"/>
                <a:gd name="connsiteX3" fmla="*/ 154581 w 309162"/>
                <a:gd name="connsiteY3" fmla="*/ 157771 h 157771"/>
                <a:gd name="connsiteX4" fmla="*/ 0 w 309162"/>
                <a:gd name="connsiteY4" fmla="*/ 3190 h 1577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9162" h="157771">
                  <a:moveTo>
                    <a:pt x="644" y="0"/>
                  </a:moveTo>
                  <a:lnTo>
                    <a:pt x="308518" y="0"/>
                  </a:lnTo>
                  <a:lnTo>
                    <a:pt x="309162" y="3190"/>
                  </a:lnTo>
                  <a:cubicBezTo>
                    <a:pt x="309162" y="88563"/>
                    <a:pt x="239954" y="157771"/>
                    <a:pt x="154581" y="157771"/>
                  </a:cubicBezTo>
                  <a:cubicBezTo>
                    <a:pt x="69208" y="157771"/>
                    <a:pt x="0" y="88563"/>
                    <a:pt x="0" y="3190"/>
                  </a:cubicBezTo>
                  <a:close/>
                </a:path>
              </a:pathLst>
            </a:cu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900" dirty="0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99065014-CB18-414D-A527-31ECC45700AB}"/>
                </a:ext>
              </a:extLst>
            </p:cNvPr>
            <p:cNvSpPr/>
            <p:nvPr/>
          </p:nvSpPr>
          <p:spPr>
            <a:xfrm>
              <a:off x="504140" y="1132500"/>
              <a:ext cx="84680" cy="846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8F39E27A-56C1-4328-8DF1-2DA147C78483}"/>
                </a:ext>
              </a:extLst>
            </p:cNvPr>
            <p:cNvSpPr/>
            <p:nvPr/>
          </p:nvSpPr>
          <p:spPr>
            <a:xfrm>
              <a:off x="12051348" y="5576515"/>
              <a:ext cx="137603" cy="210490"/>
            </a:xfrm>
            <a:custGeom>
              <a:avLst/>
              <a:gdLst>
                <a:gd name="connsiteX0" fmla="*/ 105245 w 137603"/>
                <a:gd name="connsiteY0" fmla="*/ 0 h 210490"/>
                <a:gd name="connsiteX1" fmla="*/ 137603 w 137603"/>
                <a:gd name="connsiteY1" fmla="*/ 6533 h 210490"/>
                <a:gd name="connsiteX2" fmla="*/ 137603 w 137603"/>
                <a:gd name="connsiteY2" fmla="*/ 203957 h 210490"/>
                <a:gd name="connsiteX3" fmla="*/ 105245 w 137603"/>
                <a:gd name="connsiteY3" fmla="*/ 210490 h 210490"/>
                <a:gd name="connsiteX4" fmla="*/ 0 w 137603"/>
                <a:gd name="connsiteY4" fmla="*/ 105245 h 210490"/>
                <a:gd name="connsiteX5" fmla="*/ 105245 w 137603"/>
                <a:gd name="connsiteY5" fmla="*/ 0 h 2104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7603" h="210490">
                  <a:moveTo>
                    <a:pt x="105245" y="0"/>
                  </a:moveTo>
                  <a:lnTo>
                    <a:pt x="137603" y="6533"/>
                  </a:lnTo>
                  <a:lnTo>
                    <a:pt x="137603" y="203957"/>
                  </a:lnTo>
                  <a:lnTo>
                    <a:pt x="105245" y="210490"/>
                  </a:lnTo>
                  <a:cubicBezTo>
                    <a:pt x="47120" y="210490"/>
                    <a:pt x="0" y="163370"/>
                    <a:pt x="0" y="105245"/>
                  </a:cubicBezTo>
                  <a:cubicBezTo>
                    <a:pt x="0" y="47120"/>
                    <a:pt x="47120" y="0"/>
                    <a:pt x="105245" y="0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900" dirty="0">
                <a:solidFill>
                  <a:schemeClr val="bg1"/>
                </a:solidFill>
                <a:latin typeface="+mj-lt"/>
              </a:endParaRPr>
            </a:p>
          </p:txBody>
        </p:sp>
      </p:grp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42C5EC6-E331-4312-AC12-56D55F7D2B1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777240" y="6488268"/>
            <a:ext cx="2743200" cy="23320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8D24A4-5FEC-4062-8995-EB21925B3B40}" type="datetime1">
              <a:rPr lang="en-US" smtClean="0"/>
              <a:t>6/9/2023</a:t>
            </a:fld>
            <a:endParaRPr lang="en-US" sz="1000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337FC5D-92B2-4B4D-8111-6EDEF280692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488268"/>
            <a:ext cx="4114800" cy="23320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sz="100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23A104D-C777-4A6E-8A43-F94028E5E31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93150" y="6488268"/>
            <a:ext cx="2743200" cy="23320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747434-7036-48DB-A148-6B3D8EE75CDA}" type="slidenum">
              <a:rPr lang="en-US" smtClean="0"/>
              <a:pPr/>
              <a:t>‹#›</a:t>
            </a:fld>
            <a:endParaRPr lang="en-US" sz="1000" dirty="0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2D3A74F-6169-4D30-A245-B46D738BEA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7240" y="365125"/>
            <a:ext cx="1065911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3877E64-7A05-44DA-81FA-6EF4806BBF0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77240" y="1825625"/>
            <a:ext cx="1065911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091688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0" r:id="rId1"/>
    <p:sldLayoutId id="2147483741" r:id="rId2"/>
    <p:sldLayoutId id="2147483742" r:id="rId3"/>
    <p:sldLayoutId id="2147483743" r:id="rId4"/>
    <p:sldLayoutId id="2147483744" r:id="rId5"/>
    <p:sldLayoutId id="2147483745" r:id="rId6"/>
    <p:sldLayoutId id="2147483750" r:id="rId7"/>
    <p:sldLayoutId id="2147483746" r:id="rId8"/>
    <p:sldLayoutId id="2147483747" r:id="rId9"/>
    <p:sldLayoutId id="2147483748" r:id="rId10"/>
    <p:sldLayoutId id="2147483749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tx2">
            <a:lumMod val="75000"/>
            <a:lumOff val="25000"/>
          </a:schemeClr>
        </a:buClr>
        <a:buFont typeface="Arial" panose="020B0604020202020204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tx2">
            <a:lumMod val="75000"/>
            <a:lumOff val="25000"/>
          </a:schemeClr>
        </a:buClr>
        <a:buFont typeface="Arial" panose="020B0604020202020204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tx2">
            <a:lumMod val="75000"/>
            <a:lumOff val="25000"/>
          </a:schemeClr>
        </a:buClr>
        <a:buFont typeface="Arial" panose="020B0604020202020204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tx2">
            <a:lumMod val="75000"/>
            <a:lumOff val="25000"/>
          </a:schemeClr>
        </a:buClr>
        <a:buFont typeface="Arial" panose="020B0604020202020204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tx2">
            <a:lumMod val="75000"/>
            <a:lumOff val="25000"/>
          </a:schemeClr>
        </a:buClr>
        <a:buFont typeface="Arial" panose="020B0604020202020204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1D7050A3-B1DE-4865-BAE7-B35015408F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24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50401EF1-C054-4118-87E7-1621168ADB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24" y="0"/>
            <a:ext cx="12188952" cy="6858000"/>
          </a:xfrm>
          <a:prstGeom prst="rect">
            <a:avLst/>
          </a:prstGeom>
          <a:solidFill>
            <a:schemeClr val="bg2">
              <a:lumMod val="90000"/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>
              <a:solidFill>
                <a:schemeClr val="bg1"/>
              </a:solidFill>
              <a:latin typeface="+mj-lt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56B60DB-4332-24A9-AEE1-5C2050399926}"/>
              </a:ext>
            </a:extLst>
          </p:cNvPr>
          <p:cNvSpPr txBox="1"/>
          <p:nvPr/>
        </p:nvSpPr>
        <p:spPr>
          <a:xfrm>
            <a:off x="82081" y="39521"/>
            <a:ext cx="10862751" cy="1358232"/>
          </a:xfrm>
          <a:prstGeom prst="rect">
            <a:avLst/>
          </a:prstGeom>
        </p:spPr>
        <p:txBody>
          <a:bodyPr rot="0" spcFirstLastPara="0" vertOverflow="overflow" horzOverflow="overflow" vert="horz" lIns="91440" tIns="45720" rIns="91440" bIns="45720" numCol="1" spcCol="0" rtlCol="0" fromWordArt="0" anchor="b" anchorCtr="0" forceAA="0" compatLnSpc="1">
            <a:prstTxWarp prst="textNoShape">
              <a:avLst/>
            </a:prstTxWarp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8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INSTRUCCIONES PARA REALIZAR TU ESPACIO DE ACTIVIDADES...</a:t>
            </a:r>
          </a:p>
        </p:txBody>
      </p:sp>
      <p:grpSp>
        <p:nvGrpSpPr>
          <p:cNvPr id="18" name="decorative circles">
            <a:extLst>
              <a:ext uri="{FF2B5EF4-FFF2-40B4-BE49-F238E27FC236}">
                <a16:creationId xmlns:a16="http://schemas.microsoft.com/office/drawing/2014/main" id="{499E7689-E646-4066-9AD0-62F46B462A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6008627" y="289695"/>
            <a:ext cx="5228154" cy="5966848"/>
            <a:chOff x="6008627" y="289695"/>
            <a:chExt cx="5228154" cy="5966848"/>
          </a:xfrm>
        </p:grpSpPr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8AFEBC98-1CAB-474C-8458-BEB70D8FBE1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543605" y="289695"/>
              <a:ext cx="226735" cy="226735"/>
            </a:xfrm>
            <a:prstGeom prst="ellipse">
              <a:avLst/>
            </a:prstGeom>
            <a:solidFill>
              <a:srgbClr val="97446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3C1741FF-E9EA-44E7-90AD-0009B23D9A8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003560" y="387281"/>
              <a:ext cx="113367" cy="113367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441A188E-5A43-4269-BD7A-89A6C8F3912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08627" y="5790102"/>
              <a:ext cx="466441" cy="466441"/>
            </a:xfrm>
            <a:prstGeom prst="ellipse">
              <a:avLst/>
            </a:prstGeom>
            <a:solidFill>
              <a:schemeClr val="accent2">
                <a:lumMod val="60000"/>
                <a:lumOff val="40000"/>
                <a:alpha val="72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1D6BB9FB-66A8-4DC7-BE6D-04F08DFF13D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770340" y="674287"/>
              <a:ext cx="466441" cy="466441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09D76882-E899-4E4C-8818-FDEA473A7A4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08627" y="5407667"/>
              <a:ext cx="113367" cy="11336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2" name="Picture 2" descr="Conejito y polluelo en el campo">
            <a:extLst>
              <a:ext uri="{FF2B5EF4-FFF2-40B4-BE49-F238E27FC236}">
                <a16:creationId xmlns:a16="http://schemas.microsoft.com/office/drawing/2014/main" id="{4E92F725-8A2E-7D13-2572-FCDB0111B62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9005" r="17546" b="1"/>
          <a:stretch/>
        </p:blipFill>
        <p:spPr>
          <a:xfrm>
            <a:off x="6475068" y="1214970"/>
            <a:ext cx="5716932" cy="5643030"/>
          </a:xfrm>
          <a:custGeom>
            <a:avLst/>
            <a:gdLst/>
            <a:ahLst/>
            <a:cxnLst/>
            <a:rect l="l" t="t" r="r" b="b"/>
            <a:pathLst>
              <a:path w="5716932" h="5643030">
                <a:moveTo>
                  <a:pt x="3371933" y="0"/>
                </a:moveTo>
                <a:cubicBezTo>
                  <a:pt x="4186675" y="0"/>
                  <a:pt x="4933927" y="288960"/>
                  <a:pt x="5516795" y="769986"/>
                </a:cubicBezTo>
                <a:lnTo>
                  <a:pt x="5716932" y="951882"/>
                </a:lnTo>
                <a:lnTo>
                  <a:pt x="5716932" y="5643030"/>
                </a:lnTo>
                <a:lnTo>
                  <a:pt x="884716" y="5643030"/>
                </a:lnTo>
                <a:lnTo>
                  <a:pt x="769986" y="5516796"/>
                </a:lnTo>
                <a:cubicBezTo>
                  <a:pt x="288960" y="4933927"/>
                  <a:pt x="0" y="4186675"/>
                  <a:pt x="0" y="3371933"/>
                </a:cubicBezTo>
                <a:cubicBezTo>
                  <a:pt x="0" y="1509666"/>
                  <a:pt x="1509666" y="0"/>
                  <a:pt x="3371933" y="0"/>
                </a:cubicBezTo>
                <a:close/>
              </a:path>
            </a:pathLst>
          </a:cu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629424B7-5573-9969-7C69-027093AB74C8}"/>
              </a:ext>
            </a:extLst>
          </p:cNvPr>
          <p:cNvSpPr txBox="1"/>
          <p:nvPr/>
        </p:nvSpPr>
        <p:spPr>
          <a:xfrm>
            <a:off x="6683" y="487946"/>
            <a:ext cx="2743200" cy="45720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7BF4538-B0E3-82C3-284D-C320D2A9DA6A}"/>
              </a:ext>
            </a:extLst>
          </p:cNvPr>
          <p:cNvSpPr txBox="1"/>
          <p:nvPr/>
        </p:nvSpPr>
        <p:spPr>
          <a:xfrm>
            <a:off x="401052" y="1717841"/>
            <a:ext cx="2743200" cy="178510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000" b="1" dirty="0">
                <a:latin typeface="Georgia Pro"/>
                <a:ea typeface="Calibri"/>
                <a:cs typeface="Calibri"/>
              </a:rPr>
              <a:t>1º </a:t>
            </a:r>
            <a:r>
              <a:rPr lang="en-US" b="1" dirty="0">
                <a:solidFill>
                  <a:schemeClr val="accent2">
                    <a:lumMod val="60000"/>
                    <a:lumOff val="40000"/>
                  </a:schemeClr>
                </a:solidFill>
                <a:latin typeface="Georgia Pro"/>
                <a:ea typeface="Calibri"/>
                <a:cs typeface="Calibri"/>
              </a:rPr>
              <a:t>Debes </a:t>
            </a:r>
            <a:r>
              <a:rPr lang="en-US" b="1" err="1">
                <a:solidFill>
                  <a:schemeClr val="accent2">
                    <a:lumMod val="60000"/>
                    <a:lumOff val="40000"/>
                  </a:schemeClr>
                </a:solidFill>
                <a:latin typeface="Georgia Pro"/>
                <a:ea typeface="Calibri"/>
                <a:cs typeface="Calibri"/>
              </a:rPr>
              <a:t>observar</a:t>
            </a:r>
            <a:r>
              <a:rPr lang="en-US" b="1" dirty="0">
                <a:solidFill>
                  <a:schemeClr val="accent2">
                    <a:lumMod val="60000"/>
                    <a:lumOff val="40000"/>
                  </a:schemeClr>
                </a:solidFill>
                <a:latin typeface="Georgia Pro"/>
                <a:ea typeface="Calibri"/>
                <a:cs typeface="Calibri"/>
              </a:rPr>
              <a:t> y </a:t>
            </a:r>
            <a:r>
              <a:rPr lang="en-US" b="1" err="1">
                <a:solidFill>
                  <a:schemeClr val="accent2">
                    <a:lumMod val="60000"/>
                    <a:lumOff val="40000"/>
                  </a:schemeClr>
                </a:solidFill>
                <a:latin typeface="Georgia Pro"/>
                <a:ea typeface="Calibri"/>
                <a:cs typeface="Calibri"/>
              </a:rPr>
              <a:t>escuchar</a:t>
            </a:r>
            <a:r>
              <a:rPr lang="en-US" b="1" dirty="0">
                <a:solidFill>
                  <a:schemeClr val="accent2">
                    <a:lumMod val="60000"/>
                    <a:lumOff val="40000"/>
                  </a:schemeClr>
                </a:solidFill>
                <a:latin typeface="Georgia Pro"/>
                <a:ea typeface="Calibri"/>
                <a:cs typeface="Calibri"/>
              </a:rPr>
              <a:t> </a:t>
            </a:r>
            <a:r>
              <a:rPr lang="en-US" b="1" err="1">
                <a:solidFill>
                  <a:schemeClr val="accent2">
                    <a:lumMod val="60000"/>
                    <a:lumOff val="40000"/>
                  </a:schemeClr>
                </a:solidFill>
                <a:latin typeface="Georgia Pro"/>
                <a:ea typeface="Calibri"/>
                <a:cs typeface="Calibri"/>
              </a:rPr>
              <a:t>atentamente</a:t>
            </a:r>
            <a:r>
              <a:rPr lang="en-US" b="1" dirty="0">
                <a:solidFill>
                  <a:schemeClr val="accent2">
                    <a:lumMod val="60000"/>
                    <a:lumOff val="40000"/>
                  </a:schemeClr>
                </a:solidFill>
                <a:latin typeface="Georgia Pro"/>
                <a:ea typeface="Calibri"/>
                <a:cs typeface="Calibri"/>
              </a:rPr>
              <a:t> lo que hay que </a:t>
            </a:r>
            <a:r>
              <a:rPr lang="en-US" b="1" err="1">
                <a:solidFill>
                  <a:schemeClr val="accent2">
                    <a:lumMod val="60000"/>
                    <a:lumOff val="40000"/>
                  </a:schemeClr>
                </a:solidFill>
                <a:latin typeface="Georgia Pro"/>
                <a:ea typeface="Calibri"/>
                <a:cs typeface="Calibri"/>
              </a:rPr>
              <a:t>hacer</a:t>
            </a:r>
            <a:r>
              <a:rPr lang="en-US" b="1" dirty="0">
                <a:solidFill>
                  <a:schemeClr val="accent2">
                    <a:lumMod val="60000"/>
                    <a:lumOff val="40000"/>
                  </a:schemeClr>
                </a:solidFill>
                <a:latin typeface="Georgia Pro"/>
                <a:ea typeface="Calibri"/>
                <a:cs typeface="Calibri"/>
              </a:rPr>
              <a:t>.</a:t>
            </a:r>
          </a:p>
          <a:p>
            <a:r>
              <a:rPr lang="en-US" b="1" dirty="0">
                <a:solidFill>
                  <a:schemeClr val="accent2">
                    <a:lumMod val="60000"/>
                    <a:lumOff val="40000"/>
                  </a:schemeClr>
                </a:solidFill>
                <a:latin typeface="Georgia Pro"/>
                <a:ea typeface="Calibri"/>
                <a:cs typeface="Calibri"/>
              </a:rPr>
              <a:t>Si </a:t>
            </a:r>
            <a:r>
              <a:rPr lang="en-US" b="1" err="1">
                <a:solidFill>
                  <a:schemeClr val="accent2">
                    <a:lumMod val="60000"/>
                    <a:lumOff val="40000"/>
                  </a:schemeClr>
                </a:solidFill>
                <a:latin typeface="Georgia Pro"/>
                <a:ea typeface="Calibri"/>
                <a:cs typeface="Calibri"/>
              </a:rPr>
              <a:t>tienes</a:t>
            </a:r>
            <a:r>
              <a:rPr lang="en-US" b="1" dirty="0">
                <a:solidFill>
                  <a:schemeClr val="accent2">
                    <a:lumMod val="60000"/>
                    <a:lumOff val="40000"/>
                  </a:schemeClr>
                </a:solidFill>
                <a:latin typeface="Georgia Pro"/>
                <a:ea typeface="Calibri"/>
                <a:cs typeface="Calibri"/>
              </a:rPr>
              <a:t> </a:t>
            </a:r>
            <a:r>
              <a:rPr lang="en-US" b="1" err="1">
                <a:solidFill>
                  <a:schemeClr val="accent2">
                    <a:lumMod val="60000"/>
                    <a:lumOff val="40000"/>
                  </a:schemeClr>
                </a:solidFill>
                <a:latin typeface="Georgia Pro"/>
                <a:ea typeface="Calibri"/>
                <a:cs typeface="Calibri"/>
              </a:rPr>
              <a:t>dudas</a:t>
            </a:r>
            <a:r>
              <a:rPr lang="en-US" b="1" dirty="0">
                <a:solidFill>
                  <a:schemeClr val="accent2">
                    <a:lumMod val="60000"/>
                    <a:lumOff val="40000"/>
                  </a:schemeClr>
                </a:solidFill>
                <a:latin typeface="Georgia Pro"/>
                <a:ea typeface="Calibri"/>
                <a:cs typeface="Calibri"/>
              </a:rPr>
              <a:t>, </a:t>
            </a:r>
            <a:r>
              <a:rPr lang="en-US" b="1" err="1">
                <a:solidFill>
                  <a:schemeClr val="accent2">
                    <a:lumMod val="60000"/>
                    <a:lumOff val="40000"/>
                  </a:schemeClr>
                </a:solidFill>
                <a:latin typeface="Georgia Pro"/>
                <a:ea typeface="Calibri"/>
                <a:cs typeface="Calibri"/>
              </a:rPr>
              <a:t>pregunta</a:t>
            </a:r>
            <a:r>
              <a:rPr lang="en-US" b="1" dirty="0">
                <a:solidFill>
                  <a:schemeClr val="accent2">
                    <a:lumMod val="60000"/>
                    <a:lumOff val="40000"/>
                  </a:schemeClr>
                </a:solidFill>
                <a:latin typeface="Georgia Pro"/>
                <a:ea typeface="Calibri"/>
                <a:cs typeface="Calibri"/>
              </a:rPr>
              <a:t>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553A599-9F06-7773-8478-B87B769DB7BA}"/>
              </a:ext>
            </a:extLst>
          </p:cNvPr>
          <p:cNvSpPr txBox="1"/>
          <p:nvPr/>
        </p:nvSpPr>
        <p:spPr>
          <a:xfrm>
            <a:off x="3061368" y="2927683"/>
            <a:ext cx="2743200" cy="261610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000" b="1" dirty="0">
                <a:latin typeface="Georgia Pro"/>
                <a:ea typeface="Calibri"/>
                <a:cs typeface="Calibri"/>
              </a:rPr>
              <a:t>2º</a:t>
            </a:r>
            <a:r>
              <a:rPr lang="en-US" b="1" dirty="0">
                <a:latin typeface="Georgia Pro"/>
                <a:ea typeface="Calibri"/>
                <a:cs typeface="Calibri"/>
              </a:rPr>
              <a:t> </a:t>
            </a:r>
            <a:r>
              <a:rPr lang="en-US" b="1" dirty="0">
                <a:solidFill>
                  <a:srgbClr val="0070C0"/>
                </a:solidFill>
                <a:latin typeface="Georgia Pro"/>
                <a:ea typeface="Calibri"/>
                <a:cs typeface="Calibri"/>
              </a:rPr>
              <a:t>Es </a:t>
            </a:r>
            <a:r>
              <a:rPr lang="en-US" b="1" err="1">
                <a:solidFill>
                  <a:srgbClr val="0070C0"/>
                </a:solidFill>
                <a:latin typeface="Georgia Pro"/>
                <a:ea typeface="Calibri"/>
                <a:cs typeface="Calibri"/>
              </a:rPr>
              <a:t>obligatorio</a:t>
            </a:r>
            <a:r>
              <a:rPr lang="en-US" b="1" dirty="0">
                <a:solidFill>
                  <a:srgbClr val="0070C0"/>
                </a:solidFill>
                <a:latin typeface="Georgia Pro"/>
                <a:ea typeface="Calibri"/>
                <a:cs typeface="Calibri"/>
              </a:rPr>
              <a:t> </a:t>
            </a:r>
            <a:r>
              <a:rPr lang="en-US" b="1" err="1">
                <a:solidFill>
                  <a:srgbClr val="0070C0"/>
                </a:solidFill>
                <a:latin typeface="Georgia Pro"/>
                <a:ea typeface="Calibri"/>
                <a:cs typeface="Calibri"/>
              </a:rPr>
              <a:t>hacer</a:t>
            </a:r>
            <a:r>
              <a:rPr lang="en-US" b="1" dirty="0">
                <a:solidFill>
                  <a:srgbClr val="0070C0"/>
                </a:solidFill>
                <a:latin typeface="Georgia Pro"/>
                <a:ea typeface="Calibri"/>
                <a:cs typeface="Calibri"/>
              </a:rPr>
              <a:t> hasta la 3, </a:t>
            </a:r>
            <a:r>
              <a:rPr lang="en-US" b="1" err="1">
                <a:solidFill>
                  <a:srgbClr val="0070C0"/>
                </a:solidFill>
                <a:latin typeface="Georgia Pro"/>
                <a:ea typeface="Calibri"/>
                <a:cs typeface="Calibri"/>
              </a:rPr>
              <a:t>si</a:t>
            </a:r>
            <a:r>
              <a:rPr lang="en-US" b="1" dirty="0">
                <a:solidFill>
                  <a:srgbClr val="0070C0"/>
                </a:solidFill>
                <a:latin typeface="Georgia Pro"/>
                <a:ea typeface="Calibri"/>
                <a:cs typeface="Calibri"/>
              </a:rPr>
              <a:t> </a:t>
            </a:r>
            <a:r>
              <a:rPr lang="en-US" b="1" err="1">
                <a:solidFill>
                  <a:srgbClr val="0070C0"/>
                </a:solidFill>
                <a:latin typeface="Georgia Pro"/>
                <a:ea typeface="Calibri"/>
                <a:cs typeface="Calibri"/>
              </a:rPr>
              <a:t>llegas</a:t>
            </a:r>
            <a:r>
              <a:rPr lang="en-US" b="1" dirty="0">
                <a:solidFill>
                  <a:srgbClr val="0070C0"/>
                </a:solidFill>
                <a:latin typeface="Georgia Pro"/>
                <a:ea typeface="Calibri"/>
                <a:cs typeface="Calibri"/>
              </a:rPr>
              <a:t> y no </a:t>
            </a:r>
            <a:r>
              <a:rPr lang="en-US" b="1" err="1">
                <a:solidFill>
                  <a:srgbClr val="0070C0"/>
                </a:solidFill>
                <a:latin typeface="Georgia Pro"/>
                <a:ea typeface="Calibri"/>
                <a:cs typeface="Calibri"/>
              </a:rPr>
              <a:t>entiendes</a:t>
            </a:r>
            <a:r>
              <a:rPr lang="en-US" b="1" dirty="0">
                <a:solidFill>
                  <a:srgbClr val="0070C0"/>
                </a:solidFill>
                <a:latin typeface="Georgia Pro"/>
                <a:ea typeface="Calibri"/>
                <a:cs typeface="Calibri"/>
              </a:rPr>
              <a:t> </a:t>
            </a:r>
            <a:r>
              <a:rPr lang="en-US" b="1" err="1">
                <a:solidFill>
                  <a:srgbClr val="0070C0"/>
                </a:solidFill>
                <a:latin typeface="Georgia Pro"/>
                <a:ea typeface="Calibri"/>
                <a:cs typeface="Calibri"/>
              </a:rPr>
              <a:t>puedes</a:t>
            </a:r>
            <a:r>
              <a:rPr lang="en-US" b="1" dirty="0">
                <a:solidFill>
                  <a:srgbClr val="0070C0"/>
                </a:solidFill>
                <a:latin typeface="Georgia Pro"/>
                <a:ea typeface="Calibri"/>
                <a:cs typeface="Calibri"/>
              </a:rPr>
              <a:t> </a:t>
            </a:r>
            <a:r>
              <a:rPr lang="en-US" b="1" err="1">
                <a:solidFill>
                  <a:srgbClr val="0070C0"/>
                </a:solidFill>
                <a:latin typeface="Georgia Pro"/>
                <a:ea typeface="Calibri"/>
                <a:cs typeface="Calibri"/>
              </a:rPr>
              <a:t>ir</a:t>
            </a:r>
            <a:r>
              <a:rPr lang="en-US" b="1" dirty="0">
                <a:solidFill>
                  <a:srgbClr val="0070C0"/>
                </a:solidFill>
                <a:latin typeface="Georgia Pro"/>
                <a:ea typeface="Calibri"/>
                <a:cs typeface="Calibri"/>
              </a:rPr>
              <a:t> a INTENTALO, </a:t>
            </a:r>
            <a:r>
              <a:rPr lang="en-US" b="1" err="1">
                <a:solidFill>
                  <a:srgbClr val="0070C0"/>
                </a:solidFill>
                <a:latin typeface="Georgia Pro"/>
                <a:ea typeface="Calibri"/>
                <a:cs typeface="Calibri"/>
              </a:rPr>
              <a:t>despues</a:t>
            </a:r>
            <a:r>
              <a:rPr lang="en-US" b="1" dirty="0">
                <a:solidFill>
                  <a:srgbClr val="0070C0"/>
                </a:solidFill>
                <a:latin typeface="Georgia Pro"/>
                <a:ea typeface="Calibri"/>
                <a:cs typeface="Calibri"/>
              </a:rPr>
              <a:t> </a:t>
            </a:r>
            <a:r>
              <a:rPr lang="en-US" b="1" err="1">
                <a:solidFill>
                  <a:srgbClr val="0070C0"/>
                </a:solidFill>
                <a:latin typeface="Georgia Pro"/>
                <a:ea typeface="Calibri"/>
                <a:cs typeface="Calibri"/>
              </a:rPr>
              <a:t>puedes</a:t>
            </a:r>
            <a:r>
              <a:rPr lang="en-US" b="1" dirty="0">
                <a:solidFill>
                  <a:srgbClr val="0070C0"/>
                </a:solidFill>
                <a:latin typeface="Georgia Pro"/>
                <a:ea typeface="Calibri"/>
                <a:cs typeface="Calibri"/>
              </a:rPr>
              <a:t> </a:t>
            </a:r>
            <a:r>
              <a:rPr lang="en-US" b="1" err="1">
                <a:solidFill>
                  <a:srgbClr val="0070C0"/>
                </a:solidFill>
                <a:latin typeface="Georgia Pro"/>
                <a:ea typeface="Calibri"/>
                <a:cs typeface="Calibri"/>
              </a:rPr>
              <a:t>seguir</a:t>
            </a:r>
            <a:r>
              <a:rPr lang="en-US" b="1" dirty="0">
                <a:solidFill>
                  <a:srgbClr val="0070C0"/>
                </a:solidFill>
                <a:latin typeface="Georgia Pro"/>
                <a:ea typeface="Calibri"/>
                <a:cs typeface="Calibri"/>
              </a:rPr>
              <a:t> hasta la meta o </a:t>
            </a:r>
            <a:r>
              <a:rPr lang="en-US" b="1" err="1">
                <a:solidFill>
                  <a:srgbClr val="0070C0"/>
                </a:solidFill>
                <a:latin typeface="Georgia Pro"/>
                <a:ea typeface="Calibri"/>
                <a:cs typeface="Calibri"/>
              </a:rPr>
              <a:t>repetir</a:t>
            </a:r>
            <a:r>
              <a:rPr lang="en-US" b="1" dirty="0">
                <a:solidFill>
                  <a:srgbClr val="0070C0"/>
                </a:solidFill>
                <a:latin typeface="Georgia Pro"/>
                <a:ea typeface="Calibri"/>
                <a:cs typeface="Calibri"/>
              </a:rPr>
              <a:t> </a:t>
            </a:r>
            <a:r>
              <a:rPr lang="en-US" b="1" err="1">
                <a:solidFill>
                  <a:srgbClr val="0070C0"/>
                </a:solidFill>
                <a:latin typeface="Georgia Pro"/>
                <a:ea typeface="Calibri"/>
                <a:cs typeface="Calibri"/>
              </a:rPr>
              <a:t>los</a:t>
            </a:r>
            <a:r>
              <a:rPr lang="en-US" b="1" dirty="0">
                <a:solidFill>
                  <a:srgbClr val="0070C0"/>
                </a:solidFill>
                <a:latin typeface="Georgia Pro"/>
                <a:ea typeface="Calibri"/>
                <a:cs typeface="Calibri"/>
              </a:rPr>
              <a:t> que </a:t>
            </a:r>
            <a:r>
              <a:rPr lang="en-US" b="1" err="1">
                <a:solidFill>
                  <a:srgbClr val="0070C0"/>
                </a:solidFill>
                <a:latin typeface="Georgia Pro"/>
                <a:ea typeface="Calibri"/>
                <a:cs typeface="Calibri"/>
              </a:rPr>
              <a:t>quieras</a:t>
            </a:r>
            <a:r>
              <a:rPr lang="en-US" b="1" dirty="0">
                <a:solidFill>
                  <a:srgbClr val="0070C0"/>
                </a:solidFill>
                <a:latin typeface="Georgia Pro"/>
                <a:ea typeface="Calibri"/>
                <a:cs typeface="Calibri"/>
              </a:rPr>
              <a:t> de nuevo.</a:t>
            </a:r>
            <a:endParaRPr lang="en-US" b="1">
              <a:solidFill>
                <a:srgbClr val="0070C0"/>
              </a:solidFill>
              <a:latin typeface="Georgia Pro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156E6AB-BEB0-C20B-6264-BD18E0B79756}"/>
              </a:ext>
            </a:extLst>
          </p:cNvPr>
          <p:cNvSpPr txBox="1"/>
          <p:nvPr/>
        </p:nvSpPr>
        <p:spPr>
          <a:xfrm>
            <a:off x="300789" y="5206999"/>
            <a:ext cx="2743200" cy="147732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b="1" dirty="0">
                <a:latin typeface="Georgia Pro"/>
                <a:ea typeface="Calibri"/>
                <a:cs typeface="Calibri"/>
              </a:rPr>
              <a:t>3º </a:t>
            </a:r>
            <a:r>
              <a:rPr lang="en-US" b="1" err="1">
                <a:solidFill>
                  <a:srgbClr val="FFC000"/>
                </a:solidFill>
                <a:latin typeface="Georgia Pro"/>
                <a:ea typeface="Calibri"/>
                <a:cs typeface="Calibri"/>
              </a:rPr>
              <a:t>Recuerda</a:t>
            </a:r>
            <a:r>
              <a:rPr lang="en-US" b="1" dirty="0">
                <a:solidFill>
                  <a:srgbClr val="FFC000"/>
                </a:solidFill>
                <a:latin typeface="Georgia Pro"/>
                <a:ea typeface="Calibri"/>
                <a:cs typeface="Calibri"/>
              </a:rPr>
              <a:t>, </a:t>
            </a:r>
            <a:r>
              <a:rPr lang="en-US" b="1" err="1">
                <a:solidFill>
                  <a:srgbClr val="FFC000"/>
                </a:solidFill>
                <a:latin typeface="Georgia Pro"/>
                <a:ea typeface="Calibri"/>
                <a:cs typeface="Calibri"/>
              </a:rPr>
              <a:t>observar</a:t>
            </a:r>
            <a:r>
              <a:rPr lang="en-US" b="1" dirty="0">
                <a:solidFill>
                  <a:srgbClr val="FFC000"/>
                </a:solidFill>
                <a:latin typeface="Georgia Pro"/>
                <a:ea typeface="Calibri"/>
                <a:cs typeface="Calibri"/>
              </a:rPr>
              <a:t>, </a:t>
            </a:r>
            <a:r>
              <a:rPr lang="en-US" b="1" err="1">
                <a:solidFill>
                  <a:srgbClr val="FFC000"/>
                </a:solidFill>
                <a:latin typeface="Georgia Pro"/>
                <a:ea typeface="Calibri"/>
                <a:cs typeface="Calibri"/>
              </a:rPr>
              <a:t>disfrutar</a:t>
            </a:r>
            <a:r>
              <a:rPr lang="en-US" b="1" dirty="0">
                <a:solidFill>
                  <a:srgbClr val="FFC000"/>
                </a:solidFill>
                <a:latin typeface="Georgia Pro"/>
                <a:ea typeface="Calibri"/>
                <a:cs typeface="Calibri"/>
              </a:rPr>
              <a:t> y </a:t>
            </a:r>
            <a:r>
              <a:rPr lang="en-US" b="1" err="1">
                <a:solidFill>
                  <a:srgbClr val="FFC000"/>
                </a:solidFill>
                <a:latin typeface="Georgia Pro"/>
                <a:ea typeface="Calibri"/>
                <a:cs typeface="Calibri"/>
              </a:rPr>
              <a:t>preguntar</a:t>
            </a:r>
            <a:r>
              <a:rPr lang="en-US" b="1" dirty="0">
                <a:solidFill>
                  <a:srgbClr val="FFC000"/>
                </a:solidFill>
                <a:latin typeface="Georgia Pro"/>
                <a:ea typeface="Calibri"/>
                <a:cs typeface="Calibri"/>
              </a:rPr>
              <a:t>. NO </a:t>
            </a:r>
            <a:r>
              <a:rPr lang="en-US" b="1" err="1">
                <a:solidFill>
                  <a:srgbClr val="FFC000"/>
                </a:solidFill>
                <a:latin typeface="Georgia Pro"/>
                <a:ea typeface="Calibri"/>
                <a:cs typeface="Calibri"/>
              </a:rPr>
              <a:t>corras</a:t>
            </a:r>
            <a:r>
              <a:rPr lang="en-US" b="1" dirty="0">
                <a:solidFill>
                  <a:srgbClr val="FFC000"/>
                </a:solidFill>
                <a:latin typeface="Georgia Pro"/>
                <a:ea typeface="Calibri"/>
                <a:cs typeface="Calibri"/>
              </a:rPr>
              <a:t>, NO hay PRISA!</a:t>
            </a:r>
            <a:endParaRPr lang="en-US" b="1">
              <a:solidFill>
                <a:srgbClr val="FFC000"/>
              </a:solidFill>
              <a:latin typeface="Georgia Pro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87D8CB0-DA41-4D44-AEC2-5DA07EE4D0D6}"/>
              </a:ext>
            </a:extLst>
          </p:cNvPr>
          <p:cNvSpPr txBox="1"/>
          <p:nvPr/>
        </p:nvSpPr>
        <p:spPr>
          <a:xfrm>
            <a:off x="9331157" y="6283157"/>
            <a:ext cx="2743200" cy="40011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000" b="1" err="1">
                <a:solidFill>
                  <a:schemeClr val="bg1"/>
                </a:solidFill>
                <a:latin typeface="Georgia Pro"/>
                <a:ea typeface="Calibri"/>
                <a:cs typeface="Calibri"/>
              </a:rPr>
              <a:t>Íngrid</a:t>
            </a:r>
            <a:r>
              <a:rPr lang="en-US" sz="2000" b="1" dirty="0">
                <a:solidFill>
                  <a:schemeClr val="bg1"/>
                </a:solidFill>
                <a:latin typeface="Georgia Pro"/>
                <a:ea typeface="Calibri"/>
                <a:cs typeface="Calibri"/>
              </a:rPr>
              <a:t> Cardona</a:t>
            </a:r>
            <a:endParaRPr lang="en-US" sz="2000" b="1" dirty="0">
              <a:solidFill>
                <a:schemeClr val="bg1"/>
              </a:solidFill>
              <a:latin typeface="Georgia Pro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F76D484-162F-1341-E0E2-D8382D071338}"/>
              </a:ext>
            </a:extLst>
          </p:cNvPr>
          <p:cNvSpPr txBox="1"/>
          <p:nvPr/>
        </p:nvSpPr>
        <p:spPr>
          <a:xfrm>
            <a:off x="11409947" y="254000"/>
            <a:ext cx="858253" cy="4616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400" b="1" dirty="0">
                <a:latin typeface="Georgia Pro"/>
                <a:ea typeface="Calibri"/>
                <a:cs typeface="Calibri"/>
              </a:rPr>
              <a:t>E.I</a:t>
            </a:r>
          </a:p>
        </p:txBody>
      </p:sp>
    </p:spTree>
    <p:extLst>
      <p:ext uri="{BB962C8B-B14F-4D97-AF65-F5344CB8AC3E}">
        <p14:creationId xmlns:p14="http://schemas.microsoft.com/office/powerpoint/2010/main" val="2406273178"/>
      </p:ext>
    </p:extLst>
  </p:cSld>
  <p:clrMapOvr>
    <a:masterClrMapping/>
  </p:clrMapOvr>
</p:sld>
</file>

<file path=ppt/theme/theme1.xml><?xml version="1.0" encoding="utf-8"?>
<a:theme xmlns:a="http://schemas.openxmlformats.org/drawingml/2006/main" name="ConfettiVTI">
  <a:themeElements>
    <a:clrScheme name="Custom 30">
      <a:dk1>
        <a:sysClr val="windowText" lastClr="000000"/>
      </a:dk1>
      <a:lt1>
        <a:sysClr val="window" lastClr="FFFFFF"/>
      </a:lt1>
      <a:dk2>
        <a:srgbClr val="420023"/>
      </a:dk2>
      <a:lt2>
        <a:srgbClr val="FDFBF9"/>
      </a:lt2>
      <a:accent1>
        <a:srgbClr val="97446E"/>
      </a:accent1>
      <a:accent2>
        <a:srgbClr val="A40056"/>
      </a:accent2>
      <a:accent3>
        <a:srgbClr val="24BEEE"/>
      </a:accent3>
      <a:accent4>
        <a:srgbClr val="91274F"/>
      </a:accent4>
      <a:accent5>
        <a:srgbClr val="F39E29"/>
      </a:accent5>
      <a:accent6>
        <a:srgbClr val="E87450"/>
      </a:accent6>
      <a:hlink>
        <a:srgbClr val="F55D5D"/>
      </a:hlink>
      <a:folHlink>
        <a:srgbClr val="EA3A60"/>
      </a:folHlink>
    </a:clrScheme>
    <a:fontScheme name="Custom 10">
      <a:majorFont>
        <a:latin typeface="Gill Sans Nova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onfettiVTI" id="{B5618F7C-B4F0-4D28-83B4-440D0519681F}" vid="{5F84EFDF-E14E-48C6-955C-990A32085A7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Widescreen</PresentationFormat>
  <Paragraphs>0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ConfettiVTI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/>
  <cp:lastModifiedBy/>
  <cp:revision>114</cp:revision>
  <dcterms:created xsi:type="dcterms:W3CDTF">2023-06-09T21:50:15Z</dcterms:created>
  <dcterms:modified xsi:type="dcterms:W3CDTF">2023-06-09T22:48:01Z</dcterms:modified>
</cp:coreProperties>
</file>