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3" r:id="rId9"/>
    <p:sldId id="262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1F72C99-EE0B-4231-BADF-51E62E809743}" type="datetimeFigureOut">
              <a:rPr lang="es-ES" smtClean="0"/>
              <a:t>10/01/2018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s-ES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90D98EE-3347-471E-992F-64F1A427F45B}" type="slidenum">
              <a:rPr lang="es-ES" smtClean="0"/>
              <a:t>‹Nº›</a:t>
            </a:fld>
            <a:endParaRPr lang="es-ES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aguadecoco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288032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75656" y="476672"/>
            <a:ext cx="7406640" cy="995370"/>
          </a:xfrm>
        </p:spPr>
        <p:txBody>
          <a:bodyPr/>
          <a:lstStyle/>
          <a:p>
            <a:r>
              <a:rPr lang="es-ES" smtClean="0"/>
              <a:t>MERCADILLO SOLIDARIO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7664" y="2060848"/>
            <a:ext cx="6912768" cy="108012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1800" smtClean="0"/>
              <a:t>EOI ALCORCON</a:t>
            </a:r>
          </a:p>
          <a:p>
            <a:pPr algn="ctr"/>
            <a:r>
              <a:rPr lang="es-ES" sz="1800" smtClean="0"/>
              <a:t>Diciembre 2017</a:t>
            </a:r>
          </a:p>
          <a:p>
            <a:pPr algn="ctr"/>
            <a:r>
              <a:rPr lang="es-ES" sz="1800" smtClean="0">
                <a:latin typeface="Berlin Sans FB" panose="020E0602020502020306" pitchFamily="34" charset="0"/>
              </a:rPr>
              <a:t>En beneficio de la ONG “Agua de coco” y de una iniciativa individual para equipamiento de una escuela infantil en Nepal</a:t>
            </a:r>
            <a:endParaRPr lang="es-ES" sz="1800">
              <a:latin typeface="Berlin Sans FB" panose="020E0602020502020306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295232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7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309634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09" y="3573016"/>
            <a:ext cx="33475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9452"/>
            <a:ext cx="3744415" cy="21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57" y="2924944"/>
            <a:ext cx="358439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19672" y="2564904"/>
            <a:ext cx="259228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mtClean="0"/>
              <a:t>¡ Gracias a todos por participar !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69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724128" y="1988840"/>
            <a:ext cx="2429520" cy="1059160"/>
          </a:xfrm>
        </p:spPr>
        <p:txBody>
          <a:bodyPr/>
          <a:lstStyle/>
          <a:p>
            <a:r>
              <a:rPr lang="es-ES" smtClean="0"/>
              <a:t>Funda de gafas bordada a mano</a:t>
            </a:r>
            <a:endParaRPr lang="es-ES"/>
          </a:p>
        </p:txBody>
      </p:sp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4634"/>
          <a:stretch>
            <a:fillRect/>
          </a:stretch>
        </p:blipFill>
        <p:spPr>
          <a:xfrm rot="5400000">
            <a:off x="1223628" y="1520788"/>
            <a:ext cx="3672408" cy="3600400"/>
          </a:xfrm>
        </p:spPr>
      </p:pic>
    </p:spTree>
    <p:extLst>
      <p:ext uri="{BB962C8B-B14F-4D97-AF65-F5344CB8AC3E}">
        <p14:creationId xmlns:p14="http://schemas.microsoft.com/office/powerpoint/2010/main" val="96292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886896" y="1988840"/>
            <a:ext cx="2743200" cy="1059160"/>
          </a:xfrm>
        </p:spPr>
        <p:txBody>
          <a:bodyPr/>
          <a:lstStyle/>
          <a:p>
            <a:r>
              <a:rPr lang="es-ES" smtClean="0"/>
              <a:t>Artesanía de Madagascar</a:t>
            </a:r>
            <a:endParaRPr lang="es-ES"/>
          </a:p>
        </p:txBody>
      </p:sp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14174"/>
          <a:stretch>
            <a:fillRect/>
          </a:stretch>
        </p:blipFill>
        <p:spPr>
          <a:xfrm>
            <a:off x="971600" y="1340768"/>
            <a:ext cx="4093840" cy="3718311"/>
          </a:xfrm>
        </p:spPr>
      </p:pic>
    </p:spTree>
    <p:extLst>
      <p:ext uri="{BB962C8B-B14F-4D97-AF65-F5344CB8AC3E}">
        <p14:creationId xmlns:p14="http://schemas.microsoft.com/office/powerpoint/2010/main" val="48943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Objetos donados por nuestros alumnos</a:t>
            </a:r>
            <a:endParaRPr lang="es-ES"/>
          </a:p>
        </p:txBody>
      </p:sp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7" r="10767"/>
          <a:stretch>
            <a:fillRect/>
          </a:stretch>
        </p:blipFill>
        <p:spPr>
          <a:xfrm>
            <a:off x="899592" y="1340768"/>
            <a:ext cx="4258143" cy="3798165"/>
          </a:xfrm>
        </p:spPr>
      </p:pic>
    </p:spTree>
    <p:extLst>
      <p:ext uri="{BB962C8B-B14F-4D97-AF65-F5344CB8AC3E}">
        <p14:creationId xmlns:p14="http://schemas.microsoft.com/office/powerpoint/2010/main" val="184089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Bisutería</a:t>
            </a:r>
            <a:endParaRPr lang="es-ES"/>
          </a:p>
        </p:txBody>
      </p:sp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r="3761"/>
          <a:stretch>
            <a:fillRect/>
          </a:stretch>
        </p:blipFill>
        <p:spPr>
          <a:xfrm>
            <a:off x="827584" y="1268760"/>
            <a:ext cx="4419600" cy="3888432"/>
          </a:xfrm>
        </p:spPr>
      </p:pic>
    </p:spTree>
    <p:extLst>
      <p:ext uri="{BB962C8B-B14F-4D97-AF65-F5344CB8AC3E}">
        <p14:creationId xmlns:p14="http://schemas.microsoft.com/office/powerpoint/2010/main" val="320634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Pendientes y abalorios</a:t>
            </a:r>
            <a:endParaRPr lang="es-ES"/>
          </a:p>
        </p:txBody>
      </p:sp>
      <p:pic>
        <p:nvPicPr>
          <p:cNvPr id="7" name="6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1" b="29341"/>
          <a:stretch>
            <a:fillRect/>
          </a:stretch>
        </p:blipFill>
        <p:spPr>
          <a:xfrm>
            <a:off x="971600" y="1556792"/>
            <a:ext cx="4248472" cy="3378447"/>
          </a:xfrm>
        </p:spPr>
      </p:pic>
    </p:spTree>
    <p:extLst>
      <p:ext uri="{BB962C8B-B14F-4D97-AF65-F5344CB8AC3E}">
        <p14:creationId xmlns:p14="http://schemas.microsoft.com/office/powerpoint/2010/main" val="150458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Para protegerse del frío…</a:t>
            </a:r>
            <a:endParaRPr lang="es-ES"/>
          </a:p>
        </p:txBody>
      </p:sp>
      <p:pic>
        <p:nvPicPr>
          <p:cNvPr id="5" name="4 Marcador de posición de imagen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12851"/>
          <a:stretch>
            <a:fillRect/>
          </a:stretch>
        </p:blipFill>
        <p:spPr>
          <a:xfrm>
            <a:off x="827584" y="1268760"/>
            <a:ext cx="4419600" cy="3514531"/>
          </a:xfrm>
        </p:spPr>
      </p:pic>
    </p:spTree>
    <p:extLst>
      <p:ext uri="{BB962C8B-B14F-4D97-AF65-F5344CB8AC3E}">
        <p14:creationId xmlns:p14="http://schemas.microsoft.com/office/powerpoint/2010/main" val="23168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mtClean="0">
                <a:hlinkClick r:id="rId2"/>
              </a:rPr>
              <a:t>http</a:t>
            </a:r>
            <a:r>
              <a:rPr lang="es-ES">
                <a:hlinkClick r:id="rId2"/>
              </a:rPr>
              <a:t>://</a:t>
            </a:r>
            <a:r>
              <a:rPr lang="es-ES" smtClean="0">
                <a:hlinkClick r:id="rId2"/>
              </a:rPr>
              <a:t>aguadecoco.org/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14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59</TotalTime>
  <Words>63</Words>
  <Application>Microsoft Office PowerPoint</Application>
  <PresentationFormat>Presentación en pantalla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Solsticio</vt:lpstr>
      <vt:lpstr>MERCADILLO SOLIDARIO</vt:lpstr>
      <vt:lpstr>Presentación de PowerPoint</vt:lpstr>
      <vt:lpstr>Funda de gafas bordada a mano</vt:lpstr>
      <vt:lpstr>Artesanía de Madagascar</vt:lpstr>
      <vt:lpstr>Objetos donados por nuestros alumnos</vt:lpstr>
      <vt:lpstr>Bisutería</vt:lpstr>
      <vt:lpstr>Pendientes y abalorios</vt:lpstr>
      <vt:lpstr>Para protegerse del frío…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MERCADILLO SOLIDARIO</dc:title>
  <dc:creator>usuario</dc:creator>
  <cp:lastModifiedBy>usuario</cp:lastModifiedBy>
  <cp:revision>11</cp:revision>
  <dcterms:created xsi:type="dcterms:W3CDTF">2018-01-10T15:49:21Z</dcterms:created>
  <dcterms:modified xsi:type="dcterms:W3CDTF">2018-01-10T16:49:11Z</dcterms:modified>
</cp:coreProperties>
</file>