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4" r:id="rId3"/>
    <p:sldId id="257" r:id="rId4"/>
    <p:sldId id="258" r:id="rId5"/>
    <p:sldId id="259" r:id="rId6"/>
    <p:sldId id="260" r:id="rId7"/>
    <p:sldId id="261" r:id="rId8"/>
    <p:sldId id="263" r:id="rId9"/>
    <p:sldId id="262" r:id="rId10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78" y="-1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13 Título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22" name="21 Subtítulo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s-ES" smtClean="0"/>
              <a:t>Haga clic para modificar el estilo de subtítulo del patrón</a:t>
            </a:r>
            <a:endParaRPr kumimoji="0" lang="en-U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1F72C99-EE0B-4231-BADF-51E62E809743}" type="datetimeFigureOut">
              <a:rPr lang="es-ES" smtClean="0"/>
              <a:t>10/01/2018</a:t>
            </a:fld>
            <a:endParaRPr lang="es-ES"/>
          </a:p>
        </p:txBody>
      </p:sp>
      <p:sp>
        <p:nvSpPr>
          <p:cNvPr id="20" name="19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ES"/>
          </a:p>
        </p:txBody>
      </p:sp>
      <p:sp>
        <p:nvSpPr>
          <p:cNvPr id="10" name="9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90D98EE-3347-471E-992F-64F1A427F45B}" type="slidenum">
              <a:rPr lang="es-ES" smtClean="0"/>
              <a:t>‹Nº›</a:t>
            </a:fld>
            <a:endParaRPr lang="es-ES"/>
          </a:p>
        </p:txBody>
      </p:sp>
      <p:sp>
        <p:nvSpPr>
          <p:cNvPr id="8" name="7 Elipse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Elipse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1F72C99-EE0B-4231-BADF-51E62E809743}" type="datetimeFigureOut">
              <a:rPr lang="es-ES" smtClean="0"/>
              <a:t>10/01/2018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90D98EE-3347-471E-992F-64F1A427F45B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1F72C99-EE0B-4231-BADF-51E62E809743}" type="datetimeFigureOut">
              <a:rPr lang="es-ES" smtClean="0"/>
              <a:t>10/01/2018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90D98EE-3347-471E-992F-64F1A427F45B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1F72C99-EE0B-4231-BADF-51E62E809743}" type="datetimeFigureOut">
              <a:rPr lang="es-ES" smtClean="0"/>
              <a:t>10/01/2018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90D98EE-3347-471E-992F-64F1A427F45B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Rectángulo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1F72C99-EE0B-4231-BADF-51E62E809743}" type="datetimeFigureOut">
              <a:rPr lang="es-ES" smtClean="0"/>
              <a:t>10/01/2018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90D98EE-3347-471E-992F-64F1A427F45B}" type="slidenum">
              <a:rPr lang="es-ES" smtClean="0"/>
              <a:t>‹Nº›</a:t>
            </a:fld>
            <a:endParaRPr lang="es-ES"/>
          </a:p>
        </p:txBody>
      </p:sp>
      <p:sp>
        <p:nvSpPr>
          <p:cNvPr id="10" name="9 Rectángulo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7 Elipse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Elipse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1F72C99-EE0B-4231-BADF-51E62E809743}" type="datetimeFigureOut">
              <a:rPr lang="es-ES" smtClean="0"/>
              <a:t>10/01/2018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90D98EE-3347-471E-992F-64F1A427F45B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5" name="4 Marcador de contenido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1F72C99-EE0B-4231-BADF-51E62E809743}" type="datetimeFigureOut">
              <a:rPr lang="es-ES" smtClean="0"/>
              <a:t>10/01/2018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90D98EE-3347-471E-992F-64F1A427F45B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1F72C99-EE0B-4231-BADF-51E62E809743}" type="datetimeFigureOut">
              <a:rPr lang="es-ES" smtClean="0"/>
              <a:t>10/01/2018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90D98EE-3347-471E-992F-64F1A427F45B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Rectángulo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1F72C99-EE0B-4231-BADF-51E62E809743}" type="datetimeFigureOut">
              <a:rPr lang="es-ES" smtClean="0"/>
              <a:t>10/01/2018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90D98EE-3347-471E-992F-64F1A427F45B}" type="slidenum">
              <a:rPr lang="es-ES" smtClean="0"/>
              <a:t>‹Nº›</a:t>
            </a:fld>
            <a:endParaRPr lang="es-ES"/>
          </a:p>
        </p:txBody>
      </p:sp>
      <p:sp>
        <p:nvSpPr>
          <p:cNvPr id="6" name="5 Rectángulo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1F72C99-EE0B-4231-BADF-51E62E809743}" type="datetimeFigureOut">
              <a:rPr lang="es-ES" smtClean="0"/>
              <a:t>10/01/2018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90D98EE-3347-471E-992F-64F1A427F45B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1F72C99-EE0B-4231-BADF-51E62E809743}" type="datetimeFigureOut">
              <a:rPr lang="es-ES" smtClean="0"/>
              <a:t>10/01/2018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90D98EE-3347-471E-992F-64F1A427F45B}" type="slidenum">
              <a:rPr lang="es-ES" smtClean="0"/>
              <a:t>‹Nº›</a:t>
            </a:fld>
            <a:endParaRPr lang="es-ES"/>
          </a:p>
        </p:txBody>
      </p:sp>
      <p:sp>
        <p:nvSpPr>
          <p:cNvPr id="8" name="7 Rectángulo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es-ES" smtClean="0"/>
              <a:t>Haga clic en el icono para agregar una imagen</a:t>
            </a:r>
            <a:endParaRPr kumimoji="0" lang="en-US" dirty="0"/>
          </a:p>
        </p:txBody>
      </p:sp>
      <p:sp>
        <p:nvSpPr>
          <p:cNvPr id="9" name="8 Proceso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9 Proceso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Circular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7 Elipse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10 Anillo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11 Rectángulo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4 Marcador de título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9" name="8 Marcador de texto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  <a:p>
            <a:pPr lvl="1" eaLnBrk="1" latinLnBrk="0" hangingPunct="1"/>
            <a:r>
              <a:rPr kumimoji="0" lang="es-ES" smtClean="0"/>
              <a:t>Segundo nivel</a:t>
            </a:r>
          </a:p>
          <a:p>
            <a:pPr lvl="2" eaLnBrk="1" latinLnBrk="0" hangingPunct="1"/>
            <a:r>
              <a:rPr kumimoji="0" lang="es-ES" smtClean="0"/>
              <a:t>Tercer nivel</a:t>
            </a:r>
          </a:p>
          <a:p>
            <a:pPr lvl="3" eaLnBrk="1" latinLnBrk="0" hangingPunct="1"/>
            <a:r>
              <a:rPr kumimoji="0" lang="es-ES" smtClean="0"/>
              <a:t>Cuarto nivel</a:t>
            </a:r>
          </a:p>
          <a:p>
            <a:pPr lvl="4" eaLnBrk="1" latinLnBrk="0" hangingPunct="1"/>
            <a:r>
              <a:rPr kumimoji="0" lang="es-ES" smtClean="0"/>
              <a:t>Quinto nivel</a:t>
            </a:r>
            <a:endParaRPr kumimoji="0" lang="en-US"/>
          </a:p>
        </p:txBody>
      </p:sp>
      <p:sp>
        <p:nvSpPr>
          <p:cNvPr id="24" name="23 Marcador de fecha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21F72C99-EE0B-4231-BADF-51E62E809743}" type="datetimeFigureOut">
              <a:rPr lang="es-ES" smtClean="0"/>
              <a:t>10/01/2018</a:t>
            </a:fld>
            <a:endParaRPr lang="es-ES"/>
          </a:p>
        </p:txBody>
      </p:sp>
      <p:sp>
        <p:nvSpPr>
          <p:cNvPr id="10" name="9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es-ES"/>
          </a:p>
        </p:txBody>
      </p:sp>
      <p:sp>
        <p:nvSpPr>
          <p:cNvPr id="22" name="21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B90D98EE-3347-471E-992F-64F1A427F45B}" type="slidenum">
              <a:rPr lang="es-ES" smtClean="0"/>
              <a:t>‹Nº›</a:t>
            </a:fld>
            <a:endParaRPr lang="es-ES"/>
          </a:p>
        </p:txBody>
      </p:sp>
      <p:sp>
        <p:nvSpPr>
          <p:cNvPr id="15" name="14 Rectángulo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://aguadecoco.org/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3645024"/>
            <a:ext cx="2880320" cy="237626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1475656" y="476672"/>
            <a:ext cx="7406640" cy="995370"/>
          </a:xfrm>
        </p:spPr>
        <p:txBody>
          <a:bodyPr/>
          <a:lstStyle/>
          <a:p>
            <a:r>
              <a:rPr lang="es-ES" smtClean="0"/>
              <a:t>MERCADILLO SOLIDARIO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547664" y="2060848"/>
            <a:ext cx="6912768" cy="1080120"/>
          </a:xfrm>
        </p:spPr>
        <p:txBody>
          <a:bodyPr>
            <a:normAutofit fontScale="92500" lnSpcReduction="20000"/>
          </a:bodyPr>
          <a:lstStyle/>
          <a:p>
            <a:pPr algn="ctr"/>
            <a:r>
              <a:rPr lang="es-ES" sz="1800" smtClean="0"/>
              <a:t>EOI ALCORCON</a:t>
            </a:r>
          </a:p>
          <a:p>
            <a:pPr algn="ctr"/>
            <a:r>
              <a:rPr lang="es-ES" sz="1800" smtClean="0"/>
              <a:t>Diciembre 2017</a:t>
            </a:r>
          </a:p>
          <a:p>
            <a:pPr algn="ctr"/>
            <a:r>
              <a:rPr lang="es-ES" sz="1800" smtClean="0">
                <a:latin typeface="Berlin Sans FB" panose="020E0602020502020306" pitchFamily="34" charset="0"/>
              </a:rPr>
              <a:t>En beneficio de la ONG “Agua de coco” y de una iniciativa individual para equipamiento de una escuela infantil en Nepal</a:t>
            </a:r>
            <a:endParaRPr lang="es-ES" sz="1800">
              <a:latin typeface="Berlin Sans FB" panose="020E0602020502020306" pitchFamily="34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3645024"/>
            <a:ext cx="2952328" cy="244827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89717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260648"/>
            <a:ext cx="3096343" cy="20882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5209" y="3573016"/>
            <a:ext cx="3347587" cy="21602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439452"/>
            <a:ext cx="3744415" cy="21974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0657" y="2924944"/>
            <a:ext cx="3584397" cy="20162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3 Rectángulo"/>
          <p:cNvSpPr/>
          <p:nvPr/>
        </p:nvSpPr>
        <p:spPr>
          <a:xfrm>
            <a:off x="1619672" y="2564904"/>
            <a:ext cx="2592288" cy="64807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mtClean="0"/>
              <a:t>¡ Gracias a todos por participar !</a:t>
            </a:r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296999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Título"/>
          <p:cNvSpPr>
            <a:spLocks noGrp="1"/>
          </p:cNvSpPr>
          <p:nvPr>
            <p:ph type="title"/>
          </p:nvPr>
        </p:nvSpPr>
        <p:spPr>
          <a:xfrm>
            <a:off x="5724128" y="1988840"/>
            <a:ext cx="2429520" cy="1059160"/>
          </a:xfrm>
        </p:spPr>
        <p:txBody>
          <a:bodyPr/>
          <a:lstStyle/>
          <a:p>
            <a:r>
              <a:rPr lang="es-ES" smtClean="0"/>
              <a:t>Funda de gafas bordada a mano</a:t>
            </a:r>
            <a:endParaRPr lang="es-ES"/>
          </a:p>
        </p:txBody>
      </p:sp>
      <p:pic>
        <p:nvPicPr>
          <p:cNvPr id="7" name="6 Marcador de posición de imagen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34" r="14634"/>
          <a:stretch>
            <a:fillRect/>
          </a:stretch>
        </p:blipFill>
        <p:spPr>
          <a:xfrm rot="5400000">
            <a:off x="1223628" y="1520788"/>
            <a:ext cx="3672408" cy="3600400"/>
          </a:xfrm>
        </p:spPr>
      </p:pic>
    </p:spTree>
    <p:extLst>
      <p:ext uri="{BB962C8B-B14F-4D97-AF65-F5344CB8AC3E}">
        <p14:creationId xmlns:p14="http://schemas.microsoft.com/office/powerpoint/2010/main" val="9629269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Título"/>
          <p:cNvSpPr>
            <a:spLocks noGrp="1"/>
          </p:cNvSpPr>
          <p:nvPr>
            <p:ph type="title"/>
          </p:nvPr>
        </p:nvSpPr>
        <p:spPr>
          <a:xfrm>
            <a:off x="5886896" y="1988840"/>
            <a:ext cx="2743200" cy="1059160"/>
          </a:xfrm>
        </p:spPr>
        <p:txBody>
          <a:bodyPr/>
          <a:lstStyle/>
          <a:p>
            <a:r>
              <a:rPr lang="es-ES" smtClean="0"/>
              <a:t>Artesanía de Madagascar</a:t>
            </a:r>
            <a:endParaRPr lang="es-ES"/>
          </a:p>
        </p:txBody>
      </p:sp>
      <p:pic>
        <p:nvPicPr>
          <p:cNvPr id="7" name="6 Marcador de posición de imagen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74" r="14174"/>
          <a:stretch>
            <a:fillRect/>
          </a:stretch>
        </p:blipFill>
        <p:spPr>
          <a:xfrm>
            <a:off x="971600" y="1340768"/>
            <a:ext cx="4093840" cy="3718311"/>
          </a:xfrm>
        </p:spPr>
      </p:pic>
    </p:spTree>
    <p:extLst>
      <p:ext uri="{BB962C8B-B14F-4D97-AF65-F5344CB8AC3E}">
        <p14:creationId xmlns:p14="http://schemas.microsoft.com/office/powerpoint/2010/main" val="4894346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Objetos donados por nuestros alumnos</a:t>
            </a:r>
            <a:endParaRPr lang="es-ES"/>
          </a:p>
        </p:txBody>
      </p:sp>
      <p:pic>
        <p:nvPicPr>
          <p:cNvPr id="7" name="6 Marcador de posición de imagen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67" r="10767"/>
          <a:stretch>
            <a:fillRect/>
          </a:stretch>
        </p:blipFill>
        <p:spPr>
          <a:xfrm>
            <a:off x="899592" y="1340768"/>
            <a:ext cx="4258143" cy="3798165"/>
          </a:xfrm>
        </p:spPr>
      </p:pic>
    </p:spTree>
    <p:extLst>
      <p:ext uri="{BB962C8B-B14F-4D97-AF65-F5344CB8AC3E}">
        <p14:creationId xmlns:p14="http://schemas.microsoft.com/office/powerpoint/2010/main" val="18408937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Bisutería</a:t>
            </a:r>
            <a:endParaRPr lang="es-ES"/>
          </a:p>
        </p:txBody>
      </p:sp>
      <p:pic>
        <p:nvPicPr>
          <p:cNvPr id="7" name="6 Marcador de posición de imagen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61" r="3761"/>
          <a:stretch>
            <a:fillRect/>
          </a:stretch>
        </p:blipFill>
        <p:spPr>
          <a:xfrm>
            <a:off x="827584" y="1268760"/>
            <a:ext cx="4419600" cy="3888432"/>
          </a:xfrm>
        </p:spPr>
      </p:pic>
    </p:spTree>
    <p:extLst>
      <p:ext uri="{BB962C8B-B14F-4D97-AF65-F5344CB8AC3E}">
        <p14:creationId xmlns:p14="http://schemas.microsoft.com/office/powerpoint/2010/main" val="32063445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Pendientes y abalorios</a:t>
            </a:r>
            <a:endParaRPr lang="es-ES"/>
          </a:p>
        </p:txBody>
      </p:sp>
      <p:pic>
        <p:nvPicPr>
          <p:cNvPr id="7" name="6 Marcador de posición de imagen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341" b="29341"/>
          <a:stretch>
            <a:fillRect/>
          </a:stretch>
        </p:blipFill>
        <p:spPr>
          <a:xfrm>
            <a:off x="971600" y="1556792"/>
            <a:ext cx="4248472" cy="3378447"/>
          </a:xfrm>
        </p:spPr>
      </p:pic>
    </p:spTree>
    <p:extLst>
      <p:ext uri="{BB962C8B-B14F-4D97-AF65-F5344CB8AC3E}">
        <p14:creationId xmlns:p14="http://schemas.microsoft.com/office/powerpoint/2010/main" val="15045894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Para protegerse del frío…</a:t>
            </a:r>
            <a:endParaRPr lang="es-ES"/>
          </a:p>
        </p:txBody>
      </p:sp>
      <p:pic>
        <p:nvPicPr>
          <p:cNvPr id="5" name="4 Marcador de posición de imagen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51" r="12851"/>
          <a:stretch>
            <a:fillRect/>
          </a:stretch>
        </p:blipFill>
        <p:spPr>
          <a:xfrm>
            <a:off x="827584" y="1268760"/>
            <a:ext cx="4419600" cy="3514531"/>
          </a:xfrm>
        </p:spPr>
      </p:pic>
    </p:spTree>
    <p:extLst>
      <p:ext uri="{BB962C8B-B14F-4D97-AF65-F5344CB8AC3E}">
        <p14:creationId xmlns:p14="http://schemas.microsoft.com/office/powerpoint/2010/main" val="23168771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smtClean="0">
                <a:hlinkClick r:id="rId2"/>
              </a:rPr>
              <a:t>http</a:t>
            </a:r>
            <a:r>
              <a:rPr lang="es-ES">
                <a:hlinkClick r:id="rId2"/>
              </a:rPr>
              <a:t>://</a:t>
            </a:r>
            <a:r>
              <a:rPr lang="es-ES" smtClean="0">
                <a:hlinkClick r:id="rId2"/>
              </a:rPr>
              <a:t>aguadecoco.org/</a:t>
            </a:r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111459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olsticio">
  <a:themeElements>
    <a:clrScheme name="Solsticio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Solsticio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olsticio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59</TotalTime>
  <Words>63</Words>
  <Application>Microsoft Office PowerPoint</Application>
  <PresentationFormat>Presentación en pantalla (4:3)</PresentationFormat>
  <Paragraphs>12</Paragraphs>
  <Slides>9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9</vt:i4>
      </vt:variant>
    </vt:vector>
  </HeadingPairs>
  <TitlesOfParts>
    <vt:vector size="10" baseType="lpstr">
      <vt:lpstr>Solsticio</vt:lpstr>
      <vt:lpstr>MERCADILLO SOLIDARIO</vt:lpstr>
      <vt:lpstr>Presentación de PowerPoint</vt:lpstr>
      <vt:lpstr>Funda de gafas bordada a mano</vt:lpstr>
      <vt:lpstr>Artesanía de Madagascar</vt:lpstr>
      <vt:lpstr>Objetos donados por nuestros alumnos</vt:lpstr>
      <vt:lpstr>Bisutería</vt:lpstr>
      <vt:lpstr>Pendientes y abalorios</vt:lpstr>
      <vt:lpstr>Para protegerse del frío…</vt:lpstr>
      <vt:lpstr>Presentación de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MERCADILLO SOLIDARIO</dc:title>
  <dc:creator>usuario</dc:creator>
  <cp:lastModifiedBy>usuario</cp:lastModifiedBy>
  <cp:revision>11</cp:revision>
  <dcterms:created xsi:type="dcterms:W3CDTF">2018-01-10T15:49:21Z</dcterms:created>
  <dcterms:modified xsi:type="dcterms:W3CDTF">2018-01-10T16:49:11Z</dcterms:modified>
</cp:coreProperties>
</file>