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55D6FE-5906-4F7A-AD24-D35F2EC51835}" v="76" dt="2023-10-28T19:52:10.124"/>
    <p1510:client id="{C2984978-21D5-0101-D35E-9205923C35F1}" v="25" dt="2023-10-29T08:03:15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6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2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0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8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2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10/29/2023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156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27" r:id="rId6"/>
    <p:sldLayoutId id="2147483723" r:id="rId7"/>
    <p:sldLayoutId id="2147483724" r:id="rId8"/>
    <p:sldLayoutId id="2147483725" r:id="rId9"/>
    <p:sldLayoutId id="2147483726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000" y="540000"/>
            <a:ext cx="3212639" cy="3636760"/>
          </a:xfrm>
        </p:spPr>
        <p:txBody>
          <a:bodyPr anchor="t">
            <a:normAutofit fontScale="90000"/>
          </a:bodyPr>
          <a:lstStyle/>
          <a:p>
            <a:r>
              <a:rPr lang="es-ES" sz="5400" b="1" dirty="0"/>
              <a:t>Lluvia de ideas ¿Cómo suenan las letras?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05510" y="5651756"/>
            <a:ext cx="4303917" cy="7840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z="3600" b="1" dirty="0">
                <a:latin typeface="Bell MT"/>
              </a:rPr>
              <a:t>ver </a:t>
            </a:r>
            <a:r>
              <a:rPr lang="es-ES" sz="3600" b="1" dirty="0" err="1">
                <a:latin typeface="Bell MT"/>
              </a:rPr>
              <a:t>Genially</a:t>
            </a:r>
            <a:r>
              <a:rPr lang="es-ES" sz="3600" b="1" dirty="0">
                <a:latin typeface="Bell MT"/>
              </a:rPr>
              <a:t> 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7014575-F0CE-4EAB-917E-3325411BA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25125" y="3600"/>
            <a:ext cx="7266875" cy="6854400"/>
            <a:chOff x="4925125" y="3600"/>
            <a:chExt cx="7266875" cy="685440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DB3702B-264B-4A16-B3FF-E2B1366D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5125" y="10980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2A33E2F-6DB3-47D1-B577-F0D4289E8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05686" y="6531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4F24FF8-D392-412B-AB34-A7D89311B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3760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Una bombilla multicolor con iconos de empresa">
            <a:extLst>
              <a:ext uri="{FF2B5EF4-FFF2-40B4-BE49-F238E27FC236}">
                <a16:creationId xmlns:a16="http://schemas.microsoft.com/office/drawing/2014/main" id="{F48746AF-73CC-3CB8-0570-C86BFA55E9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31" t="18817" r="21569" b="12724"/>
          <a:stretch/>
        </p:blipFill>
        <p:spPr>
          <a:xfrm>
            <a:off x="5517897" y="1081548"/>
            <a:ext cx="5378652" cy="4694952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DB63CFA-4DFA-69A5-7CEC-8E3D367771E7}"/>
              </a:ext>
            </a:extLst>
          </p:cNvPr>
          <p:cNvSpPr txBox="1"/>
          <p:nvPr/>
        </p:nvSpPr>
        <p:spPr>
          <a:xfrm>
            <a:off x="621322" y="6043247"/>
            <a:ext cx="20573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SILVIA VELASCO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9AA6FF0-DAEF-72F8-399A-6C7DA29C8533}"/>
              </a:ext>
            </a:extLst>
          </p:cNvPr>
          <p:cNvSpPr txBox="1"/>
          <p:nvPr/>
        </p:nvSpPr>
        <p:spPr>
          <a:xfrm>
            <a:off x="11160367" y="181707"/>
            <a:ext cx="75613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</a:rPr>
              <a:t>1º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Bell MT</vt:lpstr>
      <vt:lpstr>GlowVTI</vt:lpstr>
      <vt:lpstr>Lluvia de ideas ¿Cómo suenan las letras?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corredorjr@yahoo.es</cp:lastModifiedBy>
  <cp:revision>52</cp:revision>
  <dcterms:created xsi:type="dcterms:W3CDTF">2023-10-28T19:45:59Z</dcterms:created>
  <dcterms:modified xsi:type="dcterms:W3CDTF">2023-10-29T08:32:50Z</dcterms:modified>
</cp:coreProperties>
</file>