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365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24" roundtripDataSignature="AMtx7mj8ZszoYj9eLF/5OPX0pSTUzcFf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6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15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panorámica con descripción">
  <p:cSld name="Imagen panorámica con descripció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6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6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2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26"/>
          <p:cNvSpPr txBox="1"/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descripción" showMasterSp="0">
  <p:cSld name="Título y descripció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7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2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27"/>
          <p:cNvSpPr txBox="1"/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1" name="Google Shape;151;p2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 con descripción" showMasterSp="0">
  <p:cSld name="Cita con descripció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2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28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28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28"/>
          <p:cNvSpPr txBox="1"/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0" name="Google Shape;170;p28"/>
          <p:cNvSpPr txBox="1"/>
          <p:nvPr>
            <p:ph idx="2" type="body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1" name="Google Shape;171;p2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rjeta de nombre" showMasterSp="0">
  <p:cSld name="Tarjeta de nombr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2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29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2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lumna 3">
  <p:cSld name="Columna 3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5" name="Google Shape;195;p30"/>
          <p:cNvSpPr txBox="1"/>
          <p:nvPr>
            <p:ph idx="2" type="body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6" name="Google Shape;196;p30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7" name="Google Shape;197;p30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8" name="Google Shape;198;p30"/>
          <p:cNvSpPr txBox="1"/>
          <p:nvPr>
            <p:ph idx="5" type="body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9" name="Google Shape;199;p30"/>
          <p:cNvSpPr txBox="1"/>
          <p:nvPr>
            <p:ph idx="6" type="body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00" name="Google Shape;200;p30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30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3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lumna de imagen 3">
  <p:cSld name="Columna de imagen 3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1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8" name="Google Shape;208;p31"/>
          <p:cNvSpPr/>
          <p:nvPr>
            <p:ph idx="2" type="pic"/>
          </p:nvPr>
        </p:nvSpPr>
        <p:spPr>
          <a:xfrm>
            <a:off x="1334553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9" name="Google Shape;209;p31"/>
          <p:cNvSpPr txBox="1"/>
          <p:nvPr>
            <p:ph idx="3" type="body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0" name="Google Shape;210;p31"/>
          <p:cNvSpPr txBox="1"/>
          <p:nvPr>
            <p:ph idx="4" type="body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1" name="Google Shape;211;p31"/>
          <p:cNvSpPr/>
          <p:nvPr>
            <p:ph idx="5" type="pic"/>
          </p:nvPr>
        </p:nvSpPr>
        <p:spPr>
          <a:xfrm>
            <a:off x="4748462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idx="6" type="body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3" name="Google Shape;213;p31"/>
          <p:cNvSpPr txBox="1"/>
          <p:nvPr>
            <p:ph idx="7" type="body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4" name="Google Shape;214;p31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31"/>
          <p:cNvSpPr txBox="1"/>
          <p:nvPr>
            <p:ph idx="9" type="body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16" name="Google Shape;216;p31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31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3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1"/>
          <p:cNvSpPr txBox="1"/>
          <p:nvPr>
            <p:ph idx="11" type="ftr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24" name="Google Shape;224;p32"/>
          <p:cNvSpPr txBox="1"/>
          <p:nvPr>
            <p:ph idx="10" type="dt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showMasterSp="0" type="vertTitleAndTx">
  <p:cSld name="VERTICAL_TITLE_AND_VERTICAL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3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3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3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33"/>
          <p:cNvSpPr txBox="1"/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3"/>
          <p:cNvSpPr txBox="1"/>
          <p:nvPr>
            <p:ph idx="1" type="body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1" name="Google Shape;241;p33"/>
          <p:cNvSpPr txBox="1"/>
          <p:nvPr>
            <p:ph idx="10" type="dt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8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5" name="Google Shape;265;p1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1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showMasterSp="0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Google Shape;40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9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9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Google Shape;48;p19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0" name="Google Shape;50;p19"/>
          <p:cNvSpPr txBox="1"/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1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6" name="Google Shape;66;p21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8" name="Google Shape;68;p21"/>
          <p:cNvSpPr txBox="1"/>
          <p:nvPr>
            <p:ph idx="4" type="body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showMasterSp="0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showMasterSp="0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4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4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2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24"/>
          <p:cNvSpPr txBox="1"/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2" type="body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7" name="Google Shape;97;p2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showMasterSp="0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5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5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5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2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25"/>
          <p:cNvSpPr txBox="1"/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6" name="Google Shape;116;p2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4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4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7" name="Google Shape;247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55" name="Google Shape;255;p1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256" name="Google Shape;256;p1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7" name="Google Shape;257;p17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8" name="Google Shape;258;p1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9" name="Google Shape;259;p1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0" name="Google Shape;260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"/>
          <p:cNvSpPr txBox="1"/>
          <p:nvPr>
            <p:ph type="ctrTitle"/>
          </p:nvPr>
        </p:nvSpPr>
        <p:spPr>
          <a:xfrm>
            <a:off x="674236" y="914400"/>
            <a:ext cx="4532763" cy="295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entury Gothic"/>
              <a:buNone/>
            </a:pPr>
            <a:r>
              <a:rPr lang="es-ES" sz="3700">
                <a:solidFill>
                  <a:srgbClr val="FFFFFF"/>
                </a:solidFill>
              </a:rPr>
              <a:t>LA COMUNICACIÓN</a:t>
            </a:r>
            <a:endParaRPr/>
          </a:p>
        </p:txBody>
      </p:sp>
      <p:sp>
        <p:nvSpPr>
          <p:cNvPr id="273" name="Google Shape;273;p1"/>
          <p:cNvSpPr txBox="1"/>
          <p:nvPr>
            <p:ph idx="1" type="subTitle"/>
          </p:nvPr>
        </p:nvSpPr>
        <p:spPr>
          <a:xfrm>
            <a:off x="674237" y="4170501"/>
            <a:ext cx="3657600" cy="1525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274" name="Google Shape;27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8806" y="492573"/>
            <a:ext cx="4263577" cy="588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8" name="Google Shape;348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50" name="Google Shape;350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0"/>
          <p:cNvSpPr txBox="1"/>
          <p:nvPr>
            <p:ph type="title"/>
          </p:nvPr>
        </p:nvSpPr>
        <p:spPr>
          <a:xfrm>
            <a:off x="8382055" y="1241266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200"/>
              <a:buFont typeface="Century Gothic"/>
              <a:buNone/>
            </a:pPr>
            <a:r>
              <a:rPr b="0" i="0" lang="es-ES" sz="2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LENGUAJE:</a:t>
            </a:r>
            <a:br>
              <a:rPr b="0" i="0" lang="es-ES" sz="2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s-ES" sz="22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Capacidad que tenemos los seres humanos de comunicarnos con otros seres humanos a través de signos o señales.</a:t>
            </a:r>
            <a:endParaRPr/>
          </a:p>
        </p:txBody>
      </p:sp>
      <p:grpSp>
        <p:nvGrpSpPr>
          <p:cNvPr id="352" name="Google Shape;352;p10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353" name="Google Shape;353;p10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55" name="Google Shape;355;p10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6" name="Google Shape;356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763" y="1487992"/>
            <a:ext cx="6443180" cy="3882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s-ES" sz="1800"/>
              <a:t>LENGUA:</a:t>
            </a:r>
            <a:br>
              <a:rPr lang="es-ES" sz="1800"/>
            </a:br>
            <a:r>
              <a:rPr lang="es-ES" sz="1800"/>
              <a:t>Código formado por signos (orales o escritos) y por reglas que utiliza una determinada comunidad de personas para comunicarse. </a:t>
            </a:r>
            <a:endParaRPr sz="1800"/>
          </a:p>
        </p:txBody>
      </p:sp>
      <p:sp>
        <p:nvSpPr>
          <p:cNvPr id="362" name="Google Shape;362;p11"/>
          <p:cNvSpPr txBox="1"/>
          <p:nvPr>
            <p:ph idx="1" type="body"/>
          </p:nvPr>
        </p:nvSpPr>
        <p:spPr>
          <a:xfrm>
            <a:off x="1154955" y="2603500"/>
            <a:ext cx="3481054" cy="3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61620" lvl="0" marL="342900" rtl="0" algn="l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 sz="1600"/>
          </a:p>
        </p:txBody>
      </p:sp>
      <p:pic>
        <p:nvPicPr>
          <p:cNvPr id="363" name="Google Shape;3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331" y="2692400"/>
            <a:ext cx="4257072" cy="34163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</p:pic>
      <p:pic>
        <p:nvPicPr>
          <p:cNvPr id="364" name="Google Shape;36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3512" y="2869198"/>
            <a:ext cx="7350088" cy="3239502"/>
          </a:xfrm>
          <a:prstGeom prst="roundRect">
            <a:avLst>
              <a:gd fmla="val 617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0" name="Google Shape;370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372" name="Google Shape;372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2"/>
          <p:cNvSpPr/>
          <p:nvPr/>
        </p:nvSpPr>
        <p:spPr>
          <a:xfrm>
            <a:off x="0" y="1587"/>
            <a:ext cx="12192000" cy="6856413"/>
          </a:xfrm>
          <a:custGeom>
            <a:rect b="b" l="l" r="r" t="t"/>
            <a:pathLst>
              <a:path extrusionOk="0"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74" name="Google Shape;374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2"/>
          <p:cNvSpPr txBox="1"/>
          <p:nvPr>
            <p:ph type="title"/>
          </p:nvPr>
        </p:nvSpPr>
        <p:spPr>
          <a:xfrm>
            <a:off x="8160773" y="1113062"/>
            <a:ext cx="3382297" cy="3281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entury Gothic"/>
              <a:buNone/>
            </a:pPr>
            <a:r>
              <a:t/>
            </a:r>
            <a:endParaRPr b="0" i="0" sz="54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6" name="Google Shape;376;p1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689" y="1011462"/>
            <a:ext cx="6860700" cy="50082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s-ES"/>
              <a:t>Continuará…</a:t>
            </a:r>
            <a:endParaRPr/>
          </a:p>
        </p:txBody>
      </p:sp>
      <p:sp>
        <p:nvSpPr>
          <p:cNvPr id="382" name="Google Shape;382;p13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1459" lvl="0" marL="34290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"/>
          <p:cNvPicPr preferRelativeResize="0"/>
          <p:nvPr/>
        </p:nvPicPr>
        <p:blipFill rotWithShape="1">
          <a:blip r:embed="rId3">
            <a:alphaModFix/>
          </a:blip>
          <a:srcRect b="19879" l="0" r="0" t="11103"/>
          <a:stretch/>
        </p:blipFill>
        <p:spPr>
          <a:xfrm>
            <a:off x="-1047730" y="-26669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"/>
          <p:cNvSpPr txBox="1"/>
          <p:nvPr>
            <p:ph type="ctr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t/>
            </a:r>
            <a:endParaRPr sz="4000"/>
          </a:p>
        </p:txBody>
      </p:sp>
      <p:sp>
        <p:nvSpPr>
          <p:cNvPr id="281" name="Google Shape;281;p2"/>
          <p:cNvSpPr txBox="1"/>
          <p:nvPr>
            <p:ph idx="1" type="subTitle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texto&#10;&#10;Descripción generada automáticamente" id="286" name="Google Shape;286;p3"/>
          <p:cNvPicPr preferRelativeResize="0"/>
          <p:nvPr/>
        </p:nvPicPr>
        <p:blipFill rotWithShape="1">
          <a:blip r:embed="rId3">
            <a:alphaModFix/>
          </a:blip>
          <a:srcRect b="3" l="0" r="6840" t="0"/>
          <a:stretch/>
        </p:blipFill>
        <p:spPr>
          <a:xfrm>
            <a:off x="6914195" y="1912222"/>
            <a:ext cx="4576699" cy="3193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aptura de pantalla&#10;&#10;Descripción generada automáticamente" id="287" name="Google Shape;287;p3"/>
          <p:cNvPicPr preferRelativeResize="0"/>
          <p:nvPr/>
        </p:nvPicPr>
        <p:blipFill rotWithShape="1">
          <a:blip r:embed="rId4">
            <a:alphaModFix/>
          </a:blip>
          <a:srcRect b="6677" l="0" r="0" t="0"/>
          <a:stretch/>
        </p:blipFill>
        <p:spPr>
          <a:xfrm>
            <a:off x="1125685" y="939800"/>
            <a:ext cx="4915500" cy="34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641275" y="643466"/>
            <a:ext cx="1970939" cy="5571067"/>
          </a:xfrm>
          <a:custGeom>
            <a:rect b="b" l="l" r="r" t="t"/>
            <a:pathLst>
              <a:path extrusionOk="0" h="5571067" w="1970939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gradFill>
            <a:gsLst>
              <a:gs pos="0">
                <a:srgbClr val="80406E"/>
              </a:gs>
              <a:gs pos="100000">
                <a:srgbClr val="10163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4"/>
          <p:cNvSpPr/>
          <p:nvPr/>
        </p:nvSpPr>
        <p:spPr>
          <a:xfrm rot="-5677511">
            <a:off x="969335" y="1702087"/>
            <a:ext cx="3209207" cy="612850"/>
          </a:xfrm>
          <a:custGeom>
            <a:rect b="b" l="l" r="r" t="t"/>
            <a:pathLst>
              <a:path extrusionOk="0" h="612850" w="3209207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n que contiene captura de pantalla&#10;&#10;Descripción generada automáticamente" id="296" name="Google Shape;29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5117" y="384424"/>
            <a:ext cx="5227763" cy="641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2" name="Google Shape;302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304" name="Google Shape;304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5"/>
          <p:cNvSpPr/>
          <p:nvPr/>
        </p:nvSpPr>
        <p:spPr>
          <a:xfrm>
            <a:off x="0" y="1587"/>
            <a:ext cx="12192000" cy="6856413"/>
          </a:xfrm>
          <a:custGeom>
            <a:rect b="b" l="l" r="r" t="t"/>
            <a:pathLst>
              <a:path extrusionOk="0"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06" name="Google Shape;306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5"/>
          <p:cNvSpPr txBox="1"/>
          <p:nvPr>
            <p:ph type="title"/>
          </p:nvPr>
        </p:nvSpPr>
        <p:spPr>
          <a:xfrm>
            <a:off x="8160773" y="1113062"/>
            <a:ext cx="3382297" cy="3281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5400"/>
              <a:buFont typeface="Century Gothic"/>
              <a:buNone/>
            </a:pPr>
            <a:r>
              <a:rPr b="0" i="0" lang="es-ES" sz="54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¿Verbal o escrita?</a:t>
            </a:r>
            <a:endParaRPr/>
          </a:p>
        </p:txBody>
      </p:sp>
      <p:pic>
        <p:nvPicPr>
          <p:cNvPr id="308" name="Google Shape;308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4864" y="1113063"/>
            <a:ext cx="5840705" cy="4628758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1741310"/>
            <a:ext cx="5294716" cy="337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3817" y="1741310"/>
            <a:ext cx="5294715" cy="3375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"/>
          <p:cNvSpPr txBox="1"/>
          <p:nvPr>
            <p:ph type="ctrTitle"/>
          </p:nvPr>
        </p:nvSpPr>
        <p:spPr>
          <a:xfrm>
            <a:off x="546351" y="433545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60"/>
              <a:buFont typeface="Century Gothic"/>
              <a:buNone/>
            </a:pPr>
            <a:r>
              <a:rPr lang="es-ES" sz="4860">
                <a:solidFill>
                  <a:srgbClr val="FFFFFF"/>
                </a:solidFill>
              </a:rPr>
              <a:t>ELEMENTOS DE LA COMUNICACIÓN</a:t>
            </a:r>
            <a:endParaRPr/>
          </a:p>
        </p:txBody>
      </p:sp>
      <p:sp>
        <p:nvSpPr>
          <p:cNvPr id="320" name="Google Shape;320;p7"/>
          <p:cNvSpPr txBox="1"/>
          <p:nvPr>
            <p:ph idx="1" type="subTitle"/>
          </p:nvPr>
        </p:nvSpPr>
        <p:spPr>
          <a:xfrm>
            <a:off x="1544278" y="1645723"/>
            <a:ext cx="9144000" cy="42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3FC6D4"/>
              </a:solidFill>
            </a:endParaRPr>
          </a:p>
        </p:txBody>
      </p:sp>
      <p:pic>
        <p:nvPicPr>
          <p:cNvPr id="321" name="Google Shape;3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67" y="2495606"/>
            <a:ext cx="5455917" cy="3860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exto&#10;&#10;Descripción generada automáticamente" id="322" name="Google Shape;32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5073" y="2782042"/>
            <a:ext cx="5455917" cy="3287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8"/>
          <p:cNvSpPr/>
          <p:nvPr/>
        </p:nvSpPr>
        <p:spPr>
          <a:xfrm>
            <a:off x="457200" y="4133850"/>
            <a:ext cx="11277600" cy="2250018"/>
          </a:xfrm>
          <a:custGeom>
            <a:rect b="b" l="l" r="r" t="t"/>
            <a:pathLst>
              <a:path extrusionOk="0" h="2250018" w="11277600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8"/>
          <p:cNvSpPr/>
          <p:nvPr/>
        </p:nvSpPr>
        <p:spPr>
          <a:xfrm rot="10371525">
            <a:off x="263767" y="4117124"/>
            <a:ext cx="3299407" cy="440924"/>
          </a:xfrm>
          <a:custGeom>
            <a:rect b="b" l="l" r="r" t="t"/>
            <a:pathLst>
              <a:path extrusionOk="0" h="5291" w="10000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"/>
          <p:cNvSpPr txBox="1"/>
          <p:nvPr>
            <p:ph idx="1" type="subTitle"/>
          </p:nvPr>
        </p:nvSpPr>
        <p:spPr>
          <a:xfrm>
            <a:off x="649976" y="5692877"/>
            <a:ext cx="10893095" cy="535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332" name="Google Shape;332;p8"/>
          <p:cNvSpPr txBox="1"/>
          <p:nvPr>
            <p:ph type="ctrTitle"/>
          </p:nvPr>
        </p:nvSpPr>
        <p:spPr>
          <a:xfrm>
            <a:off x="649975" y="4517136"/>
            <a:ext cx="10893095" cy="1174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t/>
            </a:r>
            <a:endParaRPr sz="6000"/>
          </a:p>
        </p:txBody>
      </p:sp>
      <p:pic>
        <p:nvPicPr>
          <p:cNvPr id="333" name="Google Shape;33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8087" y="813874"/>
            <a:ext cx="4695825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9"/>
          <p:cNvSpPr/>
          <p:nvPr/>
        </p:nvSpPr>
        <p:spPr>
          <a:xfrm>
            <a:off x="641275" y="643466"/>
            <a:ext cx="1970939" cy="5571067"/>
          </a:xfrm>
          <a:custGeom>
            <a:rect b="b" l="l" r="r" t="t"/>
            <a:pathLst>
              <a:path extrusionOk="0" h="5571067" w="1970939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gradFill>
            <a:gsLst>
              <a:gs pos="0">
                <a:srgbClr val="80406E"/>
              </a:gs>
              <a:gs pos="100000">
                <a:srgbClr val="101631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9"/>
          <p:cNvSpPr/>
          <p:nvPr/>
        </p:nvSpPr>
        <p:spPr>
          <a:xfrm rot="-5677511">
            <a:off x="969335" y="1702087"/>
            <a:ext cx="3209207" cy="612850"/>
          </a:xfrm>
          <a:custGeom>
            <a:rect b="b" l="l" r="r" t="t"/>
            <a:pathLst>
              <a:path extrusionOk="0" h="612850" w="3209207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n que contiene texto&#10;&#10;Descripción generada automáticamente" id="342" name="Google Shape;342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2082" y="643466"/>
            <a:ext cx="5773127" cy="557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la de reuniones Ion">
  <a:themeElements>
    <a:clrScheme name="Sala de reuniones Ion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a de reuniones Ion">
  <a:themeElements>
    <a:clrScheme name="Sala de reuniones Ion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2019-09-14T22:34:21Z</dcterms:created>
  <dc:creator>marianhl</dc:creator>
</cp:coreProperties>
</file>