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  <p:sldMasterId id="214748366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12192000"/>
  <p:notesSz cx="6858000" cy="9144000"/>
  <p:embeddedFontLst>
    <p:embeddedFont>
      <p:font typeface="Century Gothic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365">
          <p15:clr>
            <a:srgbClr val="9AA0A6"/>
          </p15:clr>
        </p15:guide>
      </p15:sldGuideLst>
    </p:ext>
    <p:ext uri="http://customooxmlschemas.google.com/">
      <go:slidesCustomData xmlns:go="http://customooxmlschemas.google.com/" r:id="rId24" roundtripDataSignature="AMtx7mj8ZszoYj9eLF/5OPX0pSTUzcFf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365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regular.fntdata"/><Relationship Id="rId11" Type="http://schemas.openxmlformats.org/officeDocument/2006/relationships/slide" Target="slides/slide5.xml"/><Relationship Id="rId22" Type="http://schemas.openxmlformats.org/officeDocument/2006/relationships/font" Target="fonts/CenturyGothic-italic.fntdata"/><Relationship Id="rId10" Type="http://schemas.openxmlformats.org/officeDocument/2006/relationships/slide" Target="slides/slide4.xml"/><Relationship Id="rId21" Type="http://schemas.openxmlformats.org/officeDocument/2006/relationships/font" Target="fonts/CenturyGothic-bold.fntdata"/><Relationship Id="rId13" Type="http://schemas.openxmlformats.org/officeDocument/2006/relationships/slide" Target="slides/slide7.xml"/><Relationship Id="rId24" Type="http://customschemas.google.com/relationships/presentationmetadata" Target="metadata"/><Relationship Id="rId12" Type="http://schemas.openxmlformats.org/officeDocument/2006/relationships/slide" Target="slides/slide6.xml"/><Relationship Id="rId23" Type="http://schemas.openxmlformats.org/officeDocument/2006/relationships/font" Target="fonts/CenturyGothic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apositiva de título" showMasterSp="0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4" name="Google Shape;24;p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15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26" name="Google Shape;26;p15"/>
          <p:cNvSpPr txBox="1"/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" type="subTitle"/>
          </p:nvPr>
        </p:nvSpPr>
        <p:spPr>
          <a:xfrm>
            <a:off x="1154955" y="4777380"/>
            <a:ext cx="8825658" cy="8614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440"/>
              <a:buNone/>
              <a:defRPr cap="none">
                <a:solidFill>
                  <a:srgbClr val="EE52A4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8" name="Google Shape;28;p15"/>
          <p:cNvSpPr txBox="1"/>
          <p:nvPr>
            <p:ph idx="10" type="dt"/>
          </p:nvPr>
        </p:nvSpPr>
        <p:spPr>
          <a:xfrm rot="5400000">
            <a:off x="10158984" y="1792224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1" type="ftr"/>
          </p:nvPr>
        </p:nvSpPr>
        <p:spPr>
          <a:xfrm rot="5400000">
            <a:off x="8951976" y="3227832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15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n panorámica con descripción">
  <p:cSld name="Imagen panorámica con descripción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oogle Shape;121;p2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2" name="Google Shape;122;p2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2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2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2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2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2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26"/>
            <p:cNvSpPr/>
            <p:nvPr/>
          </p:nvSpPr>
          <p:spPr>
            <a:xfrm rot="10371525">
              <a:off x="263767" y="4438254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26"/>
            <p:cNvSpPr/>
            <p:nvPr/>
          </p:nvSpPr>
          <p:spPr>
            <a:xfrm rot="10800000">
              <a:off x="459506" y="321130"/>
              <a:ext cx="11277600" cy="4533900"/>
            </a:xfrm>
            <a:custGeom>
              <a:rect b="b" l="l" r="r" t="t"/>
              <a:pathLst>
                <a:path extrusionOk="0" h="2856" w="7104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30" name="Google Shape;130;p26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31" name="Google Shape;131;p26"/>
          <p:cNvSpPr txBox="1"/>
          <p:nvPr>
            <p:ph type="title"/>
          </p:nvPr>
        </p:nvSpPr>
        <p:spPr>
          <a:xfrm>
            <a:off x="1154954" y="4969927"/>
            <a:ext cx="8825659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6"/>
          <p:cNvSpPr/>
          <p:nvPr>
            <p:ph idx="2" type="pic"/>
          </p:nvPr>
        </p:nvSpPr>
        <p:spPr>
          <a:xfrm>
            <a:off x="1154954" y="685800"/>
            <a:ext cx="8825659" cy="3429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3" name="Google Shape;133;p26"/>
          <p:cNvSpPr txBox="1"/>
          <p:nvPr>
            <p:ph idx="1" type="body"/>
          </p:nvPr>
        </p:nvSpPr>
        <p:spPr>
          <a:xfrm>
            <a:off x="1154954" y="5536665"/>
            <a:ext cx="8825658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34" name="Google Shape;134;p26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6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6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descripción" showMasterSp="0">
  <p:cSld name="Título y descripción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2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0" name="Google Shape;140;p2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2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2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2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2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27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27"/>
            <p:cNvSpPr/>
            <p:nvPr/>
          </p:nvSpPr>
          <p:spPr>
            <a:xfrm rot="-589932">
              <a:off x="8490951" y="2714874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27"/>
            <p:cNvSpPr/>
            <p:nvPr/>
          </p:nvSpPr>
          <p:spPr>
            <a:xfrm>
              <a:off x="455612" y="2801319"/>
              <a:ext cx="11277600" cy="3602637"/>
            </a:xfrm>
            <a:custGeom>
              <a:rect b="b" l="l" r="r" t="t"/>
              <a:pathLst>
                <a:path extrusionOk="0" h="7946" w="10000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48" name="Google Shape;148;p27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49" name="Google Shape;149;p27"/>
          <p:cNvSpPr txBox="1"/>
          <p:nvPr>
            <p:ph type="title"/>
          </p:nvPr>
        </p:nvSpPr>
        <p:spPr>
          <a:xfrm>
            <a:off x="1148798" y="1063417"/>
            <a:ext cx="8831816" cy="13729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sz="4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27"/>
          <p:cNvSpPr txBox="1"/>
          <p:nvPr>
            <p:ph idx="1" type="body"/>
          </p:nvPr>
        </p:nvSpPr>
        <p:spPr>
          <a:xfrm>
            <a:off x="1154954" y="3543300"/>
            <a:ext cx="8825659" cy="24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51" name="Google Shape;151;p27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7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2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7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ita con descripción" showMasterSp="0">
  <p:cSld name="Cita con descripción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2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7" name="Google Shape;157;p2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2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2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2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2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2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28"/>
            <p:cNvSpPr/>
            <p:nvPr/>
          </p:nvSpPr>
          <p:spPr>
            <a:xfrm rot="-589932">
              <a:off x="8490951" y="4185117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28"/>
            <p:cNvSpPr/>
            <p:nvPr/>
          </p:nvSpPr>
          <p:spPr>
            <a:xfrm>
              <a:off x="455612" y="4241801"/>
              <a:ext cx="11277600" cy="2337161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65" name="Google Shape;165;p28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66" name="Google Shape;166;p28"/>
          <p:cNvSpPr txBox="1"/>
          <p:nvPr/>
        </p:nvSpPr>
        <p:spPr>
          <a:xfrm>
            <a:off x="881566" y="607336"/>
            <a:ext cx="80191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9600">
                <a:solidFill>
                  <a:srgbClr val="EE52A4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67" name="Google Shape;167;p28"/>
          <p:cNvSpPr txBox="1"/>
          <p:nvPr/>
        </p:nvSpPr>
        <p:spPr>
          <a:xfrm>
            <a:off x="9884458" y="2613787"/>
            <a:ext cx="65276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9600">
                <a:solidFill>
                  <a:srgbClr val="EE52A4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sp>
        <p:nvSpPr>
          <p:cNvPr id="168" name="Google Shape;168;p28"/>
          <p:cNvSpPr txBox="1"/>
          <p:nvPr>
            <p:ph type="title"/>
          </p:nvPr>
        </p:nvSpPr>
        <p:spPr>
          <a:xfrm>
            <a:off x="1581878" y="982134"/>
            <a:ext cx="8453906" cy="2696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sz="4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28"/>
          <p:cNvSpPr txBox="1"/>
          <p:nvPr>
            <p:ph idx="1" type="body"/>
          </p:nvPr>
        </p:nvSpPr>
        <p:spPr>
          <a:xfrm>
            <a:off x="1945945" y="3678766"/>
            <a:ext cx="7731219" cy="3421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b="0" i="0" sz="1400" cap="small">
                <a:solidFill>
                  <a:srgbClr val="EE52A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70" name="Google Shape;170;p28"/>
          <p:cNvSpPr txBox="1"/>
          <p:nvPr>
            <p:ph idx="2" type="body"/>
          </p:nvPr>
        </p:nvSpPr>
        <p:spPr>
          <a:xfrm>
            <a:off x="1154954" y="5029199"/>
            <a:ext cx="9244897" cy="9978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71" name="Google Shape;171;p28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8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8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arjeta de nombre" showMasterSp="0">
  <p:cSld name="Tarjeta de nombre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2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7" name="Google Shape;177;p2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2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2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2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2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29"/>
            <p:cNvSpPr/>
            <p:nvPr/>
          </p:nvSpPr>
          <p:spPr>
            <a:xfrm rot="-589932">
              <a:off x="8490951" y="4193583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9"/>
            <p:cNvSpPr/>
            <p:nvPr/>
          </p:nvSpPr>
          <p:spPr>
            <a:xfrm>
              <a:off x="455612" y="4241801"/>
              <a:ext cx="11277600" cy="2337161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85" name="Google Shape;185;p29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86" name="Google Shape;186;p29"/>
          <p:cNvSpPr txBox="1"/>
          <p:nvPr>
            <p:ph type="title"/>
          </p:nvPr>
        </p:nvSpPr>
        <p:spPr>
          <a:xfrm>
            <a:off x="1154954" y="2370667"/>
            <a:ext cx="8825660" cy="18225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29"/>
          <p:cNvSpPr txBox="1"/>
          <p:nvPr>
            <p:ph idx="1" type="body"/>
          </p:nvPr>
        </p:nvSpPr>
        <p:spPr>
          <a:xfrm>
            <a:off x="1154954" y="5024967"/>
            <a:ext cx="8825659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cap="none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8" name="Google Shape;188;p29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29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2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9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lumna 3">
  <p:cSld name="Columna 3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0"/>
          <p:cNvSpPr txBox="1"/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30"/>
          <p:cNvSpPr txBox="1"/>
          <p:nvPr>
            <p:ph idx="1" type="body"/>
          </p:nvPr>
        </p:nvSpPr>
        <p:spPr>
          <a:xfrm>
            <a:off x="1154954" y="2603502"/>
            <a:ext cx="314187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95" name="Google Shape;195;p30"/>
          <p:cNvSpPr txBox="1"/>
          <p:nvPr>
            <p:ph idx="2" type="body"/>
          </p:nvPr>
        </p:nvSpPr>
        <p:spPr>
          <a:xfrm>
            <a:off x="1154953" y="3179764"/>
            <a:ext cx="3141879" cy="28472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96" name="Google Shape;196;p30"/>
          <p:cNvSpPr txBox="1"/>
          <p:nvPr>
            <p:ph idx="3" type="body"/>
          </p:nvPr>
        </p:nvSpPr>
        <p:spPr>
          <a:xfrm>
            <a:off x="4512721" y="2603500"/>
            <a:ext cx="3147009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97" name="Google Shape;197;p30"/>
          <p:cNvSpPr txBox="1"/>
          <p:nvPr>
            <p:ph idx="4" type="body"/>
          </p:nvPr>
        </p:nvSpPr>
        <p:spPr>
          <a:xfrm>
            <a:off x="4512721" y="3179763"/>
            <a:ext cx="3147009" cy="28472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98" name="Google Shape;198;p30"/>
          <p:cNvSpPr txBox="1"/>
          <p:nvPr>
            <p:ph idx="5" type="body"/>
          </p:nvPr>
        </p:nvSpPr>
        <p:spPr>
          <a:xfrm>
            <a:off x="7888135" y="2603501"/>
            <a:ext cx="3145730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99" name="Google Shape;199;p30"/>
          <p:cNvSpPr txBox="1"/>
          <p:nvPr>
            <p:ph idx="6" type="body"/>
          </p:nvPr>
        </p:nvSpPr>
        <p:spPr>
          <a:xfrm>
            <a:off x="7888329" y="3179762"/>
            <a:ext cx="3145536" cy="28472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cxnSp>
        <p:nvCxnSpPr>
          <p:cNvPr id="200" name="Google Shape;200;p30"/>
          <p:cNvCxnSpPr/>
          <p:nvPr/>
        </p:nvCxnSpPr>
        <p:spPr>
          <a:xfrm>
            <a:off x="4403971" y="2569633"/>
            <a:ext cx="0" cy="3492499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1" name="Google Shape;201;p30"/>
          <p:cNvCxnSpPr/>
          <p:nvPr/>
        </p:nvCxnSpPr>
        <p:spPr>
          <a:xfrm>
            <a:off x="7772401" y="2569633"/>
            <a:ext cx="0" cy="3492499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2" name="Google Shape;202;p30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30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30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lumna de imagen 3">
  <p:cSld name="Columna de imagen 3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"/>
          <p:cNvSpPr txBox="1"/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31"/>
          <p:cNvSpPr txBox="1"/>
          <p:nvPr>
            <p:ph idx="1" type="body"/>
          </p:nvPr>
        </p:nvSpPr>
        <p:spPr>
          <a:xfrm>
            <a:off x="1154954" y="4532844"/>
            <a:ext cx="305043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208" name="Google Shape;208;p31"/>
          <p:cNvSpPr/>
          <p:nvPr>
            <p:ph idx="2" type="pic"/>
          </p:nvPr>
        </p:nvSpPr>
        <p:spPr>
          <a:xfrm>
            <a:off x="1334553" y="2603500"/>
            <a:ext cx="2691242" cy="159151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09" name="Google Shape;209;p31"/>
          <p:cNvSpPr txBox="1"/>
          <p:nvPr>
            <p:ph idx="3" type="body"/>
          </p:nvPr>
        </p:nvSpPr>
        <p:spPr>
          <a:xfrm>
            <a:off x="1154954" y="5109106"/>
            <a:ext cx="3050438" cy="9179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210" name="Google Shape;210;p31"/>
          <p:cNvSpPr txBox="1"/>
          <p:nvPr>
            <p:ph idx="4" type="body"/>
          </p:nvPr>
        </p:nvSpPr>
        <p:spPr>
          <a:xfrm>
            <a:off x="4568865" y="4532844"/>
            <a:ext cx="3050438" cy="5762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211" name="Google Shape;211;p31"/>
          <p:cNvSpPr/>
          <p:nvPr>
            <p:ph idx="5" type="pic"/>
          </p:nvPr>
        </p:nvSpPr>
        <p:spPr>
          <a:xfrm>
            <a:off x="4748462" y="2603500"/>
            <a:ext cx="2691243" cy="159151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12" name="Google Shape;212;p31"/>
          <p:cNvSpPr txBox="1"/>
          <p:nvPr>
            <p:ph idx="6" type="body"/>
          </p:nvPr>
        </p:nvSpPr>
        <p:spPr>
          <a:xfrm>
            <a:off x="4570172" y="5109105"/>
            <a:ext cx="3050438" cy="9179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213" name="Google Shape;213;p31"/>
          <p:cNvSpPr txBox="1"/>
          <p:nvPr>
            <p:ph idx="7" type="body"/>
          </p:nvPr>
        </p:nvSpPr>
        <p:spPr>
          <a:xfrm>
            <a:off x="7982775" y="4532845"/>
            <a:ext cx="3051095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214" name="Google Shape;214;p31"/>
          <p:cNvSpPr/>
          <p:nvPr>
            <p:ph idx="8" type="pic"/>
          </p:nvPr>
        </p:nvSpPr>
        <p:spPr>
          <a:xfrm>
            <a:off x="8163031" y="2603500"/>
            <a:ext cx="2691242" cy="159151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15" name="Google Shape;215;p31"/>
          <p:cNvSpPr txBox="1"/>
          <p:nvPr>
            <p:ph idx="9" type="body"/>
          </p:nvPr>
        </p:nvSpPr>
        <p:spPr>
          <a:xfrm>
            <a:off x="7982775" y="5109104"/>
            <a:ext cx="3051096" cy="9179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cxnSp>
        <p:nvCxnSpPr>
          <p:cNvPr id="216" name="Google Shape;216;p31"/>
          <p:cNvCxnSpPr/>
          <p:nvPr/>
        </p:nvCxnSpPr>
        <p:spPr>
          <a:xfrm>
            <a:off x="4405831" y="2569633"/>
            <a:ext cx="0" cy="3492499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7" name="Google Shape;217;p31"/>
          <p:cNvCxnSpPr/>
          <p:nvPr/>
        </p:nvCxnSpPr>
        <p:spPr>
          <a:xfrm>
            <a:off x="7797802" y="2569633"/>
            <a:ext cx="0" cy="3492499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8" name="Google Shape;218;p31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31"/>
          <p:cNvSpPr txBox="1"/>
          <p:nvPr>
            <p:ph idx="11" type="ftr"/>
          </p:nvPr>
        </p:nvSpPr>
        <p:spPr>
          <a:xfrm>
            <a:off x="561111" y="6391838"/>
            <a:ext cx="3644282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31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texto vertical" type="vertTx">
  <p:cSld name="VERTICAL_TEXT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 txBox="1"/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32"/>
          <p:cNvSpPr txBox="1"/>
          <p:nvPr>
            <p:ph idx="1" type="body"/>
          </p:nvPr>
        </p:nvSpPr>
        <p:spPr>
          <a:xfrm rot="5400000">
            <a:off x="3859634" y="-101180"/>
            <a:ext cx="3416300" cy="8825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24" name="Google Shape;224;p32"/>
          <p:cNvSpPr txBox="1"/>
          <p:nvPr>
            <p:ph idx="10" type="dt"/>
          </p:nvPr>
        </p:nvSpPr>
        <p:spPr>
          <a:xfrm>
            <a:off x="10695439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32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32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vertical y texto" showMasterSp="0" type="vertTitleAndTx">
  <p:cSld name="VERTICAL_TITLE_AND_VERTICAL_TEXT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8;p3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29" name="Google Shape;229;p3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3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3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33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3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33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33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33"/>
            <p:cNvSpPr/>
            <p:nvPr/>
          </p:nvSpPr>
          <p:spPr>
            <a:xfrm rot="5101749">
              <a:off x="6294738" y="4577737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33"/>
            <p:cNvSpPr/>
            <p:nvPr/>
          </p:nvSpPr>
          <p:spPr>
            <a:xfrm rot="5400000">
              <a:off x="4449232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38" name="Google Shape;238;p33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239" name="Google Shape;239;p33"/>
          <p:cNvSpPr txBox="1"/>
          <p:nvPr>
            <p:ph type="title"/>
          </p:nvPr>
        </p:nvSpPr>
        <p:spPr>
          <a:xfrm rot="5400000">
            <a:off x="6915922" y="2947779"/>
            <a:ext cx="4748590" cy="14099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33"/>
          <p:cNvSpPr txBox="1"/>
          <p:nvPr>
            <p:ph idx="1" type="body"/>
          </p:nvPr>
        </p:nvSpPr>
        <p:spPr>
          <a:xfrm rot="5400000">
            <a:off x="1908671" y="524749"/>
            <a:ext cx="4748590" cy="6256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41" name="Google Shape;241;p33"/>
          <p:cNvSpPr txBox="1"/>
          <p:nvPr>
            <p:ph idx="10" type="dt"/>
          </p:nvPr>
        </p:nvSpPr>
        <p:spPr>
          <a:xfrm>
            <a:off x="10653104" y="6391838"/>
            <a:ext cx="992135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" name="Google Shape;242;p33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p3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33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 type="obj">
  <p:cSld name="OBJECT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8"/>
          <p:cNvSpPr txBox="1"/>
          <p:nvPr>
            <p:ph type="title"/>
          </p:nvPr>
        </p:nvSpPr>
        <p:spPr>
          <a:xfrm>
            <a:off x="1154954" y="973668"/>
            <a:ext cx="8761413" cy="7069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4" name="Google Shape;264;p18"/>
          <p:cNvSpPr txBox="1"/>
          <p:nvPr>
            <p:ph idx="1" type="body"/>
          </p:nvPr>
        </p:nvSpPr>
        <p:spPr>
          <a:xfrm>
            <a:off x="1154954" y="2603500"/>
            <a:ext cx="8825659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65" name="Google Shape;265;p18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18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18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 type="obj">
  <p:cSld name="OBJEC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6"/>
          <p:cNvSpPr txBox="1"/>
          <p:nvPr>
            <p:ph type="title"/>
          </p:nvPr>
        </p:nvSpPr>
        <p:spPr>
          <a:xfrm>
            <a:off x="1154954" y="973668"/>
            <a:ext cx="8761413" cy="7069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" type="body"/>
          </p:nvPr>
        </p:nvSpPr>
        <p:spPr>
          <a:xfrm>
            <a:off x="1154954" y="2603500"/>
            <a:ext cx="8825659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6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6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cabezado de sección" showMasterSp="0" type="secHead">
  <p:cSld name="SECTION_HEADER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oogle Shape;39;p1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0" name="Google Shape;40;p1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19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19"/>
            <p:cNvSpPr/>
            <p:nvPr/>
          </p:nvSpPr>
          <p:spPr>
            <a:xfrm rot="-5400000">
              <a:off x="3787244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48" name="Google Shape;48;p19"/>
            <p:cNvSpPr/>
            <p:nvPr/>
          </p:nvSpPr>
          <p:spPr>
            <a:xfrm rot="-5677511">
              <a:off x="4698352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19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50" name="Google Shape;50;p19"/>
          <p:cNvSpPr txBox="1"/>
          <p:nvPr>
            <p:ph type="title"/>
          </p:nvPr>
        </p:nvSpPr>
        <p:spPr>
          <a:xfrm>
            <a:off x="1154954" y="2677645"/>
            <a:ext cx="4351025" cy="22838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1" type="body"/>
          </p:nvPr>
        </p:nvSpPr>
        <p:spPr>
          <a:xfrm>
            <a:off x="6895559" y="2677644"/>
            <a:ext cx="3757545" cy="22838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cap="none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2" name="Google Shape;52;p19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9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os objetos" type="twoObj">
  <p:cSld name="TWO_OBJECT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0"/>
          <p:cNvSpPr txBox="1"/>
          <p:nvPr>
            <p:ph type="title"/>
          </p:nvPr>
        </p:nvSpPr>
        <p:spPr>
          <a:xfrm>
            <a:off x="1154954" y="973668"/>
            <a:ext cx="8761413" cy="7069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0"/>
          <p:cNvSpPr txBox="1"/>
          <p:nvPr>
            <p:ph idx="1" type="body"/>
          </p:nvPr>
        </p:nvSpPr>
        <p:spPr>
          <a:xfrm>
            <a:off x="1154954" y="2603500"/>
            <a:ext cx="4825158" cy="34163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2" type="body"/>
          </p:nvPr>
        </p:nvSpPr>
        <p:spPr>
          <a:xfrm>
            <a:off x="6208712" y="2603500"/>
            <a:ext cx="4825159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0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0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ación" type="twoTxTwoObj">
  <p:cSld name="TWO_OBJECTS_WITH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1"/>
          <p:cNvSpPr txBox="1"/>
          <p:nvPr>
            <p:ph type="title"/>
          </p:nvPr>
        </p:nvSpPr>
        <p:spPr>
          <a:xfrm>
            <a:off x="1154954" y="973668"/>
            <a:ext cx="8761413" cy="7069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1"/>
          <p:cNvSpPr txBox="1"/>
          <p:nvPr>
            <p:ph idx="1" type="body"/>
          </p:nvPr>
        </p:nvSpPr>
        <p:spPr>
          <a:xfrm>
            <a:off x="1154954" y="2603500"/>
            <a:ext cx="4825157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6" name="Google Shape;66;p21"/>
          <p:cNvSpPr txBox="1"/>
          <p:nvPr>
            <p:ph idx="2" type="body"/>
          </p:nvPr>
        </p:nvSpPr>
        <p:spPr>
          <a:xfrm>
            <a:off x="1154954" y="3179762"/>
            <a:ext cx="4825158" cy="28400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3" type="body"/>
          </p:nvPr>
        </p:nvSpPr>
        <p:spPr>
          <a:xfrm>
            <a:off x="6208712" y="2603500"/>
            <a:ext cx="4825159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8" name="Google Shape;68;p21"/>
          <p:cNvSpPr txBox="1"/>
          <p:nvPr>
            <p:ph idx="4" type="body"/>
          </p:nvPr>
        </p:nvSpPr>
        <p:spPr>
          <a:xfrm>
            <a:off x="6208712" y="3179762"/>
            <a:ext cx="4825159" cy="28400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indent="-299719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indent="-289560" lvl="5" marL="27432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indent="-289560" lvl="6" marL="32004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indent="-289559" lvl="7" marL="36576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indent="-289559" lvl="8" marL="4114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/>
        </p:txBody>
      </p:sp>
      <p:sp>
        <p:nvSpPr>
          <p:cNvPr id="69" name="Google Shape;69;p21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olo el título" type="titleOnly">
  <p:cSld name="TITLE_ONLY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/>
          <p:nvPr>
            <p:ph type="title"/>
          </p:nvPr>
        </p:nvSpPr>
        <p:spPr>
          <a:xfrm>
            <a:off x="1154954" y="973668"/>
            <a:ext cx="8761413" cy="7069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2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2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 blanco" showMasterSp="0" type="blank">
  <p:cSld name="BLANK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3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23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ido con título" showMasterSp="0" type="objTx">
  <p:cSld name="OBJECT_WITH_CAPTIO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2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4" name="Google Shape;84;p2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2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2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2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2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24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24"/>
            <p:cNvSpPr/>
            <p:nvPr/>
          </p:nvSpPr>
          <p:spPr>
            <a:xfrm rot="-5677511">
              <a:off x="3140485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24"/>
            <p:cNvSpPr/>
            <p:nvPr/>
          </p:nvSpPr>
          <p:spPr>
            <a:xfrm rot="-5400000">
              <a:off x="2229377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93" name="Google Shape;93;p24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94" name="Google Shape;94;p24"/>
          <p:cNvSpPr txBox="1"/>
          <p:nvPr>
            <p:ph type="title"/>
          </p:nvPr>
        </p:nvSpPr>
        <p:spPr>
          <a:xfrm>
            <a:off x="1154955" y="1295400"/>
            <a:ext cx="279315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4"/>
          <p:cNvSpPr txBox="1"/>
          <p:nvPr>
            <p:ph idx="1" type="body"/>
          </p:nvPr>
        </p:nvSpPr>
        <p:spPr>
          <a:xfrm>
            <a:off x="5781146" y="1447800"/>
            <a:ext cx="5190066" cy="45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96" name="Google Shape;96;p24"/>
          <p:cNvSpPr txBox="1"/>
          <p:nvPr>
            <p:ph idx="2" type="body"/>
          </p:nvPr>
        </p:nvSpPr>
        <p:spPr>
          <a:xfrm>
            <a:off x="1154954" y="3129280"/>
            <a:ext cx="2793158" cy="2895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97" name="Google Shape;97;p24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4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4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n con título" showMasterSp="0" type="picTx">
  <p:cSld name="PICTURE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2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3" name="Google Shape;103;p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2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2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2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2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25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25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25"/>
            <p:cNvSpPr/>
            <p:nvPr/>
          </p:nvSpPr>
          <p:spPr>
            <a:xfrm rot="-5677511">
              <a:off x="4203594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25"/>
            <p:cNvSpPr/>
            <p:nvPr/>
          </p:nvSpPr>
          <p:spPr>
            <a:xfrm rot="-5400000">
              <a:off x="3295432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2" name="Google Shape;112;p25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13" name="Google Shape;113;p25"/>
          <p:cNvSpPr txBox="1"/>
          <p:nvPr>
            <p:ph type="title"/>
          </p:nvPr>
        </p:nvSpPr>
        <p:spPr>
          <a:xfrm>
            <a:off x="1154955" y="1693333"/>
            <a:ext cx="3865134" cy="17356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b="0"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5"/>
          <p:cNvSpPr/>
          <p:nvPr>
            <p:ph idx="2" type="pic"/>
          </p:nvPr>
        </p:nvSpPr>
        <p:spPr>
          <a:xfrm>
            <a:off x="6547870" y="1143000"/>
            <a:ext cx="3227193" cy="4572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5" name="Google Shape;115;p25"/>
          <p:cNvSpPr txBox="1"/>
          <p:nvPr>
            <p:ph idx="1" type="body"/>
          </p:nvPr>
        </p:nvSpPr>
        <p:spPr>
          <a:xfrm>
            <a:off x="1154954" y="3657600"/>
            <a:ext cx="385921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16" name="Google Shape;116;p25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5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5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Google Shape;7;p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" name="Google Shape;8;p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" name="Google Shape;9;p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" name="Google Shape;10;p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" name="Google Shape;11;p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1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14"/>
            <p:cNvSpPr/>
            <p:nvPr/>
          </p:nvSpPr>
          <p:spPr>
            <a:xfrm rot="-589932">
              <a:off x="8490951" y="1797517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14"/>
            <p:cNvSpPr/>
            <p:nvPr/>
          </p:nvSpPr>
          <p:spPr>
            <a:xfrm>
              <a:off x="459506" y="1866405"/>
              <a:ext cx="11277600" cy="4533900"/>
            </a:xfrm>
            <a:custGeom>
              <a:rect b="b" l="l" r="r" t="t"/>
              <a:pathLst>
                <a:path extrusionOk="0" h="2856" w="7104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5" name="Google Shape;15;p14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6" name="Google Shape;16;p14"/>
          <p:cNvSpPr txBox="1"/>
          <p:nvPr>
            <p:ph type="title"/>
          </p:nvPr>
        </p:nvSpPr>
        <p:spPr>
          <a:xfrm>
            <a:off x="1154954" y="973668"/>
            <a:ext cx="8761413" cy="7069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7" name="Google Shape;17;p14"/>
          <p:cNvSpPr txBox="1"/>
          <p:nvPr>
            <p:ph idx="1" type="body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8" name="Google Shape;18;p14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9" name="Google Shape;19;p14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0" name="Google Shape;20;p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14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p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47" name="Google Shape;247;p1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17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17"/>
            <p:cNvSpPr/>
            <p:nvPr/>
          </p:nvSpPr>
          <p:spPr>
            <a:xfrm rot="-589932">
              <a:off x="8490951" y="1797517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dk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17"/>
            <p:cNvSpPr/>
            <p:nvPr/>
          </p:nvSpPr>
          <p:spPr>
            <a:xfrm>
              <a:off x="459506" y="1866405"/>
              <a:ext cx="11277600" cy="4533900"/>
            </a:xfrm>
            <a:custGeom>
              <a:rect b="b" l="l" r="r" t="t"/>
              <a:pathLst>
                <a:path extrusionOk="0" h="2856" w="7104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sp>
          <p:nvSpPr>
            <p:cNvPr id="255" name="Google Shape;255;p17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  <p:sp>
        <p:nvSpPr>
          <p:cNvPr id="256" name="Google Shape;256;p17"/>
          <p:cNvSpPr txBox="1"/>
          <p:nvPr>
            <p:ph type="title"/>
          </p:nvPr>
        </p:nvSpPr>
        <p:spPr>
          <a:xfrm>
            <a:off x="1154954" y="973668"/>
            <a:ext cx="8761413" cy="7069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57" name="Google Shape;257;p17"/>
          <p:cNvSpPr txBox="1"/>
          <p:nvPr>
            <p:ph idx="1" type="body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58" name="Google Shape;258;p17"/>
          <p:cNvSpPr txBox="1"/>
          <p:nvPr>
            <p:ph idx="10" type="dt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0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59" name="Google Shape;259;p17"/>
          <p:cNvSpPr txBox="1"/>
          <p:nvPr>
            <p:ph idx="11" type="ftr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0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60" name="Google Shape;260;p1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7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2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2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2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2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2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2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2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2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280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"/>
          <p:cNvSpPr txBox="1"/>
          <p:nvPr>
            <p:ph type="ctrTitle"/>
          </p:nvPr>
        </p:nvSpPr>
        <p:spPr>
          <a:xfrm>
            <a:off x="674236" y="914400"/>
            <a:ext cx="4532763" cy="295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Century Gothic"/>
              <a:buNone/>
            </a:pPr>
            <a:r>
              <a:rPr lang="es-ES" sz="3700">
                <a:solidFill>
                  <a:srgbClr val="FFFFFF"/>
                </a:solidFill>
              </a:rPr>
              <a:t>LA COMUNICACIÓN</a:t>
            </a:r>
            <a:endParaRPr/>
          </a:p>
        </p:txBody>
      </p:sp>
      <p:sp>
        <p:nvSpPr>
          <p:cNvPr id="273" name="Google Shape;273;p1"/>
          <p:cNvSpPr txBox="1"/>
          <p:nvPr>
            <p:ph idx="1" type="subTitle"/>
          </p:nvPr>
        </p:nvSpPr>
        <p:spPr>
          <a:xfrm>
            <a:off x="674237" y="4170501"/>
            <a:ext cx="3657600" cy="1525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</p:txBody>
      </p:sp>
      <p:pic>
        <p:nvPicPr>
          <p:cNvPr id="274" name="Google Shape;27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98806" y="492573"/>
            <a:ext cx="4263577" cy="5880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" name="Google Shape;347;p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48" name="Google Shape;348;p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10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350" name="Google Shape;350;p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0"/>
          <p:cNvSpPr txBox="1"/>
          <p:nvPr>
            <p:ph type="title"/>
          </p:nvPr>
        </p:nvSpPr>
        <p:spPr>
          <a:xfrm>
            <a:off x="8382055" y="1241266"/>
            <a:ext cx="3161016" cy="31537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BEBEB"/>
              </a:buClr>
              <a:buSzPts val="2200"/>
              <a:buFont typeface="Century Gothic"/>
              <a:buNone/>
            </a:pPr>
            <a:r>
              <a:rPr b="0" i="0" lang="es-ES" sz="2200">
                <a:solidFill>
                  <a:srgbClr val="EBEBE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LENGUAJE:</a:t>
            </a:r>
            <a:br>
              <a:rPr b="0" i="0" lang="es-ES" sz="2200">
                <a:solidFill>
                  <a:srgbClr val="EBEBEB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0" i="0" lang="es-ES" sz="2200">
                <a:solidFill>
                  <a:srgbClr val="EBEBE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Capacidad que tenemos los seres humanos de comunicarnos con otros seres humanos a través de signos o señales.</a:t>
            </a:r>
            <a:endParaRPr/>
          </a:p>
        </p:txBody>
      </p:sp>
      <p:grpSp>
        <p:nvGrpSpPr>
          <p:cNvPr id="352" name="Google Shape;352;p10"/>
          <p:cNvGrpSpPr/>
          <p:nvPr/>
        </p:nvGrpSpPr>
        <p:grpSpPr>
          <a:xfrm>
            <a:off x="423332" y="384432"/>
            <a:ext cx="8038974" cy="6071404"/>
            <a:chOff x="423332" y="384432"/>
            <a:chExt cx="8038974" cy="6071404"/>
          </a:xfrm>
        </p:grpSpPr>
        <p:sp>
          <p:nvSpPr>
            <p:cNvPr id="353" name="Google Shape;353;p10"/>
            <p:cNvSpPr/>
            <p:nvPr/>
          </p:nvSpPr>
          <p:spPr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10"/>
            <p:cNvSpPr/>
            <p:nvPr/>
          </p:nvSpPr>
          <p:spPr>
            <a:xfrm flipH="1" rot="5400000">
              <a:off x="4616676" y="2801722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5" name="Google Shape;355;p10"/>
            <p:cNvSpPr/>
            <p:nvPr/>
          </p:nvSpPr>
          <p:spPr>
            <a:xfrm flipH="1" rot="5677511">
              <a:off x="6459831" y="1826079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56" name="Google Shape;356;p10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9763" y="1487992"/>
            <a:ext cx="6443180" cy="3882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1"/>
          <p:cNvSpPr txBox="1"/>
          <p:nvPr>
            <p:ph type="title"/>
          </p:nvPr>
        </p:nvSpPr>
        <p:spPr>
          <a:xfrm>
            <a:off x="1154954" y="973668"/>
            <a:ext cx="8761413" cy="7069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entury Gothic"/>
              <a:buNone/>
            </a:pPr>
            <a:r>
              <a:rPr lang="es-ES" sz="1800"/>
              <a:t>LENGUA:</a:t>
            </a:r>
            <a:br>
              <a:rPr lang="es-ES" sz="1800"/>
            </a:br>
            <a:r>
              <a:rPr lang="es-ES" sz="1800"/>
              <a:t>Código formado por signos (orales o escritos) y por reglas que utiliza una determinada comunidad de personas para comunicarse. </a:t>
            </a:r>
            <a:endParaRPr sz="1800"/>
          </a:p>
        </p:txBody>
      </p:sp>
      <p:sp>
        <p:nvSpPr>
          <p:cNvPr id="362" name="Google Shape;362;p11"/>
          <p:cNvSpPr txBox="1"/>
          <p:nvPr>
            <p:ph idx="1" type="body"/>
          </p:nvPr>
        </p:nvSpPr>
        <p:spPr>
          <a:xfrm>
            <a:off x="1154955" y="2603500"/>
            <a:ext cx="3481054" cy="341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61620" lvl="0" marL="342900" rtl="0" algn="l">
              <a:spcBef>
                <a:spcPts val="0"/>
              </a:spcBef>
              <a:spcAft>
                <a:spcPts val="0"/>
              </a:spcAft>
              <a:buSzPts val="1280"/>
              <a:buNone/>
            </a:pPr>
            <a:r>
              <a:t/>
            </a:r>
            <a:endParaRPr sz="1600"/>
          </a:p>
        </p:txBody>
      </p:sp>
      <p:pic>
        <p:nvPicPr>
          <p:cNvPr id="363" name="Google Shape;36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331" y="2692400"/>
            <a:ext cx="4257072" cy="3416300"/>
          </a:xfrm>
          <a:prstGeom prst="roundRect">
            <a:avLst>
              <a:gd fmla="val 1858" name="adj"/>
            </a:avLst>
          </a:prstGeom>
          <a:noFill/>
          <a:ln>
            <a:noFill/>
          </a:ln>
        </p:spPr>
      </p:pic>
      <p:pic>
        <p:nvPicPr>
          <p:cNvPr id="364" name="Google Shape;36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43512" y="2869198"/>
            <a:ext cx="7350088" cy="3239502"/>
          </a:xfrm>
          <a:prstGeom prst="roundRect">
            <a:avLst>
              <a:gd fmla="val 6170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" name="Google Shape;369;p1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70" name="Google Shape;370;p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12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  <p:sp>
        <p:nvSpPr>
          <p:cNvPr id="372" name="Google Shape;372;p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2"/>
          <p:cNvSpPr/>
          <p:nvPr/>
        </p:nvSpPr>
        <p:spPr>
          <a:xfrm>
            <a:off x="0" y="1587"/>
            <a:ext cx="12192000" cy="6856413"/>
          </a:xfrm>
          <a:custGeom>
            <a:rect b="b" l="l" r="r" t="t"/>
            <a:pathLst>
              <a:path extrusionOk="0" h="8638" w="15356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374" name="Google Shape;374;p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2"/>
          <p:cNvSpPr txBox="1"/>
          <p:nvPr>
            <p:ph type="title"/>
          </p:nvPr>
        </p:nvSpPr>
        <p:spPr>
          <a:xfrm>
            <a:off x="8160773" y="1113062"/>
            <a:ext cx="3382297" cy="32819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entury Gothic"/>
              <a:buNone/>
            </a:pPr>
            <a:r>
              <a:t/>
            </a:r>
            <a:endParaRPr b="0" i="0" sz="5400">
              <a:solidFill>
                <a:srgbClr val="EBEBEB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76" name="Google Shape;376;p12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08689" y="1011462"/>
            <a:ext cx="6860700" cy="50082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3"/>
          <p:cNvSpPr txBox="1"/>
          <p:nvPr>
            <p:ph type="title"/>
          </p:nvPr>
        </p:nvSpPr>
        <p:spPr>
          <a:xfrm>
            <a:off x="1154954" y="973668"/>
            <a:ext cx="8761413" cy="7069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</a:pPr>
            <a:r>
              <a:rPr lang="es-ES"/>
              <a:t>Continuará…</a:t>
            </a:r>
            <a:endParaRPr/>
          </a:p>
        </p:txBody>
      </p:sp>
      <p:sp>
        <p:nvSpPr>
          <p:cNvPr id="382" name="Google Shape;382;p13"/>
          <p:cNvSpPr txBox="1"/>
          <p:nvPr>
            <p:ph idx="1" type="body"/>
          </p:nvPr>
        </p:nvSpPr>
        <p:spPr>
          <a:xfrm>
            <a:off x="1154954" y="2603500"/>
            <a:ext cx="8825659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1459" lvl="0" marL="342900" rtl="0" algn="l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2"/>
          <p:cNvPicPr preferRelativeResize="0"/>
          <p:nvPr/>
        </p:nvPicPr>
        <p:blipFill rotWithShape="1">
          <a:blip r:embed="rId3">
            <a:alphaModFix/>
          </a:blip>
          <a:srcRect b="19879" l="0" r="0" t="11103"/>
          <a:stretch/>
        </p:blipFill>
        <p:spPr>
          <a:xfrm>
            <a:off x="-1047730" y="-26669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"/>
          <p:cNvSpPr txBox="1"/>
          <p:nvPr>
            <p:ph type="ctrTitle"/>
          </p:nvPr>
        </p:nvSpPr>
        <p:spPr>
          <a:xfrm>
            <a:off x="8022021" y="3231931"/>
            <a:ext cx="3852041" cy="18340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</a:pPr>
            <a:r>
              <a:t/>
            </a:r>
            <a:endParaRPr sz="4000"/>
          </a:p>
        </p:txBody>
      </p:sp>
      <p:sp>
        <p:nvSpPr>
          <p:cNvPr id="281" name="Google Shape;281;p2"/>
          <p:cNvSpPr txBox="1"/>
          <p:nvPr>
            <p:ph idx="1" type="subTitle"/>
          </p:nvPr>
        </p:nvSpPr>
        <p:spPr>
          <a:xfrm>
            <a:off x="7782910" y="5242675"/>
            <a:ext cx="4330262" cy="683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texto&#10;&#10;Descripción generada automáticamente" id="286" name="Google Shape;286;p3"/>
          <p:cNvPicPr preferRelativeResize="0"/>
          <p:nvPr/>
        </p:nvPicPr>
        <p:blipFill rotWithShape="1">
          <a:blip r:embed="rId3">
            <a:alphaModFix/>
          </a:blip>
          <a:srcRect b="3" l="0" r="6840" t="0"/>
          <a:stretch/>
        </p:blipFill>
        <p:spPr>
          <a:xfrm>
            <a:off x="6914195" y="1912222"/>
            <a:ext cx="4576699" cy="31931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captura de pantalla&#10;&#10;Descripción generada automáticamente" id="287" name="Google Shape;287;p3"/>
          <p:cNvPicPr preferRelativeResize="0"/>
          <p:nvPr/>
        </p:nvPicPr>
        <p:blipFill rotWithShape="1">
          <a:blip r:embed="rId4">
            <a:alphaModFix/>
          </a:blip>
          <a:srcRect b="6677" l="0" r="0" t="0"/>
          <a:stretch/>
        </p:blipFill>
        <p:spPr>
          <a:xfrm>
            <a:off x="1125685" y="939800"/>
            <a:ext cx="4915500" cy="3429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4" name="Google Shape;294;p4"/>
          <p:cNvSpPr/>
          <p:nvPr/>
        </p:nvSpPr>
        <p:spPr>
          <a:xfrm>
            <a:off x="641275" y="643466"/>
            <a:ext cx="1970939" cy="5571067"/>
          </a:xfrm>
          <a:custGeom>
            <a:rect b="b" l="l" r="r" t="t"/>
            <a:pathLst>
              <a:path extrusionOk="0" h="5571067" w="1970939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gradFill>
            <a:gsLst>
              <a:gs pos="0">
                <a:srgbClr val="80406E"/>
              </a:gs>
              <a:gs pos="100000">
                <a:srgbClr val="101631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5" name="Google Shape;295;p4"/>
          <p:cNvSpPr/>
          <p:nvPr/>
        </p:nvSpPr>
        <p:spPr>
          <a:xfrm rot="-5677511">
            <a:off x="969335" y="1702087"/>
            <a:ext cx="3209207" cy="612850"/>
          </a:xfrm>
          <a:custGeom>
            <a:rect b="b" l="l" r="r" t="t"/>
            <a:pathLst>
              <a:path extrusionOk="0" h="612850" w="3209207">
                <a:moveTo>
                  <a:pt x="3195151" y="612847"/>
                </a:moveTo>
                <a:cubicBezTo>
                  <a:pt x="3144238" y="612898"/>
                  <a:pt x="3088941" y="612318"/>
                  <a:pt x="3029871" y="611146"/>
                </a:cubicBezTo>
                <a:lnTo>
                  <a:pt x="2949639" y="608906"/>
                </a:lnTo>
                <a:lnTo>
                  <a:pt x="2978018" y="258115"/>
                </a:lnTo>
                <a:lnTo>
                  <a:pt x="2944764" y="260801"/>
                </a:lnTo>
                <a:lnTo>
                  <a:pt x="2806036" y="271446"/>
                </a:lnTo>
                <a:lnTo>
                  <a:pt x="2666958" y="278917"/>
                </a:lnTo>
                <a:lnTo>
                  <a:pt x="2528469" y="286593"/>
                </a:lnTo>
                <a:lnTo>
                  <a:pt x="2389479" y="292970"/>
                </a:lnTo>
                <a:lnTo>
                  <a:pt x="2252501" y="296993"/>
                </a:lnTo>
                <a:lnTo>
                  <a:pt x="2113775" y="300086"/>
                </a:lnTo>
                <a:lnTo>
                  <a:pt x="1975755" y="301980"/>
                </a:lnTo>
                <a:lnTo>
                  <a:pt x="1840287" y="302348"/>
                </a:lnTo>
                <a:lnTo>
                  <a:pt x="1703009" y="302570"/>
                </a:lnTo>
                <a:lnTo>
                  <a:pt x="1567693" y="301063"/>
                </a:lnTo>
                <a:lnTo>
                  <a:pt x="1432543" y="297523"/>
                </a:lnTo>
                <a:lnTo>
                  <a:pt x="1297969" y="294345"/>
                </a:lnTo>
                <a:lnTo>
                  <a:pt x="1164703" y="290015"/>
                </a:lnTo>
                <a:lnTo>
                  <a:pt x="1032796" y="283907"/>
                </a:lnTo>
                <a:lnTo>
                  <a:pt x="900940" y="277172"/>
                </a:lnTo>
                <a:lnTo>
                  <a:pt x="770303" y="270380"/>
                </a:lnTo>
                <a:lnTo>
                  <a:pt x="641641" y="261702"/>
                </a:lnTo>
                <a:lnTo>
                  <a:pt x="512966" y="253180"/>
                </a:lnTo>
                <a:lnTo>
                  <a:pt x="386177" y="243867"/>
                </a:lnTo>
                <a:lnTo>
                  <a:pt x="260746" y="232775"/>
                </a:lnTo>
                <a:lnTo>
                  <a:pt x="136447" y="222719"/>
                </a:lnTo>
                <a:lnTo>
                  <a:pt x="13506" y="210885"/>
                </a:lnTo>
                <a:lnTo>
                  <a:pt x="0" y="209475"/>
                </a:lnTo>
                <a:lnTo>
                  <a:pt x="40844" y="212313"/>
                </a:lnTo>
                <a:lnTo>
                  <a:pt x="132211" y="216946"/>
                </a:lnTo>
                <a:lnTo>
                  <a:pt x="225585" y="221811"/>
                </a:lnTo>
                <a:lnTo>
                  <a:pt x="320298" y="226444"/>
                </a:lnTo>
                <a:lnTo>
                  <a:pt x="415680" y="229340"/>
                </a:lnTo>
                <a:lnTo>
                  <a:pt x="512735" y="232120"/>
                </a:lnTo>
                <a:lnTo>
                  <a:pt x="611464" y="235015"/>
                </a:lnTo>
                <a:lnTo>
                  <a:pt x="711532" y="236985"/>
                </a:lnTo>
                <a:lnTo>
                  <a:pt x="812604" y="236985"/>
                </a:lnTo>
                <a:lnTo>
                  <a:pt x="915014" y="237795"/>
                </a:lnTo>
                <a:lnTo>
                  <a:pt x="1018428" y="236985"/>
                </a:lnTo>
                <a:lnTo>
                  <a:pt x="1122847" y="235015"/>
                </a:lnTo>
                <a:lnTo>
                  <a:pt x="1227600" y="233162"/>
                </a:lnTo>
                <a:lnTo>
                  <a:pt x="1333692" y="229340"/>
                </a:lnTo>
                <a:lnTo>
                  <a:pt x="1441122" y="225634"/>
                </a:lnTo>
                <a:lnTo>
                  <a:pt x="1547883" y="220769"/>
                </a:lnTo>
                <a:lnTo>
                  <a:pt x="1655983" y="214282"/>
                </a:lnTo>
                <a:lnTo>
                  <a:pt x="1765421" y="206638"/>
                </a:lnTo>
                <a:lnTo>
                  <a:pt x="1874860" y="199108"/>
                </a:lnTo>
                <a:lnTo>
                  <a:pt x="1984299" y="189495"/>
                </a:lnTo>
                <a:lnTo>
                  <a:pt x="2095745" y="178144"/>
                </a:lnTo>
                <a:lnTo>
                  <a:pt x="2205184" y="166793"/>
                </a:lnTo>
                <a:lnTo>
                  <a:pt x="2316631" y="153472"/>
                </a:lnTo>
                <a:lnTo>
                  <a:pt x="2429081" y="139226"/>
                </a:lnTo>
                <a:lnTo>
                  <a:pt x="2539523" y="124052"/>
                </a:lnTo>
                <a:lnTo>
                  <a:pt x="2651305" y="106215"/>
                </a:lnTo>
                <a:lnTo>
                  <a:pt x="2763086" y="87219"/>
                </a:lnTo>
                <a:lnTo>
                  <a:pt x="2874867" y="68339"/>
                </a:lnTo>
                <a:lnTo>
                  <a:pt x="2986314" y="46331"/>
                </a:lnTo>
                <a:lnTo>
                  <a:pt x="3097760" y="23629"/>
                </a:lnTo>
                <a:lnTo>
                  <a:pt x="3209207" y="0"/>
                </a:lnTo>
                <a:cubicBezTo>
                  <a:pt x="3198832" y="386055"/>
                  <a:pt x="3205525" y="226792"/>
                  <a:pt x="3195151" y="612847"/>
                </a:cubicBez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Imagen que contiene captura de pantalla&#10;&#10;Descripción generada automáticamente" id="296" name="Google Shape;296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5117" y="384424"/>
            <a:ext cx="5227763" cy="6414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02" name="Google Shape;302;p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  <p:sp>
        <p:nvSpPr>
          <p:cNvPr id="304" name="Google Shape;304;p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5"/>
          <p:cNvSpPr/>
          <p:nvPr/>
        </p:nvSpPr>
        <p:spPr>
          <a:xfrm>
            <a:off x="0" y="1587"/>
            <a:ext cx="12192000" cy="6856413"/>
          </a:xfrm>
          <a:custGeom>
            <a:rect b="b" l="l" r="r" t="t"/>
            <a:pathLst>
              <a:path extrusionOk="0" h="8638" w="15356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306" name="Google Shape;306;p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5"/>
          <p:cNvSpPr txBox="1"/>
          <p:nvPr>
            <p:ph type="title"/>
          </p:nvPr>
        </p:nvSpPr>
        <p:spPr>
          <a:xfrm>
            <a:off x="8160773" y="1113062"/>
            <a:ext cx="3382297" cy="32819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BEBEB"/>
              </a:buClr>
              <a:buSzPts val="5400"/>
              <a:buFont typeface="Century Gothic"/>
              <a:buNone/>
            </a:pPr>
            <a:r>
              <a:rPr b="0" i="0" lang="es-ES" sz="5400">
                <a:solidFill>
                  <a:srgbClr val="EBEBE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¿Verbal o escrita?</a:t>
            </a:r>
            <a:endParaRPr/>
          </a:p>
        </p:txBody>
      </p:sp>
      <p:pic>
        <p:nvPicPr>
          <p:cNvPr id="308" name="Google Shape;308;p5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24864" y="1113063"/>
            <a:ext cx="5840705" cy="4628758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3467" y="1741310"/>
            <a:ext cx="5294716" cy="3375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6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53817" y="1741310"/>
            <a:ext cx="5294715" cy="3375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"/>
          <p:cNvSpPr txBox="1"/>
          <p:nvPr>
            <p:ph type="ctrTitle"/>
          </p:nvPr>
        </p:nvSpPr>
        <p:spPr>
          <a:xfrm>
            <a:off x="546351" y="433545"/>
            <a:ext cx="11139854" cy="9304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60"/>
              <a:buFont typeface="Century Gothic"/>
              <a:buNone/>
            </a:pPr>
            <a:r>
              <a:rPr lang="es-ES" sz="4860">
                <a:solidFill>
                  <a:srgbClr val="FFFFFF"/>
                </a:solidFill>
              </a:rPr>
              <a:t>ELEMENTOS DE LA COMUNICACIÓN</a:t>
            </a:r>
            <a:endParaRPr/>
          </a:p>
        </p:txBody>
      </p:sp>
      <p:sp>
        <p:nvSpPr>
          <p:cNvPr id="320" name="Google Shape;320;p7"/>
          <p:cNvSpPr txBox="1"/>
          <p:nvPr>
            <p:ph idx="1" type="subTitle"/>
          </p:nvPr>
        </p:nvSpPr>
        <p:spPr>
          <a:xfrm>
            <a:off x="1544278" y="1645723"/>
            <a:ext cx="9144000" cy="420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solidFill>
                <a:srgbClr val="3FC6D4"/>
              </a:solidFill>
            </a:endParaRPr>
          </a:p>
        </p:txBody>
      </p:sp>
      <p:pic>
        <p:nvPicPr>
          <p:cNvPr id="321" name="Google Shape;32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1567" y="2495606"/>
            <a:ext cx="5455917" cy="38600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texto&#10;&#10;Descripción generada automáticamente" id="322" name="Google Shape;32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45073" y="2782042"/>
            <a:ext cx="5455917" cy="3287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8" name="Google Shape;328;p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8"/>
          <p:cNvSpPr/>
          <p:nvPr/>
        </p:nvSpPr>
        <p:spPr>
          <a:xfrm>
            <a:off x="457200" y="4133850"/>
            <a:ext cx="11277600" cy="2250018"/>
          </a:xfrm>
          <a:custGeom>
            <a:rect b="b" l="l" r="r" t="t"/>
            <a:pathLst>
              <a:path extrusionOk="0" h="2250018" w="11277600">
                <a:moveTo>
                  <a:pt x="5264150" y="0"/>
                </a:moveTo>
                <a:lnTo>
                  <a:pt x="5499100" y="1588"/>
                </a:lnTo>
                <a:lnTo>
                  <a:pt x="5730875" y="1588"/>
                </a:lnTo>
                <a:lnTo>
                  <a:pt x="5961063" y="4763"/>
                </a:lnTo>
                <a:lnTo>
                  <a:pt x="6186488" y="9525"/>
                </a:lnTo>
                <a:lnTo>
                  <a:pt x="6410325" y="14288"/>
                </a:lnTo>
                <a:lnTo>
                  <a:pt x="6629400" y="19050"/>
                </a:lnTo>
                <a:lnTo>
                  <a:pt x="6846888" y="26988"/>
                </a:lnTo>
                <a:lnTo>
                  <a:pt x="7061200" y="34925"/>
                </a:lnTo>
                <a:lnTo>
                  <a:pt x="7270750" y="42863"/>
                </a:lnTo>
                <a:lnTo>
                  <a:pt x="7680325" y="63500"/>
                </a:lnTo>
                <a:lnTo>
                  <a:pt x="8072438" y="85725"/>
                </a:lnTo>
                <a:lnTo>
                  <a:pt x="8448675" y="109538"/>
                </a:lnTo>
                <a:lnTo>
                  <a:pt x="8805862" y="134938"/>
                </a:lnTo>
                <a:lnTo>
                  <a:pt x="9145588" y="161925"/>
                </a:lnTo>
                <a:lnTo>
                  <a:pt x="9461500" y="190500"/>
                </a:lnTo>
                <a:lnTo>
                  <a:pt x="9758362" y="219075"/>
                </a:lnTo>
                <a:lnTo>
                  <a:pt x="10031412" y="247650"/>
                </a:lnTo>
                <a:lnTo>
                  <a:pt x="10282238" y="274638"/>
                </a:lnTo>
                <a:lnTo>
                  <a:pt x="10504488" y="300038"/>
                </a:lnTo>
                <a:lnTo>
                  <a:pt x="10704512" y="323850"/>
                </a:lnTo>
                <a:lnTo>
                  <a:pt x="10874375" y="344488"/>
                </a:lnTo>
                <a:lnTo>
                  <a:pt x="11015662" y="363538"/>
                </a:lnTo>
                <a:lnTo>
                  <a:pt x="11210925" y="390525"/>
                </a:lnTo>
                <a:lnTo>
                  <a:pt x="11277600" y="400050"/>
                </a:lnTo>
                <a:lnTo>
                  <a:pt x="11277600" y="2250018"/>
                </a:lnTo>
                <a:lnTo>
                  <a:pt x="0" y="2250018"/>
                </a:lnTo>
                <a:lnTo>
                  <a:pt x="0" y="398463"/>
                </a:lnTo>
                <a:lnTo>
                  <a:pt x="255588" y="358775"/>
                </a:lnTo>
                <a:lnTo>
                  <a:pt x="511175" y="320675"/>
                </a:lnTo>
                <a:lnTo>
                  <a:pt x="766762" y="284163"/>
                </a:lnTo>
                <a:lnTo>
                  <a:pt x="1023938" y="252413"/>
                </a:lnTo>
                <a:lnTo>
                  <a:pt x="1279525" y="220663"/>
                </a:lnTo>
                <a:lnTo>
                  <a:pt x="1536700" y="190500"/>
                </a:lnTo>
                <a:lnTo>
                  <a:pt x="1790700" y="165100"/>
                </a:lnTo>
                <a:lnTo>
                  <a:pt x="2047875" y="141288"/>
                </a:lnTo>
                <a:lnTo>
                  <a:pt x="2303462" y="119063"/>
                </a:lnTo>
                <a:lnTo>
                  <a:pt x="2555875" y="100013"/>
                </a:lnTo>
                <a:lnTo>
                  <a:pt x="2809875" y="80963"/>
                </a:lnTo>
                <a:lnTo>
                  <a:pt x="3062288" y="65088"/>
                </a:lnTo>
                <a:lnTo>
                  <a:pt x="3313113" y="52388"/>
                </a:lnTo>
                <a:lnTo>
                  <a:pt x="3563938" y="39688"/>
                </a:lnTo>
                <a:lnTo>
                  <a:pt x="3811588" y="28575"/>
                </a:lnTo>
                <a:lnTo>
                  <a:pt x="4057650" y="20638"/>
                </a:lnTo>
                <a:lnTo>
                  <a:pt x="4303713" y="14288"/>
                </a:lnTo>
                <a:lnTo>
                  <a:pt x="4546600" y="7938"/>
                </a:lnTo>
                <a:lnTo>
                  <a:pt x="4787900" y="4763"/>
                </a:lnTo>
                <a:lnTo>
                  <a:pt x="5027613" y="1588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0" name="Google Shape;330;p8"/>
          <p:cNvSpPr/>
          <p:nvPr/>
        </p:nvSpPr>
        <p:spPr>
          <a:xfrm rot="10371525">
            <a:off x="263767" y="4117124"/>
            <a:ext cx="3299407" cy="440924"/>
          </a:xfrm>
          <a:custGeom>
            <a:rect b="b" l="l" r="r" t="t"/>
            <a:pathLst>
              <a:path extrusionOk="0" h="5291" w="10000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8"/>
          <p:cNvSpPr txBox="1"/>
          <p:nvPr>
            <p:ph idx="1" type="subTitle"/>
          </p:nvPr>
        </p:nvSpPr>
        <p:spPr>
          <a:xfrm>
            <a:off x="649976" y="5692877"/>
            <a:ext cx="10893095" cy="535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sp>
        <p:nvSpPr>
          <p:cNvPr id="332" name="Google Shape;332;p8"/>
          <p:cNvSpPr txBox="1"/>
          <p:nvPr>
            <p:ph type="ctrTitle"/>
          </p:nvPr>
        </p:nvSpPr>
        <p:spPr>
          <a:xfrm>
            <a:off x="649975" y="4517136"/>
            <a:ext cx="10893095" cy="11749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Font typeface="Century Gothic"/>
              <a:buNone/>
            </a:pPr>
            <a:r>
              <a:t/>
            </a:r>
            <a:endParaRPr sz="6000"/>
          </a:p>
        </p:txBody>
      </p:sp>
      <p:pic>
        <p:nvPicPr>
          <p:cNvPr id="333" name="Google Shape;333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48087" y="813874"/>
            <a:ext cx="4695825" cy="320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0" name="Google Shape;340;p9"/>
          <p:cNvSpPr/>
          <p:nvPr/>
        </p:nvSpPr>
        <p:spPr>
          <a:xfrm>
            <a:off x="641275" y="643466"/>
            <a:ext cx="1970939" cy="5571067"/>
          </a:xfrm>
          <a:custGeom>
            <a:rect b="b" l="l" r="r" t="t"/>
            <a:pathLst>
              <a:path extrusionOk="0" h="5571067" w="1970939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gradFill>
            <a:gsLst>
              <a:gs pos="0">
                <a:srgbClr val="80406E"/>
              </a:gs>
              <a:gs pos="100000">
                <a:srgbClr val="101631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1" name="Google Shape;341;p9"/>
          <p:cNvSpPr/>
          <p:nvPr/>
        </p:nvSpPr>
        <p:spPr>
          <a:xfrm rot="-5677511">
            <a:off x="969335" y="1702087"/>
            <a:ext cx="3209207" cy="612850"/>
          </a:xfrm>
          <a:custGeom>
            <a:rect b="b" l="l" r="r" t="t"/>
            <a:pathLst>
              <a:path extrusionOk="0" h="612850" w="3209207">
                <a:moveTo>
                  <a:pt x="3195151" y="612847"/>
                </a:moveTo>
                <a:cubicBezTo>
                  <a:pt x="3144238" y="612898"/>
                  <a:pt x="3088941" y="612318"/>
                  <a:pt x="3029871" y="611146"/>
                </a:cubicBezTo>
                <a:lnTo>
                  <a:pt x="2949639" y="608906"/>
                </a:lnTo>
                <a:lnTo>
                  <a:pt x="2978018" y="258115"/>
                </a:lnTo>
                <a:lnTo>
                  <a:pt x="2944764" y="260801"/>
                </a:lnTo>
                <a:lnTo>
                  <a:pt x="2806036" y="271446"/>
                </a:lnTo>
                <a:lnTo>
                  <a:pt x="2666958" y="278917"/>
                </a:lnTo>
                <a:lnTo>
                  <a:pt x="2528469" y="286593"/>
                </a:lnTo>
                <a:lnTo>
                  <a:pt x="2389479" y="292970"/>
                </a:lnTo>
                <a:lnTo>
                  <a:pt x="2252501" y="296993"/>
                </a:lnTo>
                <a:lnTo>
                  <a:pt x="2113775" y="300086"/>
                </a:lnTo>
                <a:lnTo>
                  <a:pt x="1975755" y="301980"/>
                </a:lnTo>
                <a:lnTo>
                  <a:pt x="1840287" y="302348"/>
                </a:lnTo>
                <a:lnTo>
                  <a:pt x="1703009" y="302570"/>
                </a:lnTo>
                <a:lnTo>
                  <a:pt x="1567693" y="301063"/>
                </a:lnTo>
                <a:lnTo>
                  <a:pt x="1432543" y="297523"/>
                </a:lnTo>
                <a:lnTo>
                  <a:pt x="1297969" y="294345"/>
                </a:lnTo>
                <a:lnTo>
                  <a:pt x="1164703" y="290015"/>
                </a:lnTo>
                <a:lnTo>
                  <a:pt x="1032796" y="283907"/>
                </a:lnTo>
                <a:lnTo>
                  <a:pt x="900940" y="277172"/>
                </a:lnTo>
                <a:lnTo>
                  <a:pt x="770303" y="270380"/>
                </a:lnTo>
                <a:lnTo>
                  <a:pt x="641641" y="261702"/>
                </a:lnTo>
                <a:lnTo>
                  <a:pt x="512966" y="253180"/>
                </a:lnTo>
                <a:lnTo>
                  <a:pt x="386177" y="243867"/>
                </a:lnTo>
                <a:lnTo>
                  <a:pt x="260746" y="232775"/>
                </a:lnTo>
                <a:lnTo>
                  <a:pt x="136447" y="222719"/>
                </a:lnTo>
                <a:lnTo>
                  <a:pt x="13506" y="210885"/>
                </a:lnTo>
                <a:lnTo>
                  <a:pt x="0" y="209475"/>
                </a:lnTo>
                <a:lnTo>
                  <a:pt x="40844" y="212313"/>
                </a:lnTo>
                <a:lnTo>
                  <a:pt x="132211" y="216946"/>
                </a:lnTo>
                <a:lnTo>
                  <a:pt x="225585" y="221811"/>
                </a:lnTo>
                <a:lnTo>
                  <a:pt x="320298" y="226444"/>
                </a:lnTo>
                <a:lnTo>
                  <a:pt x="415680" y="229340"/>
                </a:lnTo>
                <a:lnTo>
                  <a:pt x="512735" y="232120"/>
                </a:lnTo>
                <a:lnTo>
                  <a:pt x="611464" y="235015"/>
                </a:lnTo>
                <a:lnTo>
                  <a:pt x="711532" y="236985"/>
                </a:lnTo>
                <a:lnTo>
                  <a:pt x="812604" y="236985"/>
                </a:lnTo>
                <a:lnTo>
                  <a:pt x="915014" y="237795"/>
                </a:lnTo>
                <a:lnTo>
                  <a:pt x="1018428" y="236985"/>
                </a:lnTo>
                <a:lnTo>
                  <a:pt x="1122847" y="235015"/>
                </a:lnTo>
                <a:lnTo>
                  <a:pt x="1227600" y="233162"/>
                </a:lnTo>
                <a:lnTo>
                  <a:pt x="1333692" y="229340"/>
                </a:lnTo>
                <a:lnTo>
                  <a:pt x="1441122" y="225634"/>
                </a:lnTo>
                <a:lnTo>
                  <a:pt x="1547883" y="220769"/>
                </a:lnTo>
                <a:lnTo>
                  <a:pt x="1655983" y="214282"/>
                </a:lnTo>
                <a:lnTo>
                  <a:pt x="1765421" y="206638"/>
                </a:lnTo>
                <a:lnTo>
                  <a:pt x="1874860" y="199108"/>
                </a:lnTo>
                <a:lnTo>
                  <a:pt x="1984299" y="189495"/>
                </a:lnTo>
                <a:lnTo>
                  <a:pt x="2095745" y="178144"/>
                </a:lnTo>
                <a:lnTo>
                  <a:pt x="2205184" y="166793"/>
                </a:lnTo>
                <a:lnTo>
                  <a:pt x="2316631" y="153472"/>
                </a:lnTo>
                <a:lnTo>
                  <a:pt x="2429081" y="139226"/>
                </a:lnTo>
                <a:lnTo>
                  <a:pt x="2539523" y="124052"/>
                </a:lnTo>
                <a:lnTo>
                  <a:pt x="2651305" y="106215"/>
                </a:lnTo>
                <a:lnTo>
                  <a:pt x="2763086" y="87219"/>
                </a:lnTo>
                <a:lnTo>
                  <a:pt x="2874867" y="68339"/>
                </a:lnTo>
                <a:lnTo>
                  <a:pt x="2986314" y="46331"/>
                </a:lnTo>
                <a:lnTo>
                  <a:pt x="3097760" y="23629"/>
                </a:lnTo>
                <a:lnTo>
                  <a:pt x="3209207" y="0"/>
                </a:lnTo>
                <a:cubicBezTo>
                  <a:pt x="3198832" y="386055"/>
                  <a:pt x="3205525" y="226792"/>
                  <a:pt x="3195151" y="612847"/>
                </a:cubicBez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Imagen que contiene texto&#10;&#10;Descripción generada automáticamente" id="342" name="Google Shape;342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92082" y="643466"/>
            <a:ext cx="5773127" cy="5571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ala de reuniones Ion">
  <a:themeElements>
    <a:clrScheme name="Sala de reuniones Ion">
      <a:dk1>
        <a:srgbClr val="000000"/>
      </a:dk1>
      <a:lt1>
        <a:srgbClr val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ala de reuniones Ion">
  <a:themeElements>
    <a:clrScheme name="Sala de reuniones Ion">
      <a:dk1>
        <a:srgbClr val="000000"/>
      </a:dk1>
      <a:lt1>
        <a:srgbClr val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2019-09-14T22:34:21Z</dcterms:created>
  <dc:creator>marianhl</dc:creator>
</cp:coreProperties>
</file>