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0" r:id="rId1"/>
  </p:sldMasterIdLst>
  <p:notesMasterIdLst>
    <p:notesMasterId r:id="rId27"/>
  </p:notesMasterIdLst>
  <p:sldIdLst>
    <p:sldId id="256" r:id="rId2"/>
    <p:sldId id="257" r:id="rId3"/>
    <p:sldId id="258" r:id="rId4"/>
    <p:sldId id="260" r:id="rId5"/>
    <p:sldId id="259" r:id="rId6"/>
    <p:sldId id="277" r:id="rId7"/>
    <p:sldId id="275" r:id="rId8"/>
    <p:sldId id="276" r:id="rId9"/>
    <p:sldId id="274" r:id="rId10"/>
    <p:sldId id="281" r:id="rId11"/>
    <p:sldId id="278" r:id="rId12"/>
    <p:sldId id="273" r:id="rId13"/>
    <p:sldId id="280" r:id="rId14"/>
    <p:sldId id="266" r:id="rId15"/>
    <p:sldId id="268" r:id="rId16"/>
    <p:sldId id="267" r:id="rId17"/>
    <p:sldId id="269" r:id="rId18"/>
    <p:sldId id="261" r:id="rId19"/>
    <p:sldId id="270" r:id="rId20"/>
    <p:sldId id="272" r:id="rId21"/>
    <p:sldId id="271" r:id="rId22"/>
    <p:sldId id="282" r:id="rId23"/>
    <p:sldId id="265" r:id="rId24"/>
    <p:sldId id="283" r:id="rId25"/>
    <p:sldId id="28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E4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127A89-91D3-4296-93FE-54647C6A4AB0}" v="1490" dt="2020-06-25T10:22:38.997"/>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92" autoAdjust="0"/>
    <p:restoredTop sz="94660"/>
  </p:normalViewPr>
  <p:slideViewPr>
    <p:cSldViewPr snapToGrid="0">
      <p:cViewPr varScale="1">
        <p:scale>
          <a:sx n="119" d="100"/>
          <a:sy n="119" d="100"/>
        </p:scale>
        <p:origin x="52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Gómez Pascual" userId="f2fa3949-17eb-4467-989a-8a33f9a39316" providerId="ADAL" clId="{04127A89-91D3-4296-93FE-54647C6A4AB0}"/>
    <pc:docChg chg="undo redo custSel mod addSld delSld modSld sldOrd modMainMaster modNotesMaster">
      <pc:chgData name="David Gómez Pascual" userId="f2fa3949-17eb-4467-989a-8a33f9a39316" providerId="ADAL" clId="{04127A89-91D3-4296-93FE-54647C6A4AB0}" dt="2020-06-25T10:22:38.997" v="2335"/>
      <pc:docMkLst>
        <pc:docMk/>
      </pc:docMkLst>
      <pc:sldChg chg="modSp modNotes">
        <pc:chgData name="David Gómez Pascual" userId="f2fa3949-17eb-4467-989a-8a33f9a39316" providerId="ADAL" clId="{04127A89-91D3-4296-93FE-54647C6A4AB0}" dt="2020-06-25T08:34:23.387" v="0"/>
        <pc:sldMkLst>
          <pc:docMk/>
          <pc:sldMk cId="3865549694" sldId="256"/>
        </pc:sldMkLst>
        <pc:spChg chg="mod">
          <ac:chgData name="David Gómez Pascual" userId="f2fa3949-17eb-4467-989a-8a33f9a39316" providerId="ADAL" clId="{04127A89-91D3-4296-93FE-54647C6A4AB0}" dt="2020-06-25T08:34:23.387" v="0"/>
          <ac:spMkLst>
            <pc:docMk/>
            <pc:sldMk cId="3865549694" sldId="256"/>
            <ac:spMk id="2" creationId="{F46462BA-704B-481D-8520-7E48697DC4D3}"/>
          </ac:spMkLst>
        </pc:spChg>
        <pc:spChg chg="mod">
          <ac:chgData name="David Gómez Pascual" userId="f2fa3949-17eb-4467-989a-8a33f9a39316" providerId="ADAL" clId="{04127A89-91D3-4296-93FE-54647C6A4AB0}" dt="2020-06-25T08:34:23.387" v="0"/>
          <ac:spMkLst>
            <pc:docMk/>
            <pc:sldMk cId="3865549694" sldId="256"/>
            <ac:spMk id="3" creationId="{BA57F17D-EF84-4048-8E4F-CBDADCC03794}"/>
          </ac:spMkLst>
        </pc:spChg>
        <pc:picChg chg="mod">
          <ac:chgData name="David Gómez Pascual" userId="f2fa3949-17eb-4467-989a-8a33f9a39316" providerId="ADAL" clId="{04127A89-91D3-4296-93FE-54647C6A4AB0}" dt="2020-06-25T08:34:23.387" v="0"/>
          <ac:picMkLst>
            <pc:docMk/>
            <pc:sldMk cId="3865549694" sldId="256"/>
            <ac:picMk id="5" creationId="{98352B05-3C5C-4A14-A525-AFFA60E5364C}"/>
          </ac:picMkLst>
        </pc:picChg>
      </pc:sldChg>
      <pc:sldChg chg="addSp modSp mod modNotes">
        <pc:chgData name="David Gómez Pascual" userId="f2fa3949-17eb-4467-989a-8a33f9a39316" providerId="ADAL" clId="{04127A89-91D3-4296-93FE-54647C6A4AB0}" dt="2020-06-25T08:37:13.121" v="37" actId="113"/>
        <pc:sldMkLst>
          <pc:docMk/>
          <pc:sldMk cId="2651349961" sldId="257"/>
        </pc:sldMkLst>
        <pc:spChg chg="mod">
          <ac:chgData name="David Gómez Pascual" userId="f2fa3949-17eb-4467-989a-8a33f9a39316" providerId="ADAL" clId="{04127A89-91D3-4296-93FE-54647C6A4AB0}" dt="2020-06-25T08:34:23.387" v="0"/>
          <ac:spMkLst>
            <pc:docMk/>
            <pc:sldMk cId="2651349961" sldId="257"/>
            <ac:spMk id="2" creationId="{B060378F-6834-46B2-9221-7FE64155938A}"/>
          </ac:spMkLst>
        </pc:spChg>
        <pc:graphicFrameChg chg="mod">
          <ac:chgData name="David Gómez Pascual" userId="f2fa3949-17eb-4467-989a-8a33f9a39316" providerId="ADAL" clId="{04127A89-91D3-4296-93FE-54647C6A4AB0}" dt="2020-06-25T08:37:13.121" v="37" actId="113"/>
          <ac:graphicFrameMkLst>
            <pc:docMk/>
            <pc:sldMk cId="2651349961" sldId="257"/>
            <ac:graphicFrameMk id="4" creationId="{F9044490-C5B0-4C7A-B6C8-94EA34C52904}"/>
          </ac:graphicFrameMkLst>
        </pc:graphicFrameChg>
        <pc:picChg chg="add mod">
          <ac:chgData name="David Gómez Pascual" userId="f2fa3949-17eb-4467-989a-8a33f9a39316" providerId="ADAL" clId="{04127A89-91D3-4296-93FE-54647C6A4AB0}" dt="2020-06-25T08:36:56.848" v="35" actId="1076"/>
          <ac:picMkLst>
            <pc:docMk/>
            <pc:sldMk cId="2651349961" sldId="257"/>
            <ac:picMk id="5" creationId="{4F85DC4C-5C9E-44AA-9C69-D7C18239186D}"/>
          </ac:picMkLst>
        </pc:picChg>
      </pc:sldChg>
      <pc:sldChg chg="addSp delSp modSp mod setBg modNotes">
        <pc:chgData name="David Gómez Pascual" userId="f2fa3949-17eb-4467-989a-8a33f9a39316" providerId="ADAL" clId="{04127A89-91D3-4296-93FE-54647C6A4AB0}" dt="2020-06-25T08:40:23.490" v="70" actId="255"/>
        <pc:sldMkLst>
          <pc:docMk/>
          <pc:sldMk cId="4123750336" sldId="258"/>
        </pc:sldMkLst>
        <pc:spChg chg="mod">
          <ac:chgData name="David Gómez Pascual" userId="f2fa3949-17eb-4467-989a-8a33f9a39316" providerId="ADAL" clId="{04127A89-91D3-4296-93FE-54647C6A4AB0}" dt="2020-06-25T08:39:11.983" v="57" actId="26606"/>
          <ac:spMkLst>
            <pc:docMk/>
            <pc:sldMk cId="4123750336" sldId="258"/>
            <ac:spMk id="2" creationId="{B060378F-6834-46B2-9221-7FE64155938A}"/>
          </ac:spMkLst>
        </pc:spChg>
        <pc:spChg chg="add del">
          <ac:chgData name="David Gómez Pascual" userId="f2fa3949-17eb-4467-989a-8a33f9a39316" providerId="ADAL" clId="{04127A89-91D3-4296-93FE-54647C6A4AB0}" dt="2020-06-25T08:39:11.983" v="57" actId="26606"/>
          <ac:spMkLst>
            <pc:docMk/>
            <pc:sldMk cId="4123750336" sldId="258"/>
            <ac:spMk id="10" creationId="{6B271163-1E03-43CD-BDE9-0233CAE1A26F}"/>
          </ac:spMkLst>
        </pc:spChg>
        <pc:grpChg chg="add del">
          <ac:chgData name="David Gómez Pascual" userId="f2fa3949-17eb-4467-989a-8a33f9a39316" providerId="ADAL" clId="{04127A89-91D3-4296-93FE-54647C6A4AB0}" dt="2020-06-25T08:39:11.983" v="57" actId="26606"/>
          <ac:grpSpMkLst>
            <pc:docMk/>
            <pc:sldMk cId="4123750336" sldId="258"/>
            <ac:grpSpMk id="12" creationId="{B3A84125-19BF-4B89-B0B6-72CD1A073F5E}"/>
          </ac:grpSpMkLst>
        </pc:grpChg>
        <pc:graphicFrameChg chg="mod modGraphic">
          <ac:chgData name="David Gómez Pascual" userId="f2fa3949-17eb-4467-989a-8a33f9a39316" providerId="ADAL" clId="{04127A89-91D3-4296-93FE-54647C6A4AB0}" dt="2020-06-25T08:40:23.490" v="70" actId="255"/>
          <ac:graphicFrameMkLst>
            <pc:docMk/>
            <pc:sldMk cId="4123750336" sldId="258"/>
            <ac:graphicFrameMk id="4" creationId="{F9044490-C5B0-4C7A-B6C8-94EA34C52904}"/>
          </ac:graphicFrameMkLst>
        </pc:graphicFrameChg>
        <pc:picChg chg="add mod ord modCrop">
          <ac:chgData name="David Gómez Pascual" userId="f2fa3949-17eb-4467-989a-8a33f9a39316" providerId="ADAL" clId="{04127A89-91D3-4296-93FE-54647C6A4AB0}" dt="2020-06-25T08:40:18.425" v="69" actId="14100"/>
          <ac:picMkLst>
            <pc:docMk/>
            <pc:sldMk cId="4123750336" sldId="258"/>
            <ac:picMk id="5" creationId="{3FCDC788-C970-49E2-A158-B7BBF2CF4D52}"/>
          </ac:picMkLst>
        </pc:picChg>
      </pc:sldChg>
      <pc:sldChg chg="addSp delSp modSp mod setBg modNotes">
        <pc:chgData name="David Gómez Pascual" userId="f2fa3949-17eb-4467-989a-8a33f9a39316" providerId="ADAL" clId="{04127A89-91D3-4296-93FE-54647C6A4AB0}" dt="2020-06-25T08:43:17.342" v="92" actId="1076"/>
        <pc:sldMkLst>
          <pc:docMk/>
          <pc:sldMk cId="1302365164" sldId="259"/>
        </pc:sldMkLst>
        <pc:spChg chg="mod">
          <ac:chgData name="David Gómez Pascual" userId="f2fa3949-17eb-4467-989a-8a33f9a39316" providerId="ADAL" clId="{04127A89-91D3-4296-93FE-54647C6A4AB0}" dt="2020-06-25T08:42:31.452" v="88" actId="26606"/>
          <ac:spMkLst>
            <pc:docMk/>
            <pc:sldMk cId="1302365164" sldId="259"/>
            <ac:spMk id="2" creationId="{B060378F-6834-46B2-9221-7FE64155938A}"/>
          </ac:spMkLst>
        </pc:spChg>
        <pc:spChg chg="add del">
          <ac:chgData name="David Gómez Pascual" userId="f2fa3949-17eb-4467-989a-8a33f9a39316" providerId="ADAL" clId="{04127A89-91D3-4296-93FE-54647C6A4AB0}" dt="2020-06-25T08:42:31.452" v="88" actId="26606"/>
          <ac:spMkLst>
            <pc:docMk/>
            <pc:sldMk cId="1302365164" sldId="259"/>
            <ac:spMk id="10" creationId="{6B271163-1E03-43CD-BDE9-0233CAE1A26F}"/>
          </ac:spMkLst>
        </pc:spChg>
        <pc:grpChg chg="add del">
          <ac:chgData name="David Gómez Pascual" userId="f2fa3949-17eb-4467-989a-8a33f9a39316" providerId="ADAL" clId="{04127A89-91D3-4296-93FE-54647C6A4AB0}" dt="2020-06-25T08:42:31.452" v="88" actId="26606"/>
          <ac:grpSpMkLst>
            <pc:docMk/>
            <pc:sldMk cId="1302365164" sldId="259"/>
            <ac:grpSpMk id="12" creationId="{B3A84125-19BF-4B89-B0B6-72CD1A073F5E}"/>
          </ac:grpSpMkLst>
        </pc:grpChg>
        <pc:graphicFrameChg chg="mod modGraphic">
          <ac:chgData name="David Gómez Pascual" userId="f2fa3949-17eb-4467-989a-8a33f9a39316" providerId="ADAL" clId="{04127A89-91D3-4296-93FE-54647C6A4AB0}" dt="2020-06-25T08:42:37.128" v="89"/>
          <ac:graphicFrameMkLst>
            <pc:docMk/>
            <pc:sldMk cId="1302365164" sldId="259"/>
            <ac:graphicFrameMk id="4" creationId="{F9044490-C5B0-4C7A-B6C8-94EA34C52904}"/>
          </ac:graphicFrameMkLst>
        </pc:graphicFrameChg>
        <pc:picChg chg="add mod ord">
          <ac:chgData name="David Gómez Pascual" userId="f2fa3949-17eb-4467-989a-8a33f9a39316" providerId="ADAL" clId="{04127A89-91D3-4296-93FE-54647C6A4AB0}" dt="2020-06-25T08:43:17.342" v="92" actId="1076"/>
          <ac:picMkLst>
            <pc:docMk/>
            <pc:sldMk cId="1302365164" sldId="259"/>
            <ac:picMk id="5" creationId="{ECCA8914-8F10-42E0-8CE9-96E8D65CC20A}"/>
          </ac:picMkLst>
        </pc:picChg>
      </pc:sldChg>
      <pc:sldChg chg="modSp mod modNotes">
        <pc:chgData name="David Gómez Pascual" userId="f2fa3949-17eb-4467-989a-8a33f9a39316" providerId="ADAL" clId="{04127A89-91D3-4296-93FE-54647C6A4AB0}" dt="2020-06-25T08:50:39.913" v="95" actId="14100"/>
        <pc:sldMkLst>
          <pc:docMk/>
          <pc:sldMk cId="2690182433" sldId="260"/>
        </pc:sldMkLst>
        <pc:spChg chg="mod">
          <ac:chgData name="David Gómez Pascual" userId="f2fa3949-17eb-4467-989a-8a33f9a39316" providerId="ADAL" clId="{04127A89-91D3-4296-93FE-54647C6A4AB0}" dt="2020-06-25T08:34:23.387" v="0"/>
          <ac:spMkLst>
            <pc:docMk/>
            <pc:sldMk cId="2690182433" sldId="260"/>
            <ac:spMk id="4" creationId="{A49AC1C0-7E2A-43FC-876D-DA9EF943F2A0}"/>
          </ac:spMkLst>
        </pc:spChg>
        <pc:spChg chg="mod">
          <ac:chgData name="David Gómez Pascual" userId="f2fa3949-17eb-4467-989a-8a33f9a39316" providerId="ADAL" clId="{04127A89-91D3-4296-93FE-54647C6A4AB0}" dt="2020-06-25T08:34:23.387" v="0"/>
          <ac:spMkLst>
            <pc:docMk/>
            <pc:sldMk cId="2690182433" sldId="260"/>
            <ac:spMk id="5" creationId="{B785FD2E-0BB6-4A29-B618-2721AB14C788}"/>
          </ac:spMkLst>
        </pc:spChg>
        <pc:spChg chg="mod">
          <ac:chgData name="David Gómez Pascual" userId="f2fa3949-17eb-4467-989a-8a33f9a39316" providerId="ADAL" clId="{04127A89-91D3-4296-93FE-54647C6A4AB0}" dt="2020-06-25T08:50:39.913" v="95" actId="14100"/>
          <ac:spMkLst>
            <pc:docMk/>
            <pc:sldMk cId="2690182433" sldId="260"/>
            <ac:spMk id="8" creationId="{022D0562-C950-4CA6-A981-9822661A275E}"/>
          </ac:spMkLst>
        </pc:spChg>
        <pc:picChg chg="mod">
          <ac:chgData name="David Gómez Pascual" userId="f2fa3949-17eb-4467-989a-8a33f9a39316" providerId="ADAL" clId="{04127A89-91D3-4296-93FE-54647C6A4AB0}" dt="2020-06-25T08:50:37.196" v="94" actId="14100"/>
          <ac:picMkLst>
            <pc:docMk/>
            <pc:sldMk cId="2690182433" sldId="260"/>
            <ac:picMk id="7" creationId="{9B2C3C6A-4484-430B-BAB0-60B0926F305C}"/>
          </ac:picMkLst>
        </pc:picChg>
      </pc:sldChg>
      <pc:sldChg chg="modSp modNotes">
        <pc:chgData name="David Gómez Pascual" userId="f2fa3949-17eb-4467-989a-8a33f9a39316" providerId="ADAL" clId="{04127A89-91D3-4296-93FE-54647C6A4AB0}" dt="2020-06-25T10:22:38.997" v="2335"/>
        <pc:sldMkLst>
          <pc:docMk/>
          <pc:sldMk cId="84486833" sldId="261"/>
        </pc:sldMkLst>
        <pc:spChg chg="mod">
          <ac:chgData name="David Gómez Pascual" userId="f2fa3949-17eb-4467-989a-8a33f9a39316" providerId="ADAL" clId="{04127A89-91D3-4296-93FE-54647C6A4AB0}" dt="2020-06-25T08:34:23.387" v="0"/>
          <ac:spMkLst>
            <pc:docMk/>
            <pc:sldMk cId="84486833" sldId="261"/>
            <ac:spMk id="2" creationId="{67256B20-723B-4FF4-99D8-764231336431}"/>
          </ac:spMkLst>
        </pc:spChg>
        <pc:graphicFrameChg chg="mod">
          <ac:chgData name="David Gómez Pascual" userId="f2fa3949-17eb-4467-989a-8a33f9a39316" providerId="ADAL" clId="{04127A89-91D3-4296-93FE-54647C6A4AB0}" dt="2020-06-25T10:22:38.997" v="2335"/>
          <ac:graphicFrameMkLst>
            <pc:docMk/>
            <pc:sldMk cId="84486833" sldId="261"/>
            <ac:graphicFrameMk id="4" creationId="{661FE2E0-8ECD-4CA8-A3C2-A67B33445FF9}"/>
          </ac:graphicFrameMkLst>
        </pc:graphicFrameChg>
      </pc:sldChg>
      <pc:sldChg chg="addSp delSp modSp del mod modNotes">
        <pc:chgData name="David Gómez Pascual" userId="f2fa3949-17eb-4467-989a-8a33f9a39316" providerId="ADAL" clId="{04127A89-91D3-4296-93FE-54647C6A4AB0}" dt="2020-06-25T09:07:56.214" v="298" actId="2696"/>
        <pc:sldMkLst>
          <pc:docMk/>
          <pc:sldMk cId="3485675963" sldId="262"/>
        </pc:sldMkLst>
        <pc:spChg chg="mod">
          <ac:chgData name="David Gómez Pascual" userId="f2fa3949-17eb-4467-989a-8a33f9a39316" providerId="ADAL" clId="{04127A89-91D3-4296-93FE-54647C6A4AB0}" dt="2020-06-25T08:57:00.030" v="207" actId="122"/>
          <ac:spMkLst>
            <pc:docMk/>
            <pc:sldMk cId="3485675963" sldId="262"/>
            <ac:spMk id="2" creationId="{B060378F-6834-46B2-9221-7FE64155938A}"/>
          </ac:spMkLst>
        </pc:spChg>
        <pc:spChg chg="add mod">
          <ac:chgData name="David Gómez Pascual" userId="f2fa3949-17eb-4467-989a-8a33f9a39316" providerId="ADAL" clId="{04127A89-91D3-4296-93FE-54647C6A4AB0}" dt="2020-06-25T09:07:20.834" v="297" actId="14"/>
          <ac:spMkLst>
            <pc:docMk/>
            <pc:sldMk cId="3485675963" sldId="262"/>
            <ac:spMk id="5" creationId="{416C1DD9-E838-4F8C-A1A0-ED5136EE011E}"/>
          </ac:spMkLst>
        </pc:spChg>
        <pc:graphicFrameChg chg="del mod">
          <ac:chgData name="David Gómez Pascual" userId="f2fa3949-17eb-4467-989a-8a33f9a39316" providerId="ADAL" clId="{04127A89-91D3-4296-93FE-54647C6A4AB0}" dt="2020-06-25T09:01:02.085" v="225" actId="478"/>
          <ac:graphicFrameMkLst>
            <pc:docMk/>
            <pc:sldMk cId="3485675963" sldId="262"/>
            <ac:graphicFrameMk id="4" creationId="{F9044490-C5B0-4C7A-B6C8-94EA34C52904}"/>
          </ac:graphicFrameMkLst>
        </pc:graphicFrameChg>
      </pc:sldChg>
      <pc:sldChg chg="add del">
        <pc:chgData name="David Gómez Pascual" userId="f2fa3949-17eb-4467-989a-8a33f9a39316" providerId="ADAL" clId="{04127A89-91D3-4296-93FE-54647C6A4AB0}" dt="2020-06-25T09:14:29.402" v="581" actId="47"/>
        <pc:sldMkLst>
          <pc:docMk/>
          <pc:sldMk cId="3689638638" sldId="262"/>
        </pc:sldMkLst>
      </pc:sldChg>
      <pc:sldChg chg="modSp del mod modNotes">
        <pc:chgData name="David Gómez Pascual" userId="f2fa3949-17eb-4467-989a-8a33f9a39316" providerId="ADAL" clId="{04127A89-91D3-4296-93FE-54647C6A4AB0}" dt="2020-06-25T09:52:01.186" v="1172" actId="47"/>
        <pc:sldMkLst>
          <pc:docMk/>
          <pc:sldMk cId="646191167" sldId="263"/>
        </pc:sldMkLst>
        <pc:spChg chg="mod">
          <ac:chgData name="David Gómez Pascual" userId="f2fa3949-17eb-4467-989a-8a33f9a39316" providerId="ADAL" clId="{04127A89-91D3-4296-93FE-54647C6A4AB0}" dt="2020-06-25T09:18:42.839" v="639" actId="13926"/>
          <ac:spMkLst>
            <pc:docMk/>
            <pc:sldMk cId="646191167" sldId="263"/>
            <ac:spMk id="2" creationId="{B060378F-6834-46B2-9221-7FE64155938A}"/>
          </ac:spMkLst>
        </pc:spChg>
        <pc:graphicFrameChg chg="mod">
          <ac:chgData name="David Gómez Pascual" userId="f2fa3949-17eb-4467-989a-8a33f9a39316" providerId="ADAL" clId="{04127A89-91D3-4296-93FE-54647C6A4AB0}" dt="2020-06-25T09:24:22.255" v="686" actId="20577"/>
          <ac:graphicFrameMkLst>
            <pc:docMk/>
            <pc:sldMk cId="646191167" sldId="263"/>
            <ac:graphicFrameMk id="4" creationId="{F9044490-C5B0-4C7A-B6C8-94EA34C52904}"/>
          </ac:graphicFrameMkLst>
        </pc:graphicFrameChg>
      </pc:sldChg>
      <pc:sldChg chg="delSp modSp del modNotes">
        <pc:chgData name="David Gómez Pascual" userId="f2fa3949-17eb-4467-989a-8a33f9a39316" providerId="ADAL" clId="{04127A89-91D3-4296-93FE-54647C6A4AB0}" dt="2020-06-25T09:49:53.942" v="1166" actId="2696"/>
        <pc:sldMkLst>
          <pc:docMk/>
          <pc:sldMk cId="3002289955" sldId="264"/>
        </pc:sldMkLst>
        <pc:spChg chg="mod">
          <ac:chgData name="David Gómez Pascual" userId="f2fa3949-17eb-4467-989a-8a33f9a39316" providerId="ADAL" clId="{04127A89-91D3-4296-93FE-54647C6A4AB0}" dt="2020-06-25T08:34:23.387" v="0"/>
          <ac:spMkLst>
            <pc:docMk/>
            <pc:sldMk cId="3002289955" sldId="264"/>
            <ac:spMk id="2" creationId="{B060378F-6834-46B2-9221-7FE64155938A}"/>
          </ac:spMkLst>
        </pc:spChg>
        <pc:graphicFrameChg chg="mod">
          <ac:chgData name="David Gómez Pascual" userId="f2fa3949-17eb-4467-989a-8a33f9a39316" providerId="ADAL" clId="{04127A89-91D3-4296-93FE-54647C6A4AB0}" dt="2020-06-25T08:34:23.387" v="0"/>
          <ac:graphicFrameMkLst>
            <pc:docMk/>
            <pc:sldMk cId="3002289955" sldId="264"/>
            <ac:graphicFrameMk id="5" creationId="{B9BC9C5E-8B84-4916-BE40-0C2963BEAA6C}"/>
          </ac:graphicFrameMkLst>
        </pc:graphicFrameChg>
        <pc:picChg chg="del mod">
          <ac:chgData name="David Gómez Pascual" userId="f2fa3949-17eb-4467-989a-8a33f9a39316" providerId="ADAL" clId="{04127A89-91D3-4296-93FE-54647C6A4AB0}" dt="2020-06-25T09:49:49.874" v="1165" actId="21"/>
          <ac:picMkLst>
            <pc:docMk/>
            <pc:sldMk cId="3002289955" sldId="264"/>
            <ac:picMk id="2050" creationId="{5FDF519A-AF67-43DB-ACBA-3D72E6B76182}"/>
          </ac:picMkLst>
        </pc:picChg>
      </pc:sldChg>
      <pc:sldChg chg="addSp delSp modSp mod modNotes">
        <pc:chgData name="David Gómez Pascual" userId="f2fa3949-17eb-4467-989a-8a33f9a39316" providerId="ADAL" clId="{04127A89-91D3-4296-93FE-54647C6A4AB0}" dt="2020-06-25T10:19:45.641" v="2225" actId="1076"/>
        <pc:sldMkLst>
          <pc:docMk/>
          <pc:sldMk cId="2652407789" sldId="265"/>
        </pc:sldMkLst>
        <pc:spChg chg="mod">
          <ac:chgData name="David Gómez Pascual" userId="f2fa3949-17eb-4467-989a-8a33f9a39316" providerId="ADAL" clId="{04127A89-91D3-4296-93FE-54647C6A4AB0}" dt="2020-06-25T08:34:23.387" v="0"/>
          <ac:spMkLst>
            <pc:docMk/>
            <pc:sldMk cId="2652407789" sldId="265"/>
            <ac:spMk id="2" creationId="{B060378F-6834-46B2-9221-7FE64155938A}"/>
          </ac:spMkLst>
        </pc:spChg>
        <pc:spChg chg="add del mod">
          <ac:chgData name="David Gómez Pascual" userId="f2fa3949-17eb-4467-989a-8a33f9a39316" providerId="ADAL" clId="{04127A89-91D3-4296-93FE-54647C6A4AB0}" dt="2020-06-25T10:18:24.489" v="2120" actId="478"/>
          <ac:spMkLst>
            <pc:docMk/>
            <pc:sldMk cId="2652407789" sldId="265"/>
            <ac:spMk id="3" creationId="{B882AF24-60CE-4B9C-A8AA-C2E0CF44ED98}"/>
          </ac:spMkLst>
        </pc:spChg>
        <pc:graphicFrameChg chg="mod">
          <ac:chgData name="David Gómez Pascual" userId="f2fa3949-17eb-4467-989a-8a33f9a39316" providerId="ADAL" clId="{04127A89-91D3-4296-93FE-54647C6A4AB0}" dt="2020-06-25T10:18:26.966" v="2121" actId="14100"/>
          <ac:graphicFrameMkLst>
            <pc:docMk/>
            <pc:sldMk cId="2652407789" sldId="265"/>
            <ac:graphicFrameMk id="4" creationId="{F9044490-C5B0-4C7A-B6C8-94EA34C52904}"/>
          </ac:graphicFrameMkLst>
        </pc:graphicFrameChg>
        <pc:graphicFrameChg chg="add mod">
          <ac:chgData name="David Gómez Pascual" userId="f2fa3949-17eb-4467-989a-8a33f9a39316" providerId="ADAL" clId="{04127A89-91D3-4296-93FE-54647C6A4AB0}" dt="2020-06-25T10:19:45.641" v="2225" actId="1076"/>
          <ac:graphicFrameMkLst>
            <pc:docMk/>
            <pc:sldMk cId="2652407789" sldId="265"/>
            <ac:graphicFrameMk id="5" creationId="{0F89D5A8-DF70-4558-926A-7D0F03C03528}"/>
          </ac:graphicFrameMkLst>
        </pc:graphicFrameChg>
      </pc:sldChg>
      <pc:sldChg chg="modSp modNotes">
        <pc:chgData name="David Gómez Pascual" userId="f2fa3949-17eb-4467-989a-8a33f9a39316" providerId="ADAL" clId="{04127A89-91D3-4296-93FE-54647C6A4AB0}" dt="2020-06-25T10:07:53.893" v="1628" actId="20577"/>
        <pc:sldMkLst>
          <pc:docMk/>
          <pc:sldMk cId="1475102464" sldId="266"/>
        </pc:sldMkLst>
        <pc:spChg chg="mod">
          <ac:chgData name="David Gómez Pascual" userId="f2fa3949-17eb-4467-989a-8a33f9a39316" providerId="ADAL" clId="{04127A89-91D3-4296-93FE-54647C6A4AB0}" dt="2020-06-25T08:34:23.387" v="0"/>
          <ac:spMkLst>
            <pc:docMk/>
            <pc:sldMk cId="1475102464" sldId="266"/>
            <ac:spMk id="2" creationId="{B060378F-6834-46B2-9221-7FE64155938A}"/>
          </ac:spMkLst>
        </pc:spChg>
        <pc:spChg chg="mod">
          <ac:chgData name="David Gómez Pascual" userId="f2fa3949-17eb-4467-989a-8a33f9a39316" providerId="ADAL" clId="{04127A89-91D3-4296-93FE-54647C6A4AB0}" dt="2020-06-25T08:34:23.387" v="0"/>
          <ac:spMkLst>
            <pc:docMk/>
            <pc:sldMk cId="1475102464" sldId="266"/>
            <ac:spMk id="6" creationId="{AD314D07-E8CE-4B6B-B7FE-4D77863AA154}"/>
          </ac:spMkLst>
        </pc:spChg>
        <pc:spChg chg="mod">
          <ac:chgData name="David Gómez Pascual" userId="f2fa3949-17eb-4467-989a-8a33f9a39316" providerId="ADAL" clId="{04127A89-91D3-4296-93FE-54647C6A4AB0}" dt="2020-06-25T08:34:23.387" v="0"/>
          <ac:spMkLst>
            <pc:docMk/>
            <pc:sldMk cId="1475102464" sldId="266"/>
            <ac:spMk id="7" creationId="{1C90DBDE-ADCE-4768-AE63-BF3982B3D162}"/>
          </ac:spMkLst>
        </pc:spChg>
        <pc:grpChg chg="mod">
          <ac:chgData name="David Gómez Pascual" userId="f2fa3949-17eb-4467-989a-8a33f9a39316" providerId="ADAL" clId="{04127A89-91D3-4296-93FE-54647C6A4AB0}" dt="2020-06-25T08:34:23.387" v="0"/>
          <ac:grpSpMkLst>
            <pc:docMk/>
            <pc:sldMk cId="1475102464" sldId="266"/>
            <ac:grpSpMk id="4" creationId="{B5BB1027-1C5E-4A23-BB1E-2BAA1679E113}"/>
          </ac:grpSpMkLst>
        </pc:grpChg>
        <pc:graphicFrameChg chg="mod">
          <ac:chgData name="David Gómez Pascual" userId="f2fa3949-17eb-4467-989a-8a33f9a39316" providerId="ADAL" clId="{04127A89-91D3-4296-93FE-54647C6A4AB0}" dt="2020-06-25T10:07:53.893" v="1628" actId="20577"/>
          <ac:graphicFrameMkLst>
            <pc:docMk/>
            <pc:sldMk cId="1475102464" sldId="266"/>
            <ac:graphicFrameMk id="5" creationId="{B9BC9C5E-8B84-4916-BE40-0C2963BEAA6C}"/>
          </ac:graphicFrameMkLst>
        </pc:graphicFrameChg>
      </pc:sldChg>
      <pc:sldChg chg="modSp modNotes">
        <pc:chgData name="David Gómez Pascual" userId="f2fa3949-17eb-4467-989a-8a33f9a39316" providerId="ADAL" clId="{04127A89-91D3-4296-93FE-54647C6A4AB0}" dt="2020-06-25T08:34:23.387" v="0"/>
        <pc:sldMkLst>
          <pc:docMk/>
          <pc:sldMk cId="2237569715" sldId="267"/>
        </pc:sldMkLst>
        <pc:graphicFrameChg chg="mod">
          <ac:chgData name="David Gómez Pascual" userId="f2fa3949-17eb-4467-989a-8a33f9a39316" providerId="ADAL" clId="{04127A89-91D3-4296-93FE-54647C6A4AB0}" dt="2020-06-25T08:34:23.387" v="0"/>
          <ac:graphicFrameMkLst>
            <pc:docMk/>
            <pc:sldMk cId="2237569715" sldId="267"/>
            <ac:graphicFrameMk id="5" creationId="{B9BC9C5E-8B84-4916-BE40-0C2963BEAA6C}"/>
          </ac:graphicFrameMkLst>
        </pc:graphicFrameChg>
        <pc:graphicFrameChg chg="mod">
          <ac:chgData name="David Gómez Pascual" userId="f2fa3949-17eb-4467-989a-8a33f9a39316" providerId="ADAL" clId="{04127A89-91D3-4296-93FE-54647C6A4AB0}" dt="2020-06-25T08:34:23.387" v="0"/>
          <ac:graphicFrameMkLst>
            <pc:docMk/>
            <pc:sldMk cId="2237569715" sldId="267"/>
            <ac:graphicFrameMk id="24" creationId="{E607EF03-27F9-499E-91A8-81AF7C32FE16}"/>
          </ac:graphicFrameMkLst>
        </pc:graphicFrameChg>
      </pc:sldChg>
      <pc:sldChg chg="modSp modNotes">
        <pc:chgData name="David Gómez Pascual" userId="f2fa3949-17eb-4467-989a-8a33f9a39316" providerId="ADAL" clId="{04127A89-91D3-4296-93FE-54647C6A4AB0}" dt="2020-06-25T10:08:17.154" v="1630" actId="14100"/>
        <pc:sldMkLst>
          <pc:docMk/>
          <pc:sldMk cId="4237284241" sldId="268"/>
        </pc:sldMkLst>
        <pc:spChg chg="mod">
          <ac:chgData name="David Gómez Pascual" userId="f2fa3949-17eb-4467-989a-8a33f9a39316" providerId="ADAL" clId="{04127A89-91D3-4296-93FE-54647C6A4AB0}" dt="2020-06-25T08:34:23.387" v="0"/>
          <ac:spMkLst>
            <pc:docMk/>
            <pc:sldMk cId="4237284241" sldId="268"/>
            <ac:spMk id="2" creationId="{B060378F-6834-46B2-9221-7FE64155938A}"/>
          </ac:spMkLst>
        </pc:spChg>
        <pc:graphicFrameChg chg="mod">
          <ac:chgData name="David Gómez Pascual" userId="f2fa3949-17eb-4467-989a-8a33f9a39316" providerId="ADAL" clId="{04127A89-91D3-4296-93FE-54647C6A4AB0}" dt="2020-06-25T10:08:17.154" v="1630" actId="14100"/>
          <ac:graphicFrameMkLst>
            <pc:docMk/>
            <pc:sldMk cId="4237284241" sldId="268"/>
            <ac:graphicFrameMk id="9" creationId="{28D0242F-21B8-473A-ACC1-9BA6AFDB3A08}"/>
          </ac:graphicFrameMkLst>
        </pc:graphicFrameChg>
      </pc:sldChg>
      <pc:sldChg chg="modSp modNotes">
        <pc:chgData name="David Gómez Pascual" userId="f2fa3949-17eb-4467-989a-8a33f9a39316" providerId="ADAL" clId="{04127A89-91D3-4296-93FE-54647C6A4AB0}" dt="2020-06-25T08:34:23.387" v="0"/>
        <pc:sldMkLst>
          <pc:docMk/>
          <pc:sldMk cId="4291309010" sldId="269"/>
        </pc:sldMkLst>
        <pc:spChg chg="mod">
          <ac:chgData name="David Gómez Pascual" userId="f2fa3949-17eb-4467-989a-8a33f9a39316" providerId="ADAL" clId="{04127A89-91D3-4296-93FE-54647C6A4AB0}" dt="2020-06-25T08:34:23.387" v="0"/>
          <ac:spMkLst>
            <pc:docMk/>
            <pc:sldMk cId="4291309010" sldId="269"/>
            <ac:spMk id="2" creationId="{67256B20-723B-4FF4-99D8-764231336431}"/>
          </ac:spMkLst>
        </pc:spChg>
        <pc:graphicFrameChg chg="mod">
          <ac:chgData name="David Gómez Pascual" userId="f2fa3949-17eb-4467-989a-8a33f9a39316" providerId="ADAL" clId="{04127A89-91D3-4296-93FE-54647C6A4AB0}" dt="2020-06-25T08:34:23.387" v="0"/>
          <ac:graphicFrameMkLst>
            <pc:docMk/>
            <pc:sldMk cId="4291309010" sldId="269"/>
            <ac:graphicFrameMk id="4" creationId="{661FE2E0-8ECD-4CA8-A3C2-A67B33445FF9}"/>
          </ac:graphicFrameMkLst>
        </pc:graphicFrameChg>
      </pc:sldChg>
      <pc:sldChg chg="addSp modSp mod modNotes">
        <pc:chgData name="David Gómez Pascual" userId="f2fa3949-17eb-4467-989a-8a33f9a39316" providerId="ADAL" clId="{04127A89-91D3-4296-93FE-54647C6A4AB0}" dt="2020-06-25T10:09:36.275" v="1644" actId="404"/>
        <pc:sldMkLst>
          <pc:docMk/>
          <pc:sldMk cId="1103884523" sldId="270"/>
        </pc:sldMkLst>
        <pc:spChg chg="mod">
          <ac:chgData name="David Gómez Pascual" userId="f2fa3949-17eb-4467-989a-8a33f9a39316" providerId="ADAL" clId="{04127A89-91D3-4296-93FE-54647C6A4AB0}" dt="2020-06-25T10:09:18.875" v="1641" actId="1076"/>
          <ac:spMkLst>
            <pc:docMk/>
            <pc:sldMk cId="1103884523" sldId="270"/>
            <ac:spMk id="2" creationId="{67256B20-723B-4FF4-99D8-764231336431}"/>
          </ac:spMkLst>
        </pc:spChg>
        <pc:graphicFrameChg chg="mod">
          <ac:chgData name="David Gómez Pascual" userId="f2fa3949-17eb-4467-989a-8a33f9a39316" providerId="ADAL" clId="{04127A89-91D3-4296-93FE-54647C6A4AB0}" dt="2020-06-25T10:09:36.275" v="1644" actId="404"/>
          <ac:graphicFrameMkLst>
            <pc:docMk/>
            <pc:sldMk cId="1103884523" sldId="270"/>
            <ac:graphicFrameMk id="5" creationId="{0B74E926-3D2D-4E44-B1BA-6D683944DCD4}"/>
          </ac:graphicFrameMkLst>
        </pc:graphicFrameChg>
        <pc:picChg chg="add mod ord">
          <ac:chgData name="David Gómez Pascual" userId="f2fa3949-17eb-4467-989a-8a33f9a39316" providerId="ADAL" clId="{04127A89-91D3-4296-93FE-54647C6A4AB0}" dt="2020-06-25T10:09:26.195" v="1642" actId="167"/>
          <ac:picMkLst>
            <pc:docMk/>
            <pc:sldMk cId="1103884523" sldId="270"/>
            <ac:picMk id="4" creationId="{82A630E0-A28E-456A-8195-8776989B213B}"/>
          </ac:picMkLst>
        </pc:picChg>
      </pc:sldChg>
      <pc:sldChg chg="addSp delSp modSp mod setBg modNotes">
        <pc:chgData name="David Gómez Pascual" userId="f2fa3949-17eb-4467-989a-8a33f9a39316" providerId="ADAL" clId="{04127A89-91D3-4296-93FE-54647C6A4AB0}" dt="2020-06-25T10:10:48.850" v="1659" actId="255"/>
        <pc:sldMkLst>
          <pc:docMk/>
          <pc:sldMk cId="1990330113" sldId="271"/>
        </pc:sldMkLst>
        <pc:spChg chg="mod">
          <ac:chgData name="David Gómez Pascual" userId="f2fa3949-17eb-4467-989a-8a33f9a39316" providerId="ADAL" clId="{04127A89-91D3-4296-93FE-54647C6A4AB0}" dt="2020-06-25T10:10:00.836" v="1648" actId="26606"/>
          <ac:spMkLst>
            <pc:docMk/>
            <pc:sldMk cId="1990330113" sldId="271"/>
            <ac:spMk id="2" creationId="{67256B20-723B-4FF4-99D8-764231336431}"/>
          </ac:spMkLst>
        </pc:spChg>
        <pc:spChg chg="add del">
          <ac:chgData name="David Gómez Pascual" userId="f2fa3949-17eb-4467-989a-8a33f9a39316" providerId="ADAL" clId="{04127A89-91D3-4296-93FE-54647C6A4AB0}" dt="2020-06-25T10:09:58.336" v="1646" actId="26606"/>
          <ac:spMkLst>
            <pc:docMk/>
            <pc:sldMk cId="1990330113" sldId="271"/>
            <ac:spMk id="12" creationId="{E2A093B8-A2CC-4243-9D24-415419DA1489}"/>
          </ac:spMkLst>
        </pc:spChg>
        <pc:spChg chg="add del">
          <ac:chgData name="David Gómez Pascual" userId="f2fa3949-17eb-4467-989a-8a33f9a39316" providerId="ADAL" clId="{04127A89-91D3-4296-93FE-54647C6A4AB0}" dt="2020-06-25T10:10:00.836" v="1648" actId="26606"/>
          <ac:spMkLst>
            <pc:docMk/>
            <pc:sldMk cId="1990330113" sldId="271"/>
            <ac:spMk id="14" creationId="{4C61876D-CE68-4C25-A933-32734A4CB235}"/>
          </ac:spMkLst>
        </pc:spChg>
        <pc:spChg chg="add del">
          <ac:chgData name="David Gómez Pascual" userId="f2fa3949-17eb-4467-989a-8a33f9a39316" providerId="ADAL" clId="{04127A89-91D3-4296-93FE-54647C6A4AB0}" dt="2020-06-25T10:10:00.836" v="1648" actId="26606"/>
          <ac:spMkLst>
            <pc:docMk/>
            <pc:sldMk cId="1990330113" sldId="271"/>
            <ac:spMk id="15" creationId="{E0468F23-F09C-4889-A9EF-ABE6DC6483E9}"/>
          </ac:spMkLst>
        </pc:spChg>
        <pc:grpChg chg="add del">
          <ac:chgData name="David Gómez Pascual" userId="f2fa3949-17eb-4467-989a-8a33f9a39316" providerId="ADAL" clId="{04127A89-91D3-4296-93FE-54647C6A4AB0}" dt="2020-06-25T10:10:00.836" v="1648" actId="26606"/>
          <ac:grpSpMkLst>
            <pc:docMk/>
            <pc:sldMk cId="1990330113" sldId="271"/>
            <ac:grpSpMk id="16" creationId="{5AD30158-39F0-4D0C-B641-A7826D6BB7F7}"/>
          </ac:grpSpMkLst>
        </pc:grpChg>
        <pc:graphicFrameChg chg="mod modGraphic">
          <ac:chgData name="David Gómez Pascual" userId="f2fa3949-17eb-4467-989a-8a33f9a39316" providerId="ADAL" clId="{04127A89-91D3-4296-93FE-54647C6A4AB0}" dt="2020-06-25T10:10:48.850" v="1659" actId="255"/>
          <ac:graphicFrameMkLst>
            <pc:docMk/>
            <pc:sldMk cId="1990330113" sldId="271"/>
            <ac:graphicFrameMk id="7" creationId="{F27B1D3D-6243-4656-9399-ADD15CED7B0C}"/>
          </ac:graphicFrameMkLst>
        </pc:graphicFrameChg>
      </pc:sldChg>
      <pc:sldChg chg="modSp modNotes">
        <pc:chgData name="David Gómez Pascual" userId="f2fa3949-17eb-4467-989a-8a33f9a39316" providerId="ADAL" clId="{04127A89-91D3-4296-93FE-54647C6A4AB0}" dt="2020-06-25T08:34:23.387" v="0"/>
        <pc:sldMkLst>
          <pc:docMk/>
          <pc:sldMk cId="2955854923" sldId="272"/>
        </pc:sldMkLst>
        <pc:spChg chg="mod">
          <ac:chgData name="David Gómez Pascual" userId="f2fa3949-17eb-4467-989a-8a33f9a39316" providerId="ADAL" clId="{04127A89-91D3-4296-93FE-54647C6A4AB0}" dt="2020-06-25T08:34:23.387" v="0"/>
          <ac:spMkLst>
            <pc:docMk/>
            <pc:sldMk cId="2955854923" sldId="272"/>
            <ac:spMk id="2" creationId="{67256B20-723B-4FF4-99D8-764231336431}"/>
          </ac:spMkLst>
        </pc:spChg>
        <pc:graphicFrameChg chg="mod">
          <ac:chgData name="David Gómez Pascual" userId="f2fa3949-17eb-4467-989a-8a33f9a39316" providerId="ADAL" clId="{04127A89-91D3-4296-93FE-54647C6A4AB0}" dt="2020-06-25T08:34:23.387" v="0"/>
          <ac:graphicFrameMkLst>
            <pc:docMk/>
            <pc:sldMk cId="2955854923" sldId="272"/>
            <ac:graphicFrameMk id="7" creationId="{F27B1D3D-6243-4656-9399-ADD15CED7B0C}"/>
          </ac:graphicFrameMkLst>
        </pc:graphicFrameChg>
      </pc:sldChg>
      <pc:sldChg chg="addSp modSp mod modNotes">
        <pc:chgData name="David Gómez Pascual" userId="f2fa3949-17eb-4467-989a-8a33f9a39316" providerId="ADAL" clId="{04127A89-91D3-4296-93FE-54647C6A4AB0}" dt="2020-06-25T09:54:16.378" v="1225" actId="20577"/>
        <pc:sldMkLst>
          <pc:docMk/>
          <pc:sldMk cId="1834199860" sldId="273"/>
        </pc:sldMkLst>
        <pc:spChg chg="mod">
          <ac:chgData name="David Gómez Pascual" userId="f2fa3949-17eb-4467-989a-8a33f9a39316" providerId="ADAL" clId="{04127A89-91D3-4296-93FE-54647C6A4AB0}" dt="2020-06-25T09:40:28.310" v="931" actId="14100"/>
          <ac:spMkLst>
            <pc:docMk/>
            <pc:sldMk cId="1834199860" sldId="273"/>
            <ac:spMk id="2" creationId="{B060378F-6834-46B2-9221-7FE64155938A}"/>
          </ac:spMkLst>
        </pc:spChg>
        <pc:spChg chg="add mod">
          <ac:chgData name="David Gómez Pascual" userId="f2fa3949-17eb-4467-989a-8a33f9a39316" providerId="ADAL" clId="{04127A89-91D3-4296-93FE-54647C6A4AB0}" dt="2020-06-25T09:48:22.136" v="1126" actId="1076"/>
          <ac:spMkLst>
            <pc:docMk/>
            <pc:sldMk cId="1834199860" sldId="273"/>
            <ac:spMk id="3" creationId="{99204859-C45E-4CB5-B298-4EF2753FEC7C}"/>
          </ac:spMkLst>
        </pc:spChg>
        <pc:graphicFrameChg chg="mod">
          <ac:chgData name="David Gómez Pascual" userId="f2fa3949-17eb-4467-989a-8a33f9a39316" providerId="ADAL" clId="{04127A89-91D3-4296-93FE-54647C6A4AB0}" dt="2020-06-25T09:54:16.378" v="1225" actId="20577"/>
          <ac:graphicFrameMkLst>
            <pc:docMk/>
            <pc:sldMk cId="1834199860" sldId="273"/>
            <ac:graphicFrameMk id="5" creationId="{7058D26F-322B-468E-BF22-487403BA72D8}"/>
          </ac:graphicFrameMkLst>
        </pc:graphicFrameChg>
        <pc:picChg chg="add mod">
          <ac:chgData name="David Gómez Pascual" userId="f2fa3949-17eb-4467-989a-8a33f9a39316" providerId="ADAL" clId="{04127A89-91D3-4296-93FE-54647C6A4AB0}" dt="2020-06-25T09:40:29.684" v="932" actId="1076"/>
          <ac:picMkLst>
            <pc:docMk/>
            <pc:sldMk cId="1834199860" sldId="273"/>
            <ac:picMk id="6" creationId="{9AFE2A55-D19A-4AF8-900D-54838D6A758A}"/>
          </ac:picMkLst>
        </pc:picChg>
        <pc:picChg chg="mod">
          <ac:chgData name="David Gómez Pascual" userId="f2fa3949-17eb-4467-989a-8a33f9a39316" providerId="ADAL" clId="{04127A89-91D3-4296-93FE-54647C6A4AB0}" dt="2020-06-25T09:48:04.642" v="1120" actId="1076"/>
          <ac:picMkLst>
            <pc:docMk/>
            <pc:sldMk cId="1834199860" sldId="273"/>
            <ac:picMk id="7" creationId="{9568F1E5-F2DA-4FB6-B93B-064914AAD4F7}"/>
          </ac:picMkLst>
        </pc:picChg>
      </pc:sldChg>
      <pc:sldChg chg="addSp delSp modSp new mod ord">
        <pc:chgData name="David Gómez Pascual" userId="f2fa3949-17eb-4467-989a-8a33f9a39316" providerId="ADAL" clId="{04127A89-91D3-4296-93FE-54647C6A4AB0}" dt="2020-06-25T10:00:46.809" v="1444" actId="113"/>
        <pc:sldMkLst>
          <pc:docMk/>
          <pc:sldMk cId="3337443722" sldId="274"/>
        </pc:sldMkLst>
        <pc:spChg chg="del mod">
          <ac:chgData name="David Gómez Pascual" userId="f2fa3949-17eb-4467-989a-8a33f9a39316" providerId="ADAL" clId="{04127A89-91D3-4296-93FE-54647C6A4AB0}" dt="2020-06-25T09:54:51.347" v="1227" actId="478"/>
          <ac:spMkLst>
            <pc:docMk/>
            <pc:sldMk cId="3337443722" sldId="274"/>
            <ac:spMk id="2" creationId="{5E82F5B7-1FCA-4679-B2BE-83DEBA47540A}"/>
          </ac:spMkLst>
        </pc:spChg>
        <pc:spChg chg="del">
          <ac:chgData name="David Gómez Pascual" userId="f2fa3949-17eb-4467-989a-8a33f9a39316" providerId="ADAL" clId="{04127A89-91D3-4296-93FE-54647C6A4AB0}" dt="2020-06-25T08:51:57.302" v="107" actId="1032"/>
          <ac:spMkLst>
            <pc:docMk/>
            <pc:sldMk cId="3337443722" sldId="274"/>
            <ac:spMk id="3" creationId="{DBD7C900-4EBA-4F8D-AD7F-E7A348B8CB62}"/>
          </ac:spMkLst>
        </pc:spChg>
        <pc:spChg chg="add del mod">
          <ac:chgData name="David Gómez Pascual" userId="f2fa3949-17eb-4467-989a-8a33f9a39316" providerId="ADAL" clId="{04127A89-91D3-4296-93FE-54647C6A4AB0}" dt="2020-06-25T09:55:02.866" v="1232"/>
          <ac:spMkLst>
            <pc:docMk/>
            <pc:sldMk cId="3337443722" sldId="274"/>
            <ac:spMk id="5" creationId="{F918213C-766B-446A-B66E-571A9BC17747}"/>
          </ac:spMkLst>
        </pc:spChg>
        <pc:spChg chg="add del mod">
          <ac:chgData name="David Gómez Pascual" userId="f2fa3949-17eb-4467-989a-8a33f9a39316" providerId="ADAL" clId="{04127A89-91D3-4296-93FE-54647C6A4AB0}" dt="2020-06-25T09:55:02.866" v="1232"/>
          <ac:spMkLst>
            <pc:docMk/>
            <pc:sldMk cId="3337443722" sldId="274"/>
            <ac:spMk id="6" creationId="{364B910D-50EA-4D75-8E16-D4AEA013FBC2}"/>
          </ac:spMkLst>
        </pc:spChg>
        <pc:spChg chg="add del mod">
          <ac:chgData name="David Gómez Pascual" userId="f2fa3949-17eb-4467-989a-8a33f9a39316" providerId="ADAL" clId="{04127A89-91D3-4296-93FE-54647C6A4AB0}" dt="2020-06-25T09:55:02.866" v="1232"/>
          <ac:spMkLst>
            <pc:docMk/>
            <pc:sldMk cId="3337443722" sldId="274"/>
            <ac:spMk id="7" creationId="{D099A3C5-8EA4-4F65-B1AC-2BA28AACB6F8}"/>
          </ac:spMkLst>
        </pc:spChg>
        <pc:spChg chg="add del mod">
          <ac:chgData name="David Gómez Pascual" userId="f2fa3949-17eb-4467-989a-8a33f9a39316" providerId="ADAL" clId="{04127A89-91D3-4296-93FE-54647C6A4AB0}" dt="2020-06-25T09:55:02.866" v="1232"/>
          <ac:spMkLst>
            <pc:docMk/>
            <pc:sldMk cId="3337443722" sldId="274"/>
            <ac:spMk id="9" creationId="{6ED770BB-0581-4CBA-B55A-200D51CE0B4E}"/>
          </ac:spMkLst>
        </pc:spChg>
        <pc:spChg chg="add mod">
          <ac:chgData name="David Gómez Pascual" userId="f2fa3949-17eb-4467-989a-8a33f9a39316" providerId="ADAL" clId="{04127A89-91D3-4296-93FE-54647C6A4AB0}" dt="2020-06-25T10:00:27.734" v="1439" actId="14100"/>
          <ac:spMkLst>
            <pc:docMk/>
            <pc:sldMk cId="3337443722" sldId="274"/>
            <ac:spMk id="10" creationId="{7D484E15-B314-4DEB-B01B-82392C3EBFA7}"/>
          </ac:spMkLst>
        </pc:spChg>
        <pc:spChg chg="add del mod">
          <ac:chgData name="David Gómez Pascual" userId="f2fa3949-17eb-4467-989a-8a33f9a39316" providerId="ADAL" clId="{04127A89-91D3-4296-93FE-54647C6A4AB0}" dt="2020-06-25T09:58:39.676" v="1419" actId="1032"/>
          <ac:spMkLst>
            <pc:docMk/>
            <pc:sldMk cId="3337443722" sldId="274"/>
            <ac:spMk id="11" creationId="{F76B9D2A-A582-479A-ADE5-0E0766AFBE6A}"/>
          </ac:spMkLst>
        </pc:spChg>
        <pc:spChg chg="add mod">
          <ac:chgData name="David Gómez Pascual" userId="f2fa3949-17eb-4467-989a-8a33f9a39316" providerId="ADAL" clId="{04127A89-91D3-4296-93FE-54647C6A4AB0}" dt="2020-06-25T10:00:30.035" v="1440" actId="14100"/>
          <ac:spMkLst>
            <pc:docMk/>
            <pc:sldMk cId="3337443722" sldId="274"/>
            <ac:spMk id="12" creationId="{342D3416-E398-47BD-BEE3-8DCCDDB63FA7}"/>
          </ac:spMkLst>
        </pc:spChg>
        <pc:graphicFrameChg chg="add mod">
          <ac:chgData name="David Gómez Pascual" userId="f2fa3949-17eb-4467-989a-8a33f9a39316" providerId="ADAL" clId="{04127A89-91D3-4296-93FE-54647C6A4AB0}" dt="2020-06-25T10:00:46.809" v="1444" actId="113"/>
          <ac:graphicFrameMkLst>
            <pc:docMk/>
            <pc:sldMk cId="3337443722" sldId="274"/>
            <ac:graphicFrameMk id="4" creationId="{0AB1B69F-9CA6-4BF3-BE95-BA25570B97C4}"/>
          </ac:graphicFrameMkLst>
        </pc:graphicFrameChg>
        <pc:graphicFrameChg chg="add mod">
          <ac:chgData name="David Gómez Pascual" userId="f2fa3949-17eb-4467-989a-8a33f9a39316" providerId="ADAL" clId="{04127A89-91D3-4296-93FE-54647C6A4AB0}" dt="2020-06-25T10:00:39.100" v="1442" actId="14100"/>
          <ac:graphicFrameMkLst>
            <pc:docMk/>
            <pc:sldMk cId="3337443722" sldId="274"/>
            <ac:graphicFrameMk id="13" creationId="{09821F95-B2E6-4B17-B321-455AE0FFECDC}"/>
          </ac:graphicFrameMkLst>
        </pc:graphicFrameChg>
      </pc:sldChg>
      <pc:sldChg chg="new del">
        <pc:chgData name="David Gómez Pascual" userId="f2fa3949-17eb-4467-989a-8a33f9a39316" providerId="ADAL" clId="{04127A89-91D3-4296-93FE-54647C6A4AB0}" dt="2020-06-25T08:55:06.012" v="168" actId="680"/>
        <pc:sldMkLst>
          <pc:docMk/>
          <pc:sldMk cId="1354665742" sldId="275"/>
        </pc:sldMkLst>
      </pc:sldChg>
      <pc:sldChg chg="addSp delSp modSp add del mod">
        <pc:chgData name="David Gómez Pascual" userId="f2fa3949-17eb-4467-989a-8a33f9a39316" providerId="ADAL" clId="{04127A89-91D3-4296-93FE-54647C6A4AB0}" dt="2020-06-25T09:04:49.782" v="271" actId="2696"/>
        <pc:sldMkLst>
          <pc:docMk/>
          <pc:sldMk cId="3109059123" sldId="275"/>
        </pc:sldMkLst>
        <pc:spChg chg="del mod">
          <ac:chgData name="David Gómez Pascual" userId="f2fa3949-17eb-4467-989a-8a33f9a39316" providerId="ADAL" clId="{04127A89-91D3-4296-93FE-54647C6A4AB0}" dt="2020-06-25T09:04:17.769" v="255" actId="1032"/>
          <ac:spMkLst>
            <pc:docMk/>
            <pc:sldMk cId="3109059123" sldId="275"/>
            <ac:spMk id="5" creationId="{416C1DD9-E838-4F8C-A1A0-ED5136EE011E}"/>
          </ac:spMkLst>
        </pc:spChg>
        <pc:graphicFrameChg chg="add mod">
          <ac:chgData name="David Gómez Pascual" userId="f2fa3949-17eb-4467-989a-8a33f9a39316" providerId="ADAL" clId="{04127A89-91D3-4296-93FE-54647C6A4AB0}" dt="2020-06-25T09:04:45.380" v="270" actId="478"/>
          <ac:graphicFrameMkLst>
            <pc:docMk/>
            <pc:sldMk cId="3109059123" sldId="275"/>
            <ac:graphicFrameMk id="3" creationId="{77B140FE-111D-445D-9E8F-A59A82D8E0D1}"/>
          </ac:graphicFrameMkLst>
        </pc:graphicFrameChg>
      </pc:sldChg>
      <pc:sldChg chg="addSp delSp modSp add mod">
        <pc:chgData name="David Gómez Pascual" userId="f2fa3949-17eb-4467-989a-8a33f9a39316" providerId="ADAL" clId="{04127A89-91D3-4296-93FE-54647C6A4AB0}" dt="2020-06-25T09:14:53.010" v="589"/>
        <pc:sldMkLst>
          <pc:docMk/>
          <pc:sldMk cId="4115861988" sldId="275"/>
        </pc:sldMkLst>
        <pc:spChg chg="del mod">
          <ac:chgData name="David Gómez Pascual" userId="f2fa3949-17eb-4467-989a-8a33f9a39316" providerId="ADAL" clId="{04127A89-91D3-4296-93FE-54647C6A4AB0}" dt="2020-06-25T09:10:06.961" v="302" actId="1032"/>
          <ac:spMkLst>
            <pc:docMk/>
            <pc:sldMk cId="4115861988" sldId="275"/>
            <ac:spMk id="5" creationId="{416C1DD9-E838-4F8C-A1A0-ED5136EE011E}"/>
          </ac:spMkLst>
        </pc:spChg>
        <pc:graphicFrameChg chg="add mod">
          <ac:chgData name="David Gómez Pascual" userId="f2fa3949-17eb-4467-989a-8a33f9a39316" providerId="ADAL" clId="{04127A89-91D3-4296-93FE-54647C6A4AB0}" dt="2020-06-25T09:14:53.010" v="589"/>
          <ac:graphicFrameMkLst>
            <pc:docMk/>
            <pc:sldMk cId="4115861988" sldId="275"/>
            <ac:graphicFrameMk id="3" creationId="{FB6561D9-3596-4139-9E42-0B623E179F1C}"/>
          </ac:graphicFrameMkLst>
        </pc:graphicFrameChg>
      </pc:sldChg>
      <pc:sldChg chg="addSp delSp modSp new mod setBg">
        <pc:chgData name="David Gómez Pascual" userId="f2fa3949-17eb-4467-989a-8a33f9a39316" providerId="ADAL" clId="{04127A89-91D3-4296-93FE-54647C6A4AB0}" dt="2020-06-25T09:16:57.047" v="605" actId="1076"/>
        <pc:sldMkLst>
          <pc:docMk/>
          <pc:sldMk cId="2069149160" sldId="276"/>
        </pc:sldMkLst>
        <pc:spChg chg="del">
          <ac:chgData name="David Gómez Pascual" userId="f2fa3949-17eb-4467-989a-8a33f9a39316" providerId="ADAL" clId="{04127A89-91D3-4296-93FE-54647C6A4AB0}" dt="2020-06-25T09:15:35.589" v="591"/>
          <ac:spMkLst>
            <pc:docMk/>
            <pc:sldMk cId="2069149160" sldId="276"/>
            <ac:spMk id="2" creationId="{D2E66A1B-DC98-4AF5-8EAE-110A1AF33835}"/>
          </ac:spMkLst>
        </pc:spChg>
        <pc:spChg chg="del">
          <ac:chgData name="David Gómez Pascual" userId="f2fa3949-17eb-4467-989a-8a33f9a39316" providerId="ADAL" clId="{04127A89-91D3-4296-93FE-54647C6A4AB0}" dt="2020-06-25T09:15:35.589" v="591"/>
          <ac:spMkLst>
            <pc:docMk/>
            <pc:sldMk cId="2069149160" sldId="276"/>
            <ac:spMk id="3" creationId="{39CFFD90-52A3-483E-97E3-EDAFD57DE49D}"/>
          </ac:spMkLst>
        </pc:spChg>
        <pc:spChg chg="add del">
          <ac:chgData name="David Gómez Pascual" userId="f2fa3949-17eb-4467-989a-8a33f9a39316" providerId="ADAL" clId="{04127A89-91D3-4296-93FE-54647C6A4AB0}" dt="2020-06-25T09:16:14.156" v="594" actId="26606"/>
          <ac:spMkLst>
            <pc:docMk/>
            <pc:sldMk cId="2069149160" sldId="276"/>
            <ac:spMk id="9" creationId="{7045633D-7FA7-4D93-8E45-D385B582A1F1}"/>
          </ac:spMkLst>
        </pc:spChg>
        <pc:spChg chg="add del">
          <ac:chgData name="David Gómez Pascual" userId="f2fa3949-17eb-4467-989a-8a33f9a39316" providerId="ADAL" clId="{04127A89-91D3-4296-93FE-54647C6A4AB0}" dt="2020-06-25T09:16:14.156" v="594" actId="26606"/>
          <ac:spMkLst>
            <pc:docMk/>
            <pc:sldMk cId="2069149160" sldId="276"/>
            <ac:spMk id="11" creationId="{82532B9D-ADFC-4AEF-97D4-9FC87BB61E31}"/>
          </ac:spMkLst>
        </pc:spChg>
        <pc:spChg chg="add del">
          <ac:chgData name="David Gómez Pascual" userId="f2fa3949-17eb-4467-989a-8a33f9a39316" providerId="ADAL" clId="{04127A89-91D3-4296-93FE-54647C6A4AB0}" dt="2020-06-25T09:16:17.373" v="596" actId="26606"/>
          <ac:spMkLst>
            <pc:docMk/>
            <pc:sldMk cId="2069149160" sldId="276"/>
            <ac:spMk id="13" creationId="{3E87C20B-2C3E-43CB-896A-A729E97C3868}"/>
          </ac:spMkLst>
        </pc:spChg>
        <pc:spChg chg="add del">
          <ac:chgData name="David Gómez Pascual" userId="f2fa3949-17eb-4467-989a-8a33f9a39316" providerId="ADAL" clId="{04127A89-91D3-4296-93FE-54647C6A4AB0}" dt="2020-06-25T09:16:17.373" v="596" actId="26606"/>
          <ac:spMkLst>
            <pc:docMk/>
            <pc:sldMk cId="2069149160" sldId="276"/>
            <ac:spMk id="14" creationId="{DF52E719-0B1D-4DC8-B2CB-8BA5556F121D}"/>
          </ac:spMkLst>
        </pc:spChg>
        <pc:spChg chg="add del">
          <ac:chgData name="David Gómez Pascual" userId="f2fa3949-17eb-4467-989a-8a33f9a39316" providerId="ADAL" clId="{04127A89-91D3-4296-93FE-54647C6A4AB0}" dt="2020-06-25T09:16:19.938" v="598" actId="26606"/>
          <ac:spMkLst>
            <pc:docMk/>
            <pc:sldMk cId="2069149160" sldId="276"/>
            <ac:spMk id="16" creationId="{3E9FBC8E-8666-4442-8D7D-B250510CD44D}"/>
          </ac:spMkLst>
        </pc:spChg>
        <pc:picChg chg="add mod">
          <ac:chgData name="David Gómez Pascual" userId="f2fa3949-17eb-4467-989a-8a33f9a39316" providerId="ADAL" clId="{04127A89-91D3-4296-93FE-54647C6A4AB0}" dt="2020-06-25T09:16:57.047" v="605" actId="1076"/>
          <ac:picMkLst>
            <pc:docMk/>
            <pc:sldMk cId="2069149160" sldId="276"/>
            <ac:picMk id="4" creationId="{0D6242F3-CFE8-41C8-83DE-1E7D99CF71B5}"/>
          </ac:picMkLst>
        </pc:picChg>
      </pc:sldChg>
      <pc:sldChg chg="addSp modSp add mod ord">
        <pc:chgData name="David Gómez Pascual" userId="f2fa3949-17eb-4467-989a-8a33f9a39316" providerId="ADAL" clId="{04127A89-91D3-4296-93FE-54647C6A4AB0}" dt="2020-06-25T09:51:13.404" v="1171"/>
        <pc:sldMkLst>
          <pc:docMk/>
          <pc:sldMk cId="1394902451" sldId="277"/>
        </pc:sldMkLst>
        <pc:spChg chg="mod">
          <ac:chgData name="David Gómez Pascual" userId="f2fa3949-17eb-4467-989a-8a33f9a39316" providerId="ADAL" clId="{04127A89-91D3-4296-93FE-54647C6A4AB0}" dt="2020-06-25T09:21:16.462" v="646" actId="404"/>
          <ac:spMkLst>
            <pc:docMk/>
            <pc:sldMk cId="1394902451" sldId="277"/>
            <ac:spMk id="2" creationId="{B060378F-6834-46B2-9221-7FE64155938A}"/>
          </ac:spMkLst>
        </pc:spChg>
        <pc:graphicFrameChg chg="mod">
          <ac:chgData name="David Gómez Pascual" userId="f2fa3949-17eb-4467-989a-8a33f9a39316" providerId="ADAL" clId="{04127A89-91D3-4296-93FE-54647C6A4AB0}" dt="2020-06-25T09:51:13.404" v="1171"/>
          <ac:graphicFrameMkLst>
            <pc:docMk/>
            <pc:sldMk cId="1394902451" sldId="277"/>
            <ac:graphicFrameMk id="3" creationId="{FB6561D9-3596-4139-9E42-0B623E179F1C}"/>
          </ac:graphicFrameMkLst>
        </pc:graphicFrameChg>
        <pc:picChg chg="add mod">
          <ac:chgData name="David Gómez Pascual" userId="f2fa3949-17eb-4467-989a-8a33f9a39316" providerId="ADAL" clId="{04127A89-91D3-4296-93FE-54647C6A4AB0}" dt="2020-06-25T09:50:05.864" v="1169" actId="1076"/>
          <ac:picMkLst>
            <pc:docMk/>
            <pc:sldMk cId="1394902451" sldId="277"/>
            <ac:picMk id="4" creationId="{86103208-CC0E-46FD-A1B2-A0495F5ACA73}"/>
          </ac:picMkLst>
        </pc:picChg>
      </pc:sldChg>
      <pc:sldChg chg="addSp delSp modSp new mod">
        <pc:chgData name="David Gómez Pascual" userId="f2fa3949-17eb-4467-989a-8a33f9a39316" providerId="ADAL" clId="{04127A89-91D3-4296-93FE-54647C6A4AB0}" dt="2020-06-25T09:31:53.092" v="856"/>
        <pc:sldMkLst>
          <pc:docMk/>
          <pc:sldMk cId="3021802458" sldId="278"/>
        </pc:sldMkLst>
        <pc:spChg chg="del">
          <ac:chgData name="David Gómez Pascual" userId="f2fa3949-17eb-4467-989a-8a33f9a39316" providerId="ADAL" clId="{04127A89-91D3-4296-93FE-54647C6A4AB0}" dt="2020-06-25T09:25:13.489" v="688" actId="478"/>
          <ac:spMkLst>
            <pc:docMk/>
            <pc:sldMk cId="3021802458" sldId="278"/>
            <ac:spMk id="2" creationId="{2FCE0122-10C4-446E-B978-15E55665412C}"/>
          </ac:spMkLst>
        </pc:spChg>
        <pc:spChg chg="del mod">
          <ac:chgData name="David Gómez Pascual" userId="f2fa3949-17eb-4467-989a-8a33f9a39316" providerId="ADAL" clId="{04127A89-91D3-4296-93FE-54647C6A4AB0}" dt="2020-06-25T09:25:20.531" v="690" actId="1032"/>
          <ac:spMkLst>
            <pc:docMk/>
            <pc:sldMk cId="3021802458" sldId="278"/>
            <ac:spMk id="3" creationId="{FE639BB5-07D4-4F95-B437-6E1783383D87}"/>
          </ac:spMkLst>
        </pc:spChg>
        <pc:graphicFrameChg chg="add mod">
          <ac:chgData name="David Gómez Pascual" userId="f2fa3949-17eb-4467-989a-8a33f9a39316" providerId="ADAL" clId="{04127A89-91D3-4296-93FE-54647C6A4AB0}" dt="2020-06-25T09:31:53.092" v="856"/>
          <ac:graphicFrameMkLst>
            <pc:docMk/>
            <pc:sldMk cId="3021802458" sldId="278"/>
            <ac:graphicFrameMk id="4" creationId="{1B041330-0B11-42D9-847A-AF3379584443}"/>
          </ac:graphicFrameMkLst>
        </pc:graphicFrameChg>
      </pc:sldChg>
      <pc:sldChg chg="addSp delSp modSp add del mod">
        <pc:chgData name="David Gómez Pascual" userId="f2fa3949-17eb-4467-989a-8a33f9a39316" providerId="ADAL" clId="{04127A89-91D3-4296-93FE-54647C6A4AB0}" dt="2020-06-25T09:40:51.634" v="939" actId="47"/>
        <pc:sldMkLst>
          <pc:docMk/>
          <pc:sldMk cId="231666293" sldId="279"/>
        </pc:sldMkLst>
        <pc:spChg chg="mod">
          <ac:chgData name="David Gómez Pascual" userId="f2fa3949-17eb-4467-989a-8a33f9a39316" providerId="ADAL" clId="{04127A89-91D3-4296-93FE-54647C6A4AB0}" dt="2020-06-25T09:35:36.264" v="878" actId="1076"/>
          <ac:spMkLst>
            <pc:docMk/>
            <pc:sldMk cId="231666293" sldId="279"/>
            <ac:spMk id="2" creationId="{B060378F-6834-46B2-9221-7FE64155938A}"/>
          </ac:spMkLst>
        </pc:spChg>
        <pc:graphicFrameChg chg="add del mod">
          <ac:chgData name="David Gómez Pascual" userId="f2fa3949-17eb-4467-989a-8a33f9a39316" providerId="ADAL" clId="{04127A89-91D3-4296-93FE-54647C6A4AB0}" dt="2020-06-25T09:38:02.136" v="916" actId="21"/>
          <ac:graphicFrameMkLst>
            <pc:docMk/>
            <pc:sldMk cId="231666293" sldId="279"/>
            <ac:graphicFrameMk id="3" creationId="{2DBB96B4-EE0A-4F8E-BDFA-31C680AEB138}"/>
          </ac:graphicFrameMkLst>
        </pc:graphicFrameChg>
        <pc:graphicFrameChg chg="mod">
          <ac:chgData name="David Gómez Pascual" userId="f2fa3949-17eb-4467-989a-8a33f9a39316" providerId="ADAL" clId="{04127A89-91D3-4296-93FE-54647C6A4AB0}" dt="2020-06-25T09:38:08.894" v="918" actId="14100"/>
          <ac:graphicFrameMkLst>
            <pc:docMk/>
            <pc:sldMk cId="231666293" sldId="279"/>
            <ac:graphicFrameMk id="5" creationId="{7058D26F-322B-468E-BF22-487403BA72D8}"/>
          </ac:graphicFrameMkLst>
        </pc:graphicFrameChg>
        <pc:picChg chg="add mod">
          <ac:chgData name="David Gómez Pascual" userId="f2fa3949-17eb-4467-989a-8a33f9a39316" providerId="ADAL" clId="{04127A89-91D3-4296-93FE-54647C6A4AB0}" dt="2020-06-25T09:39:45.604" v="921" actId="1076"/>
          <ac:picMkLst>
            <pc:docMk/>
            <pc:sldMk cId="231666293" sldId="279"/>
            <ac:picMk id="4" creationId="{6B8F4D42-9A7A-4476-918E-74C64CCEB3A9}"/>
          </ac:picMkLst>
        </pc:picChg>
        <pc:picChg chg="del">
          <ac:chgData name="David Gómez Pascual" userId="f2fa3949-17eb-4467-989a-8a33f9a39316" providerId="ADAL" clId="{04127A89-91D3-4296-93FE-54647C6A4AB0}" dt="2020-06-25T09:35:56.113" v="886" actId="478"/>
          <ac:picMkLst>
            <pc:docMk/>
            <pc:sldMk cId="231666293" sldId="279"/>
            <ac:picMk id="7" creationId="{9568F1E5-F2DA-4FB6-B93B-064914AAD4F7}"/>
          </ac:picMkLst>
        </pc:picChg>
      </pc:sldChg>
      <pc:sldChg chg="delSp modSp add mod">
        <pc:chgData name="David Gómez Pascual" userId="f2fa3949-17eb-4467-989a-8a33f9a39316" providerId="ADAL" clId="{04127A89-91D3-4296-93FE-54647C6A4AB0}" dt="2020-06-25T09:47:09.052" v="1095"/>
        <pc:sldMkLst>
          <pc:docMk/>
          <pc:sldMk cId="944799458" sldId="280"/>
        </pc:sldMkLst>
        <pc:spChg chg="mod">
          <ac:chgData name="David Gómez Pascual" userId="f2fa3949-17eb-4467-989a-8a33f9a39316" providerId="ADAL" clId="{04127A89-91D3-4296-93FE-54647C6A4AB0}" dt="2020-06-25T09:40:58.638" v="942" actId="404"/>
          <ac:spMkLst>
            <pc:docMk/>
            <pc:sldMk cId="944799458" sldId="280"/>
            <ac:spMk id="2" creationId="{B060378F-6834-46B2-9221-7FE64155938A}"/>
          </ac:spMkLst>
        </pc:spChg>
        <pc:graphicFrameChg chg="mod">
          <ac:chgData name="David Gómez Pascual" userId="f2fa3949-17eb-4467-989a-8a33f9a39316" providerId="ADAL" clId="{04127A89-91D3-4296-93FE-54647C6A4AB0}" dt="2020-06-25T09:47:09.052" v="1095"/>
          <ac:graphicFrameMkLst>
            <pc:docMk/>
            <pc:sldMk cId="944799458" sldId="280"/>
            <ac:graphicFrameMk id="5" creationId="{7058D26F-322B-468E-BF22-487403BA72D8}"/>
          </ac:graphicFrameMkLst>
        </pc:graphicFrameChg>
        <pc:picChg chg="del">
          <ac:chgData name="David Gómez Pascual" userId="f2fa3949-17eb-4467-989a-8a33f9a39316" providerId="ADAL" clId="{04127A89-91D3-4296-93FE-54647C6A4AB0}" dt="2020-06-25T09:40:03.974" v="923" actId="21"/>
          <ac:picMkLst>
            <pc:docMk/>
            <pc:sldMk cId="944799458" sldId="280"/>
            <ac:picMk id="4" creationId="{6B8F4D42-9A7A-4476-918E-74C64CCEB3A9}"/>
          </ac:picMkLst>
        </pc:picChg>
      </pc:sldChg>
      <pc:sldChg chg="addSp delSp modSp new mod">
        <pc:chgData name="David Gómez Pascual" userId="f2fa3949-17eb-4467-989a-8a33f9a39316" providerId="ADAL" clId="{04127A89-91D3-4296-93FE-54647C6A4AB0}" dt="2020-06-25T10:04:05.782" v="1449" actId="14100"/>
        <pc:sldMkLst>
          <pc:docMk/>
          <pc:sldMk cId="1858456446" sldId="281"/>
        </pc:sldMkLst>
        <pc:spChg chg="del">
          <ac:chgData name="David Gómez Pascual" userId="f2fa3949-17eb-4467-989a-8a33f9a39316" providerId="ADAL" clId="{04127A89-91D3-4296-93FE-54647C6A4AB0}" dt="2020-06-25T10:03:51.845" v="1446"/>
          <ac:spMkLst>
            <pc:docMk/>
            <pc:sldMk cId="1858456446" sldId="281"/>
            <ac:spMk id="2" creationId="{F58AACE8-10E0-4964-A457-9318C493ADAA}"/>
          </ac:spMkLst>
        </pc:spChg>
        <pc:spChg chg="del">
          <ac:chgData name="David Gómez Pascual" userId="f2fa3949-17eb-4467-989a-8a33f9a39316" providerId="ADAL" clId="{04127A89-91D3-4296-93FE-54647C6A4AB0}" dt="2020-06-25T10:03:51.845" v="1446"/>
          <ac:spMkLst>
            <pc:docMk/>
            <pc:sldMk cId="1858456446" sldId="281"/>
            <ac:spMk id="3" creationId="{AAC11B94-344B-4AF7-B6DF-9630129C6849}"/>
          </ac:spMkLst>
        </pc:spChg>
        <pc:spChg chg="del">
          <ac:chgData name="David Gómez Pascual" userId="f2fa3949-17eb-4467-989a-8a33f9a39316" providerId="ADAL" clId="{04127A89-91D3-4296-93FE-54647C6A4AB0}" dt="2020-06-25T10:03:51.845" v="1446"/>
          <ac:spMkLst>
            <pc:docMk/>
            <pc:sldMk cId="1858456446" sldId="281"/>
            <ac:spMk id="4" creationId="{332E66CE-30DE-4DE9-8393-0B6CFC09A15E}"/>
          </ac:spMkLst>
        </pc:spChg>
        <pc:picChg chg="add mod">
          <ac:chgData name="David Gómez Pascual" userId="f2fa3949-17eb-4467-989a-8a33f9a39316" providerId="ADAL" clId="{04127A89-91D3-4296-93FE-54647C6A4AB0}" dt="2020-06-25T10:04:05.782" v="1449" actId="14100"/>
          <ac:picMkLst>
            <pc:docMk/>
            <pc:sldMk cId="1858456446" sldId="281"/>
            <ac:picMk id="5" creationId="{E6218283-7AD5-4356-A594-989E2D17ED56}"/>
          </ac:picMkLst>
        </pc:picChg>
      </pc:sldChg>
      <pc:sldChg chg="modSp new mod">
        <pc:chgData name="David Gómez Pascual" userId="f2fa3949-17eb-4467-989a-8a33f9a39316" providerId="ADAL" clId="{04127A89-91D3-4296-93FE-54647C6A4AB0}" dt="2020-06-25T10:12:20.865" v="1706" actId="20577"/>
        <pc:sldMkLst>
          <pc:docMk/>
          <pc:sldMk cId="3986017056" sldId="282"/>
        </pc:sldMkLst>
        <pc:spChg chg="mod">
          <ac:chgData name="David Gómez Pascual" userId="f2fa3949-17eb-4467-989a-8a33f9a39316" providerId="ADAL" clId="{04127A89-91D3-4296-93FE-54647C6A4AB0}" dt="2020-06-25T10:12:20.865" v="1706" actId="20577"/>
          <ac:spMkLst>
            <pc:docMk/>
            <pc:sldMk cId="3986017056" sldId="282"/>
            <ac:spMk id="2" creationId="{2062FFC7-5CF0-4777-A1E6-5AD34DE8555D}"/>
          </ac:spMkLst>
        </pc:spChg>
      </pc:sldChg>
      <pc:sldChg chg="addSp delSp modSp new mod">
        <pc:chgData name="David Gómez Pascual" userId="f2fa3949-17eb-4467-989a-8a33f9a39316" providerId="ADAL" clId="{04127A89-91D3-4296-93FE-54647C6A4AB0}" dt="2020-06-25T10:14:05.745" v="1800" actId="20577"/>
        <pc:sldMkLst>
          <pc:docMk/>
          <pc:sldMk cId="1695978826" sldId="283"/>
        </pc:sldMkLst>
        <pc:spChg chg="mod">
          <ac:chgData name="David Gómez Pascual" userId="f2fa3949-17eb-4467-989a-8a33f9a39316" providerId="ADAL" clId="{04127A89-91D3-4296-93FE-54647C6A4AB0}" dt="2020-06-25T10:14:05.745" v="1800" actId="20577"/>
          <ac:spMkLst>
            <pc:docMk/>
            <pc:sldMk cId="1695978826" sldId="283"/>
            <ac:spMk id="2" creationId="{B50B9698-E02B-41CE-99FA-790CBF592D55}"/>
          </ac:spMkLst>
        </pc:spChg>
        <pc:spChg chg="del">
          <ac:chgData name="David Gómez Pascual" userId="f2fa3949-17eb-4467-989a-8a33f9a39316" providerId="ADAL" clId="{04127A89-91D3-4296-93FE-54647C6A4AB0}" dt="2020-06-25T10:12:54.235" v="1741" actId="1032"/>
          <ac:spMkLst>
            <pc:docMk/>
            <pc:sldMk cId="1695978826" sldId="283"/>
            <ac:spMk id="3" creationId="{CC16E962-38E2-4947-8822-9C7C4B19CD5B}"/>
          </ac:spMkLst>
        </pc:spChg>
        <pc:graphicFrameChg chg="add mod">
          <ac:chgData name="David Gómez Pascual" userId="f2fa3949-17eb-4467-989a-8a33f9a39316" providerId="ADAL" clId="{04127A89-91D3-4296-93FE-54647C6A4AB0}" dt="2020-06-25T10:13:28.441" v="1769"/>
          <ac:graphicFrameMkLst>
            <pc:docMk/>
            <pc:sldMk cId="1695978826" sldId="283"/>
            <ac:graphicFrameMk id="4" creationId="{B6687ECF-0C8F-4428-87F5-551D7DB01A33}"/>
          </ac:graphicFrameMkLst>
        </pc:graphicFrameChg>
      </pc:sldChg>
      <pc:sldChg chg="modSp add mod">
        <pc:chgData name="David Gómez Pascual" userId="f2fa3949-17eb-4467-989a-8a33f9a39316" providerId="ADAL" clId="{04127A89-91D3-4296-93FE-54647C6A4AB0}" dt="2020-06-25T10:21:52.237" v="2330" actId="14100"/>
        <pc:sldMkLst>
          <pc:docMk/>
          <pc:sldMk cId="4154293667" sldId="284"/>
        </pc:sldMkLst>
        <pc:spChg chg="mod">
          <ac:chgData name="David Gómez Pascual" userId="f2fa3949-17eb-4467-989a-8a33f9a39316" providerId="ADAL" clId="{04127A89-91D3-4296-93FE-54647C6A4AB0}" dt="2020-06-25T10:21:47.456" v="2328" actId="1076"/>
          <ac:spMkLst>
            <pc:docMk/>
            <pc:sldMk cId="4154293667" sldId="284"/>
            <ac:spMk id="2" creationId="{B50B9698-E02B-41CE-99FA-790CBF592D55}"/>
          </ac:spMkLst>
        </pc:spChg>
        <pc:graphicFrameChg chg="mod">
          <ac:chgData name="David Gómez Pascual" userId="f2fa3949-17eb-4467-989a-8a33f9a39316" providerId="ADAL" clId="{04127A89-91D3-4296-93FE-54647C6A4AB0}" dt="2020-06-25T10:21:52.237" v="2330" actId="14100"/>
          <ac:graphicFrameMkLst>
            <pc:docMk/>
            <pc:sldMk cId="4154293667" sldId="284"/>
            <ac:graphicFrameMk id="4" creationId="{B6687ECF-0C8F-4428-87F5-551D7DB01A33}"/>
          </ac:graphicFrameMkLst>
        </pc:graphicFrameChg>
      </pc:sldChg>
      <pc:sldMasterChg chg="modSp modSldLayout">
        <pc:chgData name="David Gómez Pascual" userId="f2fa3949-17eb-4467-989a-8a33f9a39316" providerId="ADAL" clId="{04127A89-91D3-4296-93FE-54647C6A4AB0}" dt="2020-06-25T08:34:23.387" v="0"/>
        <pc:sldMasterMkLst>
          <pc:docMk/>
          <pc:sldMasterMk cId="1886189488" sldId="2147483888"/>
        </pc:sldMasterMkLst>
        <pc:spChg chg="mod">
          <ac:chgData name="David Gómez Pascual" userId="f2fa3949-17eb-4467-989a-8a33f9a39316" providerId="ADAL" clId="{04127A89-91D3-4296-93FE-54647C6A4AB0}" dt="2020-06-25T08:34:23.387" v="0"/>
          <ac:spMkLst>
            <pc:docMk/>
            <pc:sldMasterMk cId="1886189488" sldId="2147483888"/>
            <ac:spMk id="2"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ac:spMk id="3"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ac:spMk id="4"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ac:spMk id="5"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ac:spMk id="6"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ac:spMk id="8"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ac:spMk id="9" creationId="{00000000-0000-0000-0000-000000000000}"/>
          </ac:spMkLst>
        </pc:spChg>
        <pc:grpChg chg="mod">
          <ac:chgData name="David Gómez Pascual" userId="f2fa3949-17eb-4467-989a-8a33f9a39316" providerId="ADAL" clId="{04127A89-91D3-4296-93FE-54647C6A4AB0}" dt="2020-06-25T08:34:23.387" v="0"/>
          <ac:grpSpMkLst>
            <pc:docMk/>
            <pc:sldMasterMk cId="1886189488" sldId="2147483888"/>
            <ac:grpSpMk id="12" creationId="{00000000-0000-0000-0000-000000000000}"/>
          </ac:grpSpMkLst>
        </pc:grpChg>
        <pc:sldLayoutChg chg="modSp">
          <pc:chgData name="David Gómez Pascual" userId="f2fa3949-17eb-4467-989a-8a33f9a39316" providerId="ADAL" clId="{04127A89-91D3-4296-93FE-54647C6A4AB0}" dt="2020-06-25T08:34:23.387" v="0"/>
          <pc:sldLayoutMkLst>
            <pc:docMk/>
            <pc:sldMasterMk cId="1886189488" sldId="2147483888"/>
            <pc:sldLayoutMk cId="4218183624" sldId="2147483889"/>
          </pc:sldLayoutMkLst>
          <pc:spChg chg="mod">
            <ac:chgData name="David Gómez Pascual" userId="f2fa3949-17eb-4467-989a-8a33f9a39316" providerId="ADAL" clId="{04127A89-91D3-4296-93FE-54647C6A4AB0}" dt="2020-06-25T08:34:23.387" v="0"/>
            <ac:spMkLst>
              <pc:docMk/>
              <pc:sldMasterMk cId="1886189488" sldId="2147483888"/>
              <pc:sldLayoutMk cId="4218183624" sldId="2147483889"/>
              <ac:spMk id="2"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218183624" sldId="2147483889"/>
              <ac:spMk id="3"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218183624" sldId="2147483889"/>
              <ac:spMk id="5"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218183624" sldId="2147483889"/>
              <ac:spMk id="6"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218183624" sldId="2147483889"/>
              <ac:spMk id="7"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218183624" sldId="2147483889"/>
              <ac:spMk id="8"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218183624" sldId="2147483889"/>
              <ac:spMk id="9"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218183624" sldId="2147483889"/>
              <ac:spMk id="11"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218183624" sldId="2147483889"/>
              <ac:spMk id="12" creationId="{00000000-0000-0000-0000-000000000000}"/>
            </ac:spMkLst>
          </pc:spChg>
          <pc:grpChg chg="mod">
            <ac:chgData name="David Gómez Pascual" userId="f2fa3949-17eb-4467-989a-8a33f9a39316" providerId="ADAL" clId="{04127A89-91D3-4296-93FE-54647C6A4AB0}" dt="2020-06-25T08:34:23.387" v="0"/>
            <ac:grpSpMkLst>
              <pc:docMk/>
              <pc:sldMasterMk cId="1886189488" sldId="2147483888"/>
              <pc:sldLayoutMk cId="4218183624" sldId="2147483889"/>
              <ac:grpSpMk id="10" creationId="{00000000-0000-0000-0000-000000000000}"/>
            </ac:grpSpMkLst>
          </pc:grpChg>
        </pc:sldLayoutChg>
        <pc:sldLayoutChg chg="modSp">
          <pc:chgData name="David Gómez Pascual" userId="f2fa3949-17eb-4467-989a-8a33f9a39316" providerId="ADAL" clId="{04127A89-91D3-4296-93FE-54647C6A4AB0}" dt="2020-06-25T08:34:23.387" v="0"/>
          <pc:sldLayoutMkLst>
            <pc:docMk/>
            <pc:sldMasterMk cId="1886189488" sldId="2147483888"/>
            <pc:sldLayoutMk cId="1692246606" sldId="2147483891"/>
          </pc:sldLayoutMkLst>
          <pc:spChg chg="mod">
            <ac:chgData name="David Gómez Pascual" userId="f2fa3949-17eb-4467-989a-8a33f9a39316" providerId="ADAL" clId="{04127A89-91D3-4296-93FE-54647C6A4AB0}" dt="2020-06-25T08:34:23.387" v="0"/>
            <ac:spMkLst>
              <pc:docMk/>
              <pc:sldMasterMk cId="1886189488" sldId="2147483888"/>
              <pc:sldLayoutMk cId="1692246606" sldId="2147483891"/>
              <ac:spMk id="2"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1692246606" sldId="2147483891"/>
              <ac:spMk id="3"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1692246606" sldId="2147483891"/>
              <ac:spMk id="4"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1692246606" sldId="2147483891"/>
              <ac:spMk id="5"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1692246606" sldId="2147483891"/>
              <ac:spMk id="6"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1692246606" sldId="2147483891"/>
              <ac:spMk id="7"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1692246606" sldId="2147483891"/>
              <ac:spMk id="9"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1692246606" sldId="2147483891"/>
              <ac:spMk id="10" creationId="{00000000-0000-0000-0000-000000000000}"/>
            </ac:spMkLst>
          </pc:spChg>
          <pc:grpChg chg="mod">
            <ac:chgData name="David Gómez Pascual" userId="f2fa3949-17eb-4467-989a-8a33f9a39316" providerId="ADAL" clId="{04127A89-91D3-4296-93FE-54647C6A4AB0}" dt="2020-06-25T08:34:23.387" v="0"/>
            <ac:grpSpMkLst>
              <pc:docMk/>
              <pc:sldMasterMk cId="1886189488" sldId="2147483888"/>
              <pc:sldLayoutMk cId="1692246606" sldId="2147483891"/>
              <ac:grpSpMk id="8" creationId="{00000000-0000-0000-0000-000000000000}"/>
            </ac:grpSpMkLst>
          </pc:grpChg>
        </pc:sldLayoutChg>
        <pc:sldLayoutChg chg="modSp">
          <pc:chgData name="David Gómez Pascual" userId="f2fa3949-17eb-4467-989a-8a33f9a39316" providerId="ADAL" clId="{04127A89-91D3-4296-93FE-54647C6A4AB0}" dt="2020-06-25T08:34:23.387" v="0"/>
          <pc:sldLayoutMkLst>
            <pc:docMk/>
            <pc:sldMasterMk cId="1886189488" sldId="2147483888"/>
            <pc:sldLayoutMk cId="3735980919" sldId="2147483892"/>
          </pc:sldLayoutMkLst>
          <pc:spChg chg="mod">
            <ac:chgData name="David Gómez Pascual" userId="f2fa3949-17eb-4467-989a-8a33f9a39316" providerId="ADAL" clId="{04127A89-91D3-4296-93FE-54647C6A4AB0}" dt="2020-06-25T08:34:23.387" v="0"/>
            <ac:spMkLst>
              <pc:docMk/>
              <pc:sldMasterMk cId="1886189488" sldId="2147483888"/>
              <pc:sldLayoutMk cId="3735980919" sldId="2147483892"/>
              <ac:spMk id="3"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3735980919" sldId="2147483892"/>
              <ac:spMk id="4" creationId="{00000000-0000-0000-0000-000000000000}"/>
            </ac:spMkLst>
          </pc:spChg>
        </pc:sldLayoutChg>
        <pc:sldLayoutChg chg="modSp">
          <pc:chgData name="David Gómez Pascual" userId="f2fa3949-17eb-4467-989a-8a33f9a39316" providerId="ADAL" clId="{04127A89-91D3-4296-93FE-54647C6A4AB0}" dt="2020-06-25T08:34:23.387" v="0"/>
          <pc:sldLayoutMkLst>
            <pc:docMk/>
            <pc:sldMasterMk cId="1886189488" sldId="2147483888"/>
            <pc:sldLayoutMk cId="4176331570" sldId="2147483893"/>
          </pc:sldLayoutMkLst>
          <pc:spChg chg="mod">
            <ac:chgData name="David Gómez Pascual" userId="f2fa3949-17eb-4467-989a-8a33f9a39316" providerId="ADAL" clId="{04127A89-91D3-4296-93FE-54647C6A4AB0}" dt="2020-06-25T08:34:23.387" v="0"/>
            <ac:spMkLst>
              <pc:docMk/>
              <pc:sldMasterMk cId="1886189488" sldId="2147483888"/>
              <pc:sldLayoutMk cId="4176331570" sldId="2147483893"/>
              <ac:spMk id="3"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176331570" sldId="2147483893"/>
              <ac:spMk id="4"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176331570" sldId="2147483893"/>
              <ac:spMk id="5"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4176331570" sldId="2147483893"/>
              <ac:spMk id="6" creationId="{00000000-0000-0000-0000-000000000000}"/>
            </ac:spMkLst>
          </pc:spChg>
        </pc:sldLayoutChg>
        <pc:sldLayoutChg chg="modSp">
          <pc:chgData name="David Gómez Pascual" userId="f2fa3949-17eb-4467-989a-8a33f9a39316" providerId="ADAL" clId="{04127A89-91D3-4296-93FE-54647C6A4AB0}" dt="2020-06-25T08:34:23.387" v="0"/>
          <pc:sldLayoutMkLst>
            <pc:docMk/>
            <pc:sldMasterMk cId="1886189488" sldId="2147483888"/>
            <pc:sldLayoutMk cId="3117352085" sldId="2147483896"/>
          </pc:sldLayoutMkLst>
          <pc:spChg chg="mod">
            <ac:chgData name="David Gómez Pascual" userId="f2fa3949-17eb-4467-989a-8a33f9a39316" providerId="ADAL" clId="{04127A89-91D3-4296-93FE-54647C6A4AB0}" dt="2020-06-25T08:34:23.387" v="0"/>
            <ac:spMkLst>
              <pc:docMk/>
              <pc:sldMasterMk cId="1886189488" sldId="2147483888"/>
              <pc:sldLayoutMk cId="3117352085" sldId="2147483896"/>
              <ac:spMk id="2"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3117352085" sldId="2147483896"/>
              <ac:spMk id="3"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3117352085" sldId="2147483896"/>
              <ac:spMk id="4"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3117352085" sldId="2147483896"/>
              <ac:spMk id="8"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3117352085" sldId="2147483896"/>
              <ac:spMk id="13"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3117352085" sldId="2147483896"/>
              <ac:spMk id="14" creationId="{00000000-0000-0000-0000-000000000000}"/>
            </ac:spMkLst>
          </pc:spChg>
          <pc:grpChg chg="mod">
            <ac:chgData name="David Gómez Pascual" userId="f2fa3949-17eb-4467-989a-8a33f9a39316" providerId="ADAL" clId="{04127A89-91D3-4296-93FE-54647C6A4AB0}" dt="2020-06-25T08:34:23.387" v="0"/>
            <ac:grpSpMkLst>
              <pc:docMk/>
              <pc:sldMasterMk cId="1886189488" sldId="2147483888"/>
              <pc:sldLayoutMk cId="3117352085" sldId="2147483896"/>
              <ac:grpSpMk id="12" creationId="{00000000-0000-0000-0000-000000000000}"/>
            </ac:grpSpMkLst>
          </pc:grpChg>
        </pc:sldLayoutChg>
        <pc:sldLayoutChg chg="modSp">
          <pc:chgData name="David Gómez Pascual" userId="f2fa3949-17eb-4467-989a-8a33f9a39316" providerId="ADAL" clId="{04127A89-91D3-4296-93FE-54647C6A4AB0}" dt="2020-06-25T08:34:23.387" v="0"/>
          <pc:sldLayoutMkLst>
            <pc:docMk/>
            <pc:sldMasterMk cId="1886189488" sldId="2147483888"/>
            <pc:sldLayoutMk cId="206897766" sldId="2147483897"/>
          </pc:sldLayoutMkLst>
          <pc:spChg chg="mod">
            <ac:chgData name="David Gómez Pascual" userId="f2fa3949-17eb-4467-989a-8a33f9a39316" providerId="ADAL" clId="{04127A89-91D3-4296-93FE-54647C6A4AB0}" dt="2020-06-25T08:34:23.387" v="0"/>
            <ac:spMkLst>
              <pc:docMk/>
              <pc:sldMasterMk cId="1886189488" sldId="2147483888"/>
              <pc:sldLayoutMk cId="206897766" sldId="2147483897"/>
              <ac:spMk id="2"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206897766" sldId="2147483897"/>
              <ac:spMk id="3"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206897766" sldId="2147483897"/>
              <ac:spMk id="4"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206897766" sldId="2147483897"/>
              <ac:spMk id="11"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206897766" sldId="2147483897"/>
              <ac:spMk id="13"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206897766" sldId="2147483897"/>
              <ac:spMk id="14" creationId="{00000000-0000-0000-0000-000000000000}"/>
            </ac:spMkLst>
          </pc:spChg>
          <pc:grpChg chg="mod">
            <ac:chgData name="David Gómez Pascual" userId="f2fa3949-17eb-4467-989a-8a33f9a39316" providerId="ADAL" clId="{04127A89-91D3-4296-93FE-54647C6A4AB0}" dt="2020-06-25T08:34:23.387" v="0"/>
            <ac:grpSpMkLst>
              <pc:docMk/>
              <pc:sldMasterMk cId="1886189488" sldId="2147483888"/>
              <pc:sldLayoutMk cId="206897766" sldId="2147483897"/>
              <ac:grpSpMk id="12" creationId="{00000000-0000-0000-0000-000000000000}"/>
            </ac:grpSpMkLst>
          </pc:grpChg>
        </pc:sldLayoutChg>
        <pc:sldLayoutChg chg="modSp">
          <pc:chgData name="David Gómez Pascual" userId="f2fa3949-17eb-4467-989a-8a33f9a39316" providerId="ADAL" clId="{04127A89-91D3-4296-93FE-54647C6A4AB0}" dt="2020-06-25T08:34:23.387" v="0"/>
          <pc:sldLayoutMkLst>
            <pc:docMk/>
            <pc:sldMasterMk cId="1886189488" sldId="2147483888"/>
            <pc:sldLayoutMk cId="1038450426" sldId="2147483899"/>
          </pc:sldLayoutMkLst>
          <pc:spChg chg="mod">
            <ac:chgData name="David Gómez Pascual" userId="f2fa3949-17eb-4467-989a-8a33f9a39316" providerId="ADAL" clId="{04127A89-91D3-4296-93FE-54647C6A4AB0}" dt="2020-06-25T08:34:23.387" v="0"/>
            <ac:spMkLst>
              <pc:docMk/>
              <pc:sldMasterMk cId="1886189488" sldId="2147483888"/>
              <pc:sldLayoutMk cId="1038450426" sldId="2147483899"/>
              <ac:spMk id="2" creationId="{00000000-0000-0000-0000-000000000000}"/>
            </ac:spMkLst>
          </pc:spChg>
          <pc:spChg chg="mod">
            <ac:chgData name="David Gómez Pascual" userId="f2fa3949-17eb-4467-989a-8a33f9a39316" providerId="ADAL" clId="{04127A89-91D3-4296-93FE-54647C6A4AB0}" dt="2020-06-25T08:34:23.387" v="0"/>
            <ac:spMkLst>
              <pc:docMk/>
              <pc:sldMasterMk cId="1886189488" sldId="2147483888"/>
              <pc:sldLayoutMk cId="1038450426" sldId="2147483899"/>
              <ac:spMk id="3" creationId="{00000000-0000-0000-0000-000000000000}"/>
            </ac:spMkLst>
          </pc:spChg>
        </pc:sldLayoutChg>
      </pc:sldMasterChg>
    </pc:docChg>
  </pc:docChgLst>
</pc:chgInfo>
</file>

<file path=ppt/diagrams/_rels/data15.xml.rels><?xml version="1.0" encoding="UTF-8" standalone="yes"?>
<Relationships xmlns="http://schemas.openxmlformats.org/package/2006/relationships"><Relationship Id="rId1" Type="http://schemas.openxmlformats.org/officeDocument/2006/relationships/hyperlink" Target="http://www.madrid.org/fp"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Aplazamiento"/></Relationships>
</file>

<file path=ppt/diagrams/_rels/drawing15.xml.rels><?xml version="1.0" encoding="UTF-8" standalone="yes"?>
<Relationships xmlns="http://schemas.openxmlformats.org/package/2006/relationships"><Relationship Id="rId1" Type="http://schemas.openxmlformats.org/officeDocument/2006/relationships/hyperlink" Target="http://www.madrid.org/fp"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Aplazamiento"/></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C90714-3938-47BF-B160-ED46051037FB}" type="doc">
      <dgm:prSet loTypeId="urn:microsoft.com/office/officeart/2005/8/layout/lProcess2" loCatId="relationship" qsTypeId="urn:microsoft.com/office/officeart/2005/8/quickstyle/simple1" qsCatId="simple" csTypeId="urn:microsoft.com/office/officeart/2005/8/colors/colorful1" csCatId="colorful" phldr="1"/>
      <dgm:spPr/>
      <dgm:t>
        <a:bodyPr/>
        <a:lstStyle/>
        <a:p>
          <a:endParaRPr lang="es-ES"/>
        </a:p>
      </dgm:t>
    </dgm:pt>
    <dgm:pt modelId="{7E22BA31-67BD-464C-B042-8E7ACFFDB3CA}">
      <dgm:prSet phldrT="[Texto]"/>
      <dgm:spPr/>
      <dgm:t>
        <a:bodyPr/>
        <a:lstStyle/>
        <a:p>
          <a:r>
            <a:rPr lang="es-ES" dirty="0">
              <a:solidFill>
                <a:schemeClr val="tx1"/>
              </a:solidFill>
            </a:rPr>
            <a:t>Módulo transversal, </a:t>
          </a:r>
        </a:p>
      </dgm:t>
    </dgm:pt>
    <dgm:pt modelId="{E10FC58A-7DE5-476D-B514-8D4C2096D8AA}" type="parTrans" cxnId="{7843D00A-6502-4B79-B240-5D9B68C21C08}">
      <dgm:prSet/>
      <dgm:spPr/>
      <dgm:t>
        <a:bodyPr/>
        <a:lstStyle/>
        <a:p>
          <a:endParaRPr lang="es-ES">
            <a:solidFill>
              <a:schemeClr val="tx1"/>
            </a:solidFill>
          </a:endParaRPr>
        </a:p>
      </dgm:t>
    </dgm:pt>
    <dgm:pt modelId="{B42F0473-B937-4EF5-AE8E-B42FD7214647}" type="sibTrans" cxnId="{7843D00A-6502-4B79-B240-5D9B68C21C08}">
      <dgm:prSet/>
      <dgm:spPr/>
      <dgm:t>
        <a:bodyPr/>
        <a:lstStyle/>
        <a:p>
          <a:endParaRPr lang="es-ES">
            <a:solidFill>
              <a:schemeClr val="tx1"/>
            </a:solidFill>
          </a:endParaRPr>
        </a:p>
      </dgm:t>
    </dgm:pt>
    <dgm:pt modelId="{69167038-C0F0-4B32-B0A6-B120461F9F47}">
      <dgm:prSet phldrT="[Texto]" custT="1"/>
      <dgm:spPr/>
      <dgm:t>
        <a:bodyPr/>
        <a:lstStyle/>
        <a:p>
          <a:r>
            <a:rPr lang="es-ES" sz="2000" dirty="0">
              <a:solidFill>
                <a:schemeClr val="tx1"/>
              </a:solidFill>
            </a:rPr>
            <a:t>contribuye a alcanzar la competencia general del ciclo formativo</a:t>
          </a:r>
        </a:p>
      </dgm:t>
    </dgm:pt>
    <dgm:pt modelId="{27CF94CB-C9D5-455E-9211-0776FA8999DC}" type="parTrans" cxnId="{3B8463DC-1F28-4924-8BE3-49E4B63DABA5}">
      <dgm:prSet/>
      <dgm:spPr/>
      <dgm:t>
        <a:bodyPr/>
        <a:lstStyle/>
        <a:p>
          <a:endParaRPr lang="es-ES">
            <a:solidFill>
              <a:schemeClr val="tx1"/>
            </a:solidFill>
          </a:endParaRPr>
        </a:p>
      </dgm:t>
    </dgm:pt>
    <dgm:pt modelId="{FBC3180D-134F-4B6C-B247-320CA2DE6145}" type="sibTrans" cxnId="{3B8463DC-1F28-4924-8BE3-49E4B63DABA5}">
      <dgm:prSet/>
      <dgm:spPr/>
      <dgm:t>
        <a:bodyPr/>
        <a:lstStyle/>
        <a:p>
          <a:endParaRPr lang="es-ES">
            <a:solidFill>
              <a:schemeClr val="tx1"/>
            </a:solidFill>
          </a:endParaRPr>
        </a:p>
      </dgm:t>
    </dgm:pt>
    <dgm:pt modelId="{ACDD9541-7EC2-4914-AEDA-8646AD140CDB}">
      <dgm:prSet phldrT="[Texto]" custT="1"/>
      <dgm:spPr/>
      <dgm:t>
        <a:bodyPr/>
        <a:lstStyle/>
        <a:p>
          <a:r>
            <a:rPr lang="es-ES" sz="2000" dirty="0">
              <a:solidFill>
                <a:schemeClr val="tx1"/>
              </a:solidFill>
            </a:rPr>
            <a:t>a través del desarrollo de la formación en el entorno productivo. </a:t>
          </a:r>
        </a:p>
      </dgm:t>
    </dgm:pt>
    <dgm:pt modelId="{8687A41C-8420-4A2B-9B66-512F4A37D9DF}" type="parTrans" cxnId="{8F64824A-D7D9-426E-9CF5-21E188D3D615}">
      <dgm:prSet/>
      <dgm:spPr/>
      <dgm:t>
        <a:bodyPr/>
        <a:lstStyle/>
        <a:p>
          <a:endParaRPr lang="es-ES">
            <a:solidFill>
              <a:schemeClr val="tx1"/>
            </a:solidFill>
          </a:endParaRPr>
        </a:p>
      </dgm:t>
    </dgm:pt>
    <dgm:pt modelId="{A9C09825-1672-4C71-9CF0-478E7ADD565D}" type="sibTrans" cxnId="{8F64824A-D7D9-426E-9CF5-21E188D3D615}">
      <dgm:prSet/>
      <dgm:spPr/>
      <dgm:t>
        <a:bodyPr/>
        <a:lstStyle/>
        <a:p>
          <a:endParaRPr lang="es-ES">
            <a:solidFill>
              <a:schemeClr val="tx1"/>
            </a:solidFill>
          </a:endParaRPr>
        </a:p>
      </dgm:t>
    </dgm:pt>
    <dgm:pt modelId="{1323BE18-8A22-48D3-A58B-B6E5577D3CE9}">
      <dgm:prSet phldrT="[Texto]" custT="1"/>
      <dgm:spPr/>
      <dgm:t>
        <a:bodyPr/>
        <a:lstStyle/>
        <a:p>
          <a:r>
            <a:rPr lang="es-ES" sz="1600" b="1" dirty="0">
              <a:solidFill>
                <a:schemeClr val="tx1"/>
              </a:solidFill>
            </a:rPr>
            <a:t>DECRETO 94/2008</a:t>
          </a:r>
          <a:r>
            <a:rPr lang="es-ES" sz="1600" dirty="0">
              <a:solidFill>
                <a:schemeClr val="tx1"/>
              </a:solidFill>
            </a:rPr>
            <a:t>, […] que establece para la Comunidad de Madrid el currículo del CFGS correspondiente al título de TS en EI.</a:t>
          </a:r>
        </a:p>
      </dgm:t>
    </dgm:pt>
    <dgm:pt modelId="{77B1E555-E2E3-4F99-828F-0330C7F39AFE}" type="parTrans" cxnId="{F989C83C-D27C-4423-9486-6FF9C1271CD2}">
      <dgm:prSet/>
      <dgm:spPr/>
      <dgm:t>
        <a:bodyPr/>
        <a:lstStyle/>
        <a:p>
          <a:endParaRPr lang="es-ES">
            <a:solidFill>
              <a:schemeClr val="tx1"/>
            </a:solidFill>
          </a:endParaRPr>
        </a:p>
      </dgm:t>
    </dgm:pt>
    <dgm:pt modelId="{3E26AB4E-24CF-4EFA-B3BE-A4821AD607AF}" type="sibTrans" cxnId="{F989C83C-D27C-4423-9486-6FF9C1271CD2}">
      <dgm:prSet/>
      <dgm:spPr/>
      <dgm:t>
        <a:bodyPr/>
        <a:lstStyle/>
        <a:p>
          <a:endParaRPr lang="es-ES">
            <a:solidFill>
              <a:schemeClr val="tx1"/>
            </a:solidFill>
          </a:endParaRPr>
        </a:p>
      </dgm:t>
    </dgm:pt>
    <dgm:pt modelId="{EECBC854-19DD-4B0C-9F1C-46FC057EFA0D}">
      <dgm:prSet phldrT="[Texto]" custT="1"/>
      <dgm:spPr/>
      <dgm:t>
        <a:bodyPr/>
        <a:lstStyle/>
        <a:p>
          <a:r>
            <a:rPr lang="es-ES" sz="1600" b="1" dirty="0">
              <a:solidFill>
                <a:schemeClr val="tx1"/>
              </a:solidFill>
            </a:rPr>
            <a:t>REAL DECRETO 1394/2007</a:t>
          </a:r>
          <a:r>
            <a:rPr lang="es-ES" sz="1600" dirty="0">
              <a:solidFill>
                <a:schemeClr val="tx1"/>
              </a:solidFill>
            </a:rPr>
            <a:t>, […] que establece el título de T. S. en EI y se fijan sus enseñanzas mínimas</a:t>
          </a:r>
        </a:p>
      </dgm:t>
    </dgm:pt>
    <dgm:pt modelId="{CB9C9BDC-8FA5-4D09-891E-FD62E071841F}" type="parTrans" cxnId="{AA966174-8796-4770-B1B9-083CFBBF85A5}">
      <dgm:prSet/>
      <dgm:spPr/>
      <dgm:t>
        <a:bodyPr/>
        <a:lstStyle/>
        <a:p>
          <a:endParaRPr lang="es-ES">
            <a:solidFill>
              <a:schemeClr val="tx1"/>
            </a:solidFill>
          </a:endParaRPr>
        </a:p>
      </dgm:t>
    </dgm:pt>
    <dgm:pt modelId="{DAE5E7D1-638B-40A1-8657-117A3991FDE3}" type="sibTrans" cxnId="{AA966174-8796-4770-B1B9-083CFBBF85A5}">
      <dgm:prSet/>
      <dgm:spPr/>
      <dgm:t>
        <a:bodyPr/>
        <a:lstStyle/>
        <a:p>
          <a:endParaRPr lang="es-ES">
            <a:solidFill>
              <a:schemeClr val="tx1"/>
            </a:solidFill>
          </a:endParaRPr>
        </a:p>
      </dgm:t>
    </dgm:pt>
    <dgm:pt modelId="{1CBC0EF7-2E26-4A0D-B5E9-884CBCD7F05F}">
      <dgm:prSet phldrT="[Texto]" custT="1"/>
      <dgm:spPr/>
      <dgm:t>
        <a:bodyPr/>
        <a:lstStyle/>
        <a:p>
          <a:r>
            <a:rPr lang="es-ES" dirty="0">
              <a:solidFill>
                <a:schemeClr val="tx1"/>
              </a:solidFill>
            </a:rPr>
            <a:t>Las Cualificaciones Profesionales y Unidades de Competencia</a:t>
          </a:r>
          <a:endParaRPr lang="es-ES" sz="2000" dirty="0">
            <a:solidFill>
              <a:schemeClr val="tx1"/>
            </a:solidFill>
          </a:endParaRPr>
        </a:p>
      </dgm:t>
    </dgm:pt>
    <dgm:pt modelId="{81CD183A-3FAA-442F-85A7-8087B6BD97C3}" type="parTrans" cxnId="{6F90FC27-6467-44E8-8A99-A8664232DA4A}">
      <dgm:prSet/>
      <dgm:spPr/>
      <dgm:t>
        <a:bodyPr/>
        <a:lstStyle/>
        <a:p>
          <a:endParaRPr lang="es-ES"/>
        </a:p>
      </dgm:t>
    </dgm:pt>
    <dgm:pt modelId="{F7523507-7A89-48C7-8EA7-8569F4D4D52C}" type="sibTrans" cxnId="{6F90FC27-6467-44E8-8A99-A8664232DA4A}">
      <dgm:prSet/>
      <dgm:spPr/>
      <dgm:t>
        <a:bodyPr/>
        <a:lstStyle/>
        <a:p>
          <a:endParaRPr lang="es-ES"/>
        </a:p>
      </dgm:t>
    </dgm:pt>
    <dgm:pt modelId="{21712D9B-7CC1-47D4-96E8-3F8C8AA9C532}" type="pres">
      <dgm:prSet presAssocID="{57C90714-3938-47BF-B160-ED46051037FB}" presName="theList" presStyleCnt="0">
        <dgm:presLayoutVars>
          <dgm:dir/>
          <dgm:animLvl val="lvl"/>
          <dgm:resizeHandles val="exact"/>
        </dgm:presLayoutVars>
      </dgm:prSet>
      <dgm:spPr/>
    </dgm:pt>
    <dgm:pt modelId="{783C38DB-E8B7-4D16-BD81-2BF4B519AA9F}" type="pres">
      <dgm:prSet presAssocID="{7E22BA31-67BD-464C-B042-8E7ACFFDB3CA}" presName="compNode" presStyleCnt="0"/>
      <dgm:spPr/>
    </dgm:pt>
    <dgm:pt modelId="{031E7DF3-F789-443C-B503-ED7FB482C9FB}" type="pres">
      <dgm:prSet presAssocID="{7E22BA31-67BD-464C-B042-8E7ACFFDB3CA}" presName="aNode" presStyleLbl="bgShp" presStyleIdx="0" presStyleCnt="2"/>
      <dgm:spPr/>
    </dgm:pt>
    <dgm:pt modelId="{C79D0048-AD4A-485F-83D8-01F453415AA6}" type="pres">
      <dgm:prSet presAssocID="{7E22BA31-67BD-464C-B042-8E7ACFFDB3CA}" presName="textNode" presStyleLbl="bgShp" presStyleIdx="0" presStyleCnt="2"/>
      <dgm:spPr/>
    </dgm:pt>
    <dgm:pt modelId="{E89E4C0E-902D-481C-A25F-208FCD161C81}" type="pres">
      <dgm:prSet presAssocID="{7E22BA31-67BD-464C-B042-8E7ACFFDB3CA}" presName="compChildNode" presStyleCnt="0"/>
      <dgm:spPr/>
    </dgm:pt>
    <dgm:pt modelId="{2085D58D-EA0A-4A7A-A4E8-8656B54B57AE}" type="pres">
      <dgm:prSet presAssocID="{7E22BA31-67BD-464C-B042-8E7ACFFDB3CA}" presName="theInnerList" presStyleCnt="0"/>
      <dgm:spPr/>
    </dgm:pt>
    <dgm:pt modelId="{965D0D45-7F2A-4343-90D4-0EB01AA385E5}" type="pres">
      <dgm:prSet presAssocID="{69167038-C0F0-4B32-B0A6-B120461F9F47}" presName="childNode" presStyleLbl="node1" presStyleIdx="0" presStyleCnt="4">
        <dgm:presLayoutVars>
          <dgm:bulletEnabled val="1"/>
        </dgm:presLayoutVars>
      </dgm:prSet>
      <dgm:spPr/>
    </dgm:pt>
    <dgm:pt modelId="{81F9896D-4527-4BA8-8DE8-0AB7A576422B}" type="pres">
      <dgm:prSet presAssocID="{69167038-C0F0-4B32-B0A6-B120461F9F47}" presName="aSpace2" presStyleCnt="0"/>
      <dgm:spPr/>
    </dgm:pt>
    <dgm:pt modelId="{7AEA8DEA-5C3A-4C83-8A02-99B782B218AC}" type="pres">
      <dgm:prSet presAssocID="{ACDD9541-7EC2-4914-AEDA-8646AD140CDB}" presName="childNode" presStyleLbl="node1" presStyleIdx="1" presStyleCnt="4">
        <dgm:presLayoutVars>
          <dgm:bulletEnabled val="1"/>
        </dgm:presLayoutVars>
      </dgm:prSet>
      <dgm:spPr/>
    </dgm:pt>
    <dgm:pt modelId="{3CA81860-3759-4ED7-9303-7DB8E2CF08B3}" type="pres">
      <dgm:prSet presAssocID="{7E22BA31-67BD-464C-B042-8E7ACFFDB3CA}" presName="aSpace" presStyleCnt="0"/>
      <dgm:spPr/>
    </dgm:pt>
    <dgm:pt modelId="{85293A86-85FC-4BA2-B42F-CEBA162FE487}" type="pres">
      <dgm:prSet presAssocID="{1CBC0EF7-2E26-4A0D-B5E9-884CBCD7F05F}" presName="compNode" presStyleCnt="0"/>
      <dgm:spPr/>
    </dgm:pt>
    <dgm:pt modelId="{7351FDD6-7DFA-469E-B1BA-1794712231E4}" type="pres">
      <dgm:prSet presAssocID="{1CBC0EF7-2E26-4A0D-B5E9-884CBCD7F05F}" presName="aNode" presStyleLbl="bgShp" presStyleIdx="1" presStyleCnt="2"/>
      <dgm:spPr/>
    </dgm:pt>
    <dgm:pt modelId="{EF612C57-08D1-4D43-B822-C0C2BEF6DD8C}" type="pres">
      <dgm:prSet presAssocID="{1CBC0EF7-2E26-4A0D-B5E9-884CBCD7F05F}" presName="textNode" presStyleLbl="bgShp" presStyleIdx="1" presStyleCnt="2"/>
      <dgm:spPr/>
    </dgm:pt>
    <dgm:pt modelId="{7B8A6675-9B4B-4431-B951-7FF2AEB2A0E5}" type="pres">
      <dgm:prSet presAssocID="{1CBC0EF7-2E26-4A0D-B5E9-884CBCD7F05F}" presName="compChildNode" presStyleCnt="0"/>
      <dgm:spPr/>
    </dgm:pt>
    <dgm:pt modelId="{C0C85ACB-F446-4F8D-9A3D-A8933A32E8BD}" type="pres">
      <dgm:prSet presAssocID="{1CBC0EF7-2E26-4A0D-B5E9-884CBCD7F05F}" presName="theInnerList" presStyleCnt="0"/>
      <dgm:spPr/>
    </dgm:pt>
    <dgm:pt modelId="{C3F83013-CAEC-4E26-B807-9D46D0D7A8DD}" type="pres">
      <dgm:prSet presAssocID="{EECBC854-19DD-4B0C-9F1C-46FC057EFA0D}" presName="childNode" presStyleLbl="node1" presStyleIdx="2" presStyleCnt="4">
        <dgm:presLayoutVars>
          <dgm:bulletEnabled val="1"/>
        </dgm:presLayoutVars>
      </dgm:prSet>
      <dgm:spPr/>
    </dgm:pt>
    <dgm:pt modelId="{C8A96F93-0231-4573-955E-D57A945F0C04}" type="pres">
      <dgm:prSet presAssocID="{EECBC854-19DD-4B0C-9F1C-46FC057EFA0D}" presName="aSpace2" presStyleCnt="0"/>
      <dgm:spPr/>
    </dgm:pt>
    <dgm:pt modelId="{4D139A7E-6306-495D-A361-9E7AF65E1F2E}" type="pres">
      <dgm:prSet presAssocID="{1323BE18-8A22-48D3-A58B-B6E5577D3CE9}" presName="childNode" presStyleLbl="node1" presStyleIdx="3" presStyleCnt="4">
        <dgm:presLayoutVars>
          <dgm:bulletEnabled val="1"/>
        </dgm:presLayoutVars>
      </dgm:prSet>
      <dgm:spPr/>
    </dgm:pt>
  </dgm:ptLst>
  <dgm:cxnLst>
    <dgm:cxn modelId="{7843D00A-6502-4B79-B240-5D9B68C21C08}" srcId="{57C90714-3938-47BF-B160-ED46051037FB}" destId="{7E22BA31-67BD-464C-B042-8E7ACFFDB3CA}" srcOrd="0" destOrd="0" parTransId="{E10FC58A-7DE5-476D-B514-8D4C2096D8AA}" sibTransId="{B42F0473-B937-4EF5-AE8E-B42FD7214647}"/>
    <dgm:cxn modelId="{6F90FC27-6467-44E8-8A99-A8664232DA4A}" srcId="{57C90714-3938-47BF-B160-ED46051037FB}" destId="{1CBC0EF7-2E26-4A0D-B5E9-884CBCD7F05F}" srcOrd="1" destOrd="0" parTransId="{81CD183A-3FAA-442F-85A7-8087B6BD97C3}" sibTransId="{F7523507-7A89-48C7-8EA7-8569F4D4D52C}"/>
    <dgm:cxn modelId="{355C402C-4E1B-4E3F-B298-1503AB23EF48}" type="presOf" srcId="{7E22BA31-67BD-464C-B042-8E7ACFFDB3CA}" destId="{031E7DF3-F789-443C-B503-ED7FB482C9FB}" srcOrd="0" destOrd="0" presId="urn:microsoft.com/office/officeart/2005/8/layout/lProcess2"/>
    <dgm:cxn modelId="{F989C83C-D27C-4423-9486-6FF9C1271CD2}" srcId="{1CBC0EF7-2E26-4A0D-B5E9-884CBCD7F05F}" destId="{1323BE18-8A22-48D3-A58B-B6E5577D3CE9}" srcOrd="1" destOrd="0" parTransId="{77B1E555-E2E3-4F99-828F-0330C7F39AFE}" sibTransId="{3E26AB4E-24CF-4EFA-B3BE-A4821AD607AF}"/>
    <dgm:cxn modelId="{881C4262-819E-4F89-B15D-3C5523144982}" type="presOf" srcId="{7E22BA31-67BD-464C-B042-8E7ACFFDB3CA}" destId="{C79D0048-AD4A-485F-83D8-01F453415AA6}" srcOrd="1" destOrd="0" presId="urn:microsoft.com/office/officeart/2005/8/layout/lProcess2"/>
    <dgm:cxn modelId="{8F64824A-D7D9-426E-9CF5-21E188D3D615}" srcId="{7E22BA31-67BD-464C-B042-8E7ACFFDB3CA}" destId="{ACDD9541-7EC2-4914-AEDA-8646AD140CDB}" srcOrd="1" destOrd="0" parTransId="{8687A41C-8420-4A2B-9B66-512F4A37D9DF}" sibTransId="{A9C09825-1672-4C71-9CF0-478E7ADD565D}"/>
    <dgm:cxn modelId="{AA966174-8796-4770-B1B9-083CFBBF85A5}" srcId="{1CBC0EF7-2E26-4A0D-B5E9-884CBCD7F05F}" destId="{EECBC854-19DD-4B0C-9F1C-46FC057EFA0D}" srcOrd="0" destOrd="0" parTransId="{CB9C9BDC-8FA5-4D09-891E-FD62E071841F}" sibTransId="{DAE5E7D1-638B-40A1-8657-117A3991FDE3}"/>
    <dgm:cxn modelId="{761DD656-449F-4817-9637-3C7305AF8401}" type="presOf" srcId="{1CBC0EF7-2E26-4A0D-B5E9-884CBCD7F05F}" destId="{EF612C57-08D1-4D43-B822-C0C2BEF6DD8C}" srcOrd="1" destOrd="0" presId="urn:microsoft.com/office/officeart/2005/8/layout/lProcess2"/>
    <dgm:cxn modelId="{8C47A85A-6444-4176-810F-3A5A6DD675AD}" type="presOf" srcId="{1CBC0EF7-2E26-4A0D-B5E9-884CBCD7F05F}" destId="{7351FDD6-7DFA-469E-B1BA-1794712231E4}" srcOrd="0" destOrd="0" presId="urn:microsoft.com/office/officeart/2005/8/layout/lProcess2"/>
    <dgm:cxn modelId="{A331F381-9F71-46A5-857E-18E82BF27773}" type="presOf" srcId="{69167038-C0F0-4B32-B0A6-B120461F9F47}" destId="{965D0D45-7F2A-4343-90D4-0EB01AA385E5}" srcOrd="0" destOrd="0" presId="urn:microsoft.com/office/officeart/2005/8/layout/lProcess2"/>
    <dgm:cxn modelId="{3803A898-B33C-4758-AE59-CE2886282BDC}" type="presOf" srcId="{57C90714-3938-47BF-B160-ED46051037FB}" destId="{21712D9B-7CC1-47D4-96E8-3F8C8AA9C532}" srcOrd="0" destOrd="0" presId="urn:microsoft.com/office/officeart/2005/8/layout/lProcess2"/>
    <dgm:cxn modelId="{7F1F019C-D991-401C-BB71-B65A89573C53}" type="presOf" srcId="{EECBC854-19DD-4B0C-9F1C-46FC057EFA0D}" destId="{C3F83013-CAEC-4E26-B807-9D46D0D7A8DD}" srcOrd="0" destOrd="0" presId="urn:microsoft.com/office/officeart/2005/8/layout/lProcess2"/>
    <dgm:cxn modelId="{3B8463DC-1F28-4924-8BE3-49E4B63DABA5}" srcId="{7E22BA31-67BD-464C-B042-8E7ACFFDB3CA}" destId="{69167038-C0F0-4B32-B0A6-B120461F9F47}" srcOrd="0" destOrd="0" parTransId="{27CF94CB-C9D5-455E-9211-0776FA8999DC}" sibTransId="{FBC3180D-134F-4B6C-B247-320CA2DE6145}"/>
    <dgm:cxn modelId="{5B7D1EEB-A6B6-4F00-AEA1-175E981CEE9D}" type="presOf" srcId="{1323BE18-8A22-48D3-A58B-B6E5577D3CE9}" destId="{4D139A7E-6306-495D-A361-9E7AF65E1F2E}" srcOrd="0" destOrd="0" presId="urn:microsoft.com/office/officeart/2005/8/layout/lProcess2"/>
    <dgm:cxn modelId="{811C2EF4-2016-4470-B30B-42686ED05414}" type="presOf" srcId="{ACDD9541-7EC2-4914-AEDA-8646AD140CDB}" destId="{7AEA8DEA-5C3A-4C83-8A02-99B782B218AC}" srcOrd="0" destOrd="0" presId="urn:microsoft.com/office/officeart/2005/8/layout/lProcess2"/>
    <dgm:cxn modelId="{5A8EECB8-2928-497F-BF5C-CD616ADB09A0}" type="presParOf" srcId="{21712D9B-7CC1-47D4-96E8-3F8C8AA9C532}" destId="{783C38DB-E8B7-4D16-BD81-2BF4B519AA9F}" srcOrd="0" destOrd="0" presId="urn:microsoft.com/office/officeart/2005/8/layout/lProcess2"/>
    <dgm:cxn modelId="{251A1CA5-11BB-40C4-BC4E-F1CB9B729465}" type="presParOf" srcId="{783C38DB-E8B7-4D16-BD81-2BF4B519AA9F}" destId="{031E7DF3-F789-443C-B503-ED7FB482C9FB}" srcOrd="0" destOrd="0" presId="urn:microsoft.com/office/officeart/2005/8/layout/lProcess2"/>
    <dgm:cxn modelId="{9BED5146-B916-491C-97D3-8333F051EB0E}" type="presParOf" srcId="{783C38DB-E8B7-4D16-BD81-2BF4B519AA9F}" destId="{C79D0048-AD4A-485F-83D8-01F453415AA6}" srcOrd="1" destOrd="0" presId="urn:microsoft.com/office/officeart/2005/8/layout/lProcess2"/>
    <dgm:cxn modelId="{E9849A8C-3755-4D6F-A532-A74DEACFFC3C}" type="presParOf" srcId="{783C38DB-E8B7-4D16-BD81-2BF4B519AA9F}" destId="{E89E4C0E-902D-481C-A25F-208FCD161C81}" srcOrd="2" destOrd="0" presId="urn:microsoft.com/office/officeart/2005/8/layout/lProcess2"/>
    <dgm:cxn modelId="{B77167F7-9E86-4510-B87B-1A717E6A1DE9}" type="presParOf" srcId="{E89E4C0E-902D-481C-A25F-208FCD161C81}" destId="{2085D58D-EA0A-4A7A-A4E8-8656B54B57AE}" srcOrd="0" destOrd="0" presId="urn:microsoft.com/office/officeart/2005/8/layout/lProcess2"/>
    <dgm:cxn modelId="{C5810512-4BE9-4705-83BC-547291367115}" type="presParOf" srcId="{2085D58D-EA0A-4A7A-A4E8-8656B54B57AE}" destId="{965D0D45-7F2A-4343-90D4-0EB01AA385E5}" srcOrd="0" destOrd="0" presId="urn:microsoft.com/office/officeart/2005/8/layout/lProcess2"/>
    <dgm:cxn modelId="{4E85A49C-4F8E-4455-A4F3-45E387FE86A9}" type="presParOf" srcId="{2085D58D-EA0A-4A7A-A4E8-8656B54B57AE}" destId="{81F9896D-4527-4BA8-8DE8-0AB7A576422B}" srcOrd="1" destOrd="0" presId="urn:microsoft.com/office/officeart/2005/8/layout/lProcess2"/>
    <dgm:cxn modelId="{076E2B7B-7D8E-41BE-BF32-EBBDA536654D}" type="presParOf" srcId="{2085D58D-EA0A-4A7A-A4E8-8656B54B57AE}" destId="{7AEA8DEA-5C3A-4C83-8A02-99B782B218AC}" srcOrd="2" destOrd="0" presId="urn:microsoft.com/office/officeart/2005/8/layout/lProcess2"/>
    <dgm:cxn modelId="{D1162064-3409-4039-BBA9-09A7547B9646}" type="presParOf" srcId="{21712D9B-7CC1-47D4-96E8-3F8C8AA9C532}" destId="{3CA81860-3759-4ED7-9303-7DB8E2CF08B3}" srcOrd="1" destOrd="0" presId="urn:microsoft.com/office/officeart/2005/8/layout/lProcess2"/>
    <dgm:cxn modelId="{8B9304E2-AEA2-4580-8A23-55523B10FF47}" type="presParOf" srcId="{21712D9B-7CC1-47D4-96E8-3F8C8AA9C532}" destId="{85293A86-85FC-4BA2-B42F-CEBA162FE487}" srcOrd="2" destOrd="0" presId="urn:microsoft.com/office/officeart/2005/8/layout/lProcess2"/>
    <dgm:cxn modelId="{A45A684F-DCDC-4689-830B-D33230A8A2A3}" type="presParOf" srcId="{85293A86-85FC-4BA2-B42F-CEBA162FE487}" destId="{7351FDD6-7DFA-469E-B1BA-1794712231E4}" srcOrd="0" destOrd="0" presId="urn:microsoft.com/office/officeart/2005/8/layout/lProcess2"/>
    <dgm:cxn modelId="{789933C6-98FF-4F33-A3FB-C15D593C8E5D}" type="presParOf" srcId="{85293A86-85FC-4BA2-B42F-CEBA162FE487}" destId="{EF612C57-08D1-4D43-B822-C0C2BEF6DD8C}" srcOrd="1" destOrd="0" presId="urn:microsoft.com/office/officeart/2005/8/layout/lProcess2"/>
    <dgm:cxn modelId="{99B0C313-1C68-4FFB-8A99-C9BF1B39C433}" type="presParOf" srcId="{85293A86-85FC-4BA2-B42F-CEBA162FE487}" destId="{7B8A6675-9B4B-4431-B951-7FF2AEB2A0E5}" srcOrd="2" destOrd="0" presId="urn:microsoft.com/office/officeart/2005/8/layout/lProcess2"/>
    <dgm:cxn modelId="{72012DA1-711A-4DE3-99BE-CA0D092C39E8}" type="presParOf" srcId="{7B8A6675-9B4B-4431-B951-7FF2AEB2A0E5}" destId="{C0C85ACB-F446-4F8D-9A3D-A8933A32E8BD}" srcOrd="0" destOrd="0" presId="urn:microsoft.com/office/officeart/2005/8/layout/lProcess2"/>
    <dgm:cxn modelId="{16514A0C-9C9C-42C6-AE4A-4EEBC806DC98}" type="presParOf" srcId="{C0C85ACB-F446-4F8D-9A3D-A8933A32E8BD}" destId="{C3F83013-CAEC-4E26-B807-9D46D0D7A8DD}" srcOrd="0" destOrd="0" presId="urn:microsoft.com/office/officeart/2005/8/layout/lProcess2"/>
    <dgm:cxn modelId="{B2027B40-5B5B-4250-B8F7-1E910CC47DD0}" type="presParOf" srcId="{C0C85ACB-F446-4F8D-9A3D-A8933A32E8BD}" destId="{C8A96F93-0231-4573-955E-D57A945F0C04}" srcOrd="1" destOrd="0" presId="urn:microsoft.com/office/officeart/2005/8/layout/lProcess2"/>
    <dgm:cxn modelId="{528DBCB5-6C20-4477-B277-3FC93AC09292}" type="presParOf" srcId="{C0C85ACB-F446-4F8D-9A3D-A8933A32E8BD}" destId="{4D139A7E-6306-495D-A361-9E7AF65E1F2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49A523-B350-43B9-A2DE-487F765D18BF}"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endParaRPr lang="es-ES"/>
        </a:p>
      </dgm:t>
    </dgm:pt>
    <dgm:pt modelId="{2F56FF77-C11D-4369-918A-53DB317C8AD7}">
      <dgm:prSet phldrT="[Texto]" custT="1"/>
      <dgm:spPr/>
      <dgm:t>
        <a:bodyPr/>
        <a:lstStyle/>
        <a:p>
          <a:r>
            <a:rPr lang="es-ES" sz="1800" dirty="0">
              <a:solidFill>
                <a:schemeClr val="tx1"/>
              </a:solidFill>
            </a:rPr>
            <a:t>Preferiblemente el horario de FCT consistirá en una jornada de 9:00 a 16:00. </a:t>
          </a:r>
        </a:p>
        <a:p>
          <a:r>
            <a:rPr lang="es-ES" sz="1800" dirty="0">
              <a:solidFill>
                <a:schemeClr val="tx1"/>
              </a:solidFill>
            </a:rPr>
            <a:t>(7 horas – 53 jornadas de trabajo). </a:t>
          </a:r>
        </a:p>
      </dgm:t>
    </dgm:pt>
    <dgm:pt modelId="{1664030C-5B84-4D0C-86CE-6C0EDB4F0C01}" type="parTrans" cxnId="{54DD4BC9-429C-4B07-842E-FB5E9ABC1402}">
      <dgm:prSet/>
      <dgm:spPr/>
      <dgm:t>
        <a:bodyPr/>
        <a:lstStyle/>
        <a:p>
          <a:endParaRPr lang="es-ES" sz="3200">
            <a:solidFill>
              <a:schemeClr val="tx1"/>
            </a:solidFill>
          </a:endParaRPr>
        </a:p>
      </dgm:t>
    </dgm:pt>
    <dgm:pt modelId="{29914C17-CB6A-493C-9701-12AA355FB38E}" type="sibTrans" cxnId="{54DD4BC9-429C-4B07-842E-FB5E9ABC1402}">
      <dgm:prSet custT="1"/>
      <dgm:spPr/>
      <dgm:t>
        <a:bodyPr/>
        <a:lstStyle/>
        <a:p>
          <a:endParaRPr lang="es-ES" sz="900">
            <a:solidFill>
              <a:schemeClr val="tx1"/>
            </a:solidFill>
          </a:endParaRPr>
        </a:p>
      </dgm:t>
    </dgm:pt>
    <dgm:pt modelId="{950BA6A4-B1D4-4CC6-BCFA-358608F3EC2B}">
      <dgm:prSet custT="1"/>
      <dgm:spPr/>
      <dgm:t>
        <a:bodyPr/>
        <a:lstStyle/>
        <a:p>
          <a:r>
            <a:rPr lang="es-ES" sz="1800" dirty="0">
              <a:solidFill>
                <a:schemeClr val="tx1"/>
              </a:solidFill>
            </a:rPr>
            <a:t>No se admiten horarios menores a 4 horas ni mayores de 8 horas.</a:t>
          </a:r>
        </a:p>
      </dgm:t>
    </dgm:pt>
    <dgm:pt modelId="{8D657332-BFCE-45BD-AF56-ECE3C7CCA6B5}" type="parTrans" cxnId="{504E6B2C-1C2E-4646-A9E2-35A7C1A5711F}">
      <dgm:prSet/>
      <dgm:spPr/>
      <dgm:t>
        <a:bodyPr/>
        <a:lstStyle/>
        <a:p>
          <a:endParaRPr lang="es-ES" sz="3200">
            <a:solidFill>
              <a:schemeClr val="tx1"/>
            </a:solidFill>
          </a:endParaRPr>
        </a:p>
      </dgm:t>
    </dgm:pt>
    <dgm:pt modelId="{AACFA8E5-ECD7-451F-9F0E-5D11F86468DD}" type="sibTrans" cxnId="{504E6B2C-1C2E-4646-A9E2-35A7C1A5711F}">
      <dgm:prSet custT="1"/>
      <dgm:spPr/>
      <dgm:t>
        <a:bodyPr/>
        <a:lstStyle/>
        <a:p>
          <a:endParaRPr lang="es-ES" sz="900">
            <a:solidFill>
              <a:schemeClr val="tx1"/>
            </a:solidFill>
          </a:endParaRPr>
        </a:p>
      </dgm:t>
    </dgm:pt>
    <dgm:pt modelId="{C8A7B814-AA30-4F72-9214-CA7E90835FDE}">
      <dgm:prSet custT="1"/>
      <dgm:spPr/>
      <dgm:t>
        <a:bodyPr/>
        <a:lstStyle/>
        <a:p>
          <a:r>
            <a:rPr lang="es-ES" sz="1800" dirty="0">
              <a:solidFill>
                <a:schemeClr val="tx1"/>
              </a:solidFill>
            </a:rPr>
            <a:t>No se pueden realizar en periodo de 13.00 a 17.00 (o similar), pues en ese horario no hay servicios en los que se puedan cubrir los resultados de aprendizaje esperados al finalizar el módulo.</a:t>
          </a:r>
        </a:p>
      </dgm:t>
    </dgm:pt>
    <dgm:pt modelId="{E1B9FCAF-93FE-4616-8314-2803F25FE57E}" type="parTrans" cxnId="{9487AF64-2C58-4F4F-A794-8F937E48923B}">
      <dgm:prSet/>
      <dgm:spPr/>
      <dgm:t>
        <a:bodyPr/>
        <a:lstStyle/>
        <a:p>
          <a:endParaRPr lang="es-ES" sz="3200">
            <a:solidFill>
              <a:schemeClr val="tx1"/>
            </a:solidFill>
          </a:endParaRPr>
        </a:p>
      </dgm:t>
    </dgm:pt>
    <dgm:pt modelId="{007191E5-E40D-4003-B2A7-3F9797655806}" type="sibTrans" cxnId="{9487AF64-2C58-4F4F-A794-8F937E48923B}">
      <dgm:prSet custT="1"/>
      <dgm:spPr/>
      <dgm:t>
        <a:bodyPr/>
        <a:lstStyle/>
        <a:p>
          <a:endParaRPr lang="es-ES" sz="900">
            <a:solidFill>
              <a:schemeClr val="tx1"/>
            </a:solidFill>
          </a:endParaRPr>
        </a:p>
      </dgm:t>
    </dgm:pt>
    <dgm:pt modelId="{08CE0A11-6110-474E-AD78-CAA00992C247}">
      <dgm:prSet custT="1"/>
      <dgm:spPr>
        <a:solidFill>
          <a:srgbClr val="FFC000"/>
        </a:solidFill>
      </dgm:spPr>
      <dgm:t>
        <a:bodyPr/>
        <a:lstStyle/>
        <a:p>
          <a:r>
            <a:rPr lang="es-ES" sz="1800" dirty="0">
              <a:solidFill>
                <a:schemeClr val="tx1"/>
              </a:solidFill>
            </a:rPr>
            <a:t>La especificidad del sector plantea grandes dificultades para los horarios de tarde. </a:t>
          </a:r>
        </a:p>
        <a:p>
          <a:r>
            <a:rPr lang="es-ES" sz="1800" dirty="0">
              <a:solidFill>
                <a:schemeClr val="tx1"/>
              </a:solidFill>
            </a:rPr>
            <a:t>El alumnado que solicite horarios vespertinos puede que no cuente con plaza. </a:t>
          </a:r>
        </a:p>
        <a:p>
          <a:r>
            <a:rPr lang="es-ES" sz="1800" dirty="0">
              <a:solidFill>
                <a:schemeClr val="tx1"/>
              </a:solidFill>
            </a:rPr>
            <a:t>El Dpto. </a:t>
          </a:r>
          <a:r>
            <a:rPr lang="es-ES" sz="1800" b="1" dirty="0">
              <a:solidFill>
                <a:schemeClr val="tx1"/>
              </a:solidFill>
            </a:rPr>
            <a:t>no se compromete a cubrir la demanda de puestos de prácticas en horario de tarde </a:t>
          </a:r>
          <a:r>
            <a:rPr lang="es-ES" sz="1800" dirty="0">
              <a:solidFill>
                <a:schemeClr val="tx1"/>
              </a:solidFill>
            </a:rPr>
            <a:t>si existe una alta demanda. </a:t>
          </a:r>
        </a:p>
        <a:p>
          <a:r>
            <a:rPr lang="es-ES" sz="1800" dirty="0">
              <a:solidFill>
                <a:schemeClr val="tx1"/>
              </a:solidFill>
            </a:rPr>
            <a:t>Al mismo tiempo no en todos los servicios de atención a la infancia en horario vespertino se cubren los resultados de aprendizaje esperados al finalizar el módulo. </a:t>
          </a:r>
        </a:p>
      </dgm:t>
    </dgm:pt>
    <dgm:pt modelId="{D1C5CFD2-2EA3-4C39-B9AC-B8F89B38A35B}" type="parTrans" cxnId="{82EACD5E-CDF8-4ED2-B23C-3893CF097FF1}">
      <dgm:prSet/>
      <dgm:spPr/>
      <dgm:t>
        <a:bodyPr/>
        <a:lstStyle/>
        <a:p>
          <a:endParaRPr lang="es-ES" sz="3200">
            <a:solidFill>
              <a:schemeClr val="tx1"/>
            </a:solidFill>
          </a:endParaRPr>
        </a:p>
      </dgm:t>
    </dgm:pt>
    <dgm:pt modelId="{079AEBA6-4C91-4ECE-9C8E-410246E37389}" type="sibTrans" cxnId="{82EACD5E-CDF8-4ED2-B23C-3893CF097FF1}">
      <dgm:prSet custT="1"/>
      <dgm:spPr/>
      <dgm:t>
        <a:bodyPr/>
        <a:lstStyle/>
        <a:p>
          <a:endParaRPr lang="es-ES" sz="900">
            <a:solidFill>
              <a:schemeClr val="tx1"/>
            </a:solidFill>
          </a:endParaRPr>
        </a:p>
      </dgm:t>
    </dgm:pt>
    <dgm:pt modelId="{BB782A0D-79AE-4CA1-AC28-AE4048FFE318}">
      <dgm:prSet custT="1"/>
      <dgm:spPr/>
      <dgm:t>
        <a:bodyPr/>
        <a:lstStyle/>
        <a:p>
          <a:r>
            <a:rPr lang="es-ES" sz="1800" i="1" dirty="0">
              <a:solidFill>
                <a:schemeClr val="tx1"/>
              </a:solidFill>
            </a:rPr>
            <a:t>En el caso de existencia de alta demanda de horarios de tarde, el departamento se reserva la posibilidad de realizar una selección entre las personas candidatas, basándonos especialmente en criterios académicos.</a:t>
          </a:r>
        </a:p>
      </dgm:t>
    </dgm:pt>
    <dgm:pt modelId="{7BDF24DD-4CB8-4C35-B871-79A4C6963256}" type="parTrans" cxnId="{30DBF3E2-00B5-43A8-8440-C7B3A32587C4}">
      <dgm:prSet/>
      <dgm:spPr/>
      <dgm:t>
        <a:bodyPr/>
        <a:lstStyle/>
        <a:p>
          <a:endParaRPr lang="es-ES" sz="3200">
            <a:solidFill>
              <a:schemeClr val="tx1"/>
            </a:solidFill>
          </a:endParaRPr>
        </a:p>
      </dgm:t>
    </dgm:pt>
    <dgm:pt modelId="{395B1110-DA58-41D9-8C3A-C00C755F252B}" type="sibTrans" cxnId="{30DBF3E2-00B5-43A8-8440-C7B3A32587C4}">
      <dgm:prSet/>
      <dgm:spPr/>
      <dgm:t>
        <a:bodyPr/>
        <a:lstStyle/>
        <a:p>
          <a:endParaRPr lang="es-ES" sz="3200">
            <a:solidFill>
              <a:schemeClr val="tx1"/>
            </a:solidFill>
          </a:endParaRPr>
        </a:p>
      </dgm:t>
    </dgm:pt>
    <dgm:pt modelId="{A1B100B4-5C99-48F3-806D-3CFEE752CB20}" type="pres">
      <dgm:prSet presAssocID="{6D49A523-B350-43B9-A2DE-487F765D18BF}" presName="Name0" presStyleCnt="0">
        <dgm:presLayoutVars>
          <dgm:dir/>
          <dgm:resizeHandles val="exact"/>
        </dgm:presLayoutVars>
      </dgm:prSet>
      <dgm:spPr/>
    </dgm:pt>
    <dgm:pt modelId="{04E7B302-B9CD-4ED4-BB1E-78725BFC9386}" type="pres">
      <dgm:prSet presAssocID="{2F56FF77-C11D-4369-918A-53DB317C8AD7}" presName="node" presStyleLbl="node1" presStyleIdx="0" presStyleCnt="5">
        <dgm:presLayoutVars>
          <dgm:bulletEnabled val="1"/>
        </dgm:presLayoutVars>
      </dgm:prSet>
      <dgm:spPr/>
    </dgm:pt>
    <dgm:pt modelId="{9F8A3787-FEE8-472D-9C67-B213928F50C9}" type="pres">
      <dgm:prSet presAssocID="{29914C17-CB6A-493C-9701-12AA355FB38E}" presName="sibTrans" presStyleLbl="sibTrans1D1" presStyleIdx="0" presStyleCnt="4"/>
      <dgm:spPr/>
    </dgm:pt>
    <dgm:pt modelId="{614DA5B3-A5FC-4DE4-AE00-BACB727DB1FA}" type="pres">
      <dgm:prSet presAssocID="{29914C17-CB6A-493C-9701-12AA355FB38E}" presName="connectorText" presStyleLbl="sibTrans1D1" presStyleIdx="0" presStyleCnt="4"/>
      <dgm:spPr/>
    </dgm:pt>
    <dgm:pt modelId="{A9CEBECA-A354-4C29-8390-65AC536ED37E}" type="pres">
      <dgm:prSet presAssocID="{950BA6A4-B1D4-4CC6-BCFA-358608F3EC2B}" presName="node" presStyleLbl="node1" presStyleIdx="1" presStyleCnt="5">
        <dgm:presLayoutVars>
          <dgm:bulletEnabled val="1"/>
        </dgm:presLayoutVars>
      </dgm:prSet>
      <dgm:spPr/>
    </dgm:pt>
    <dgm:pt modelId="{DCE034C7-8A2F-40B9-9DFB-5BEC71BE780B}" type="pres">
      <dgm:prSet presAssocID="{AACFA8E5-ECD7-451F-9F0E-5D11F86468DD}" presName="sibTrans" presStyleLbl="sibTrans1D1" presStyleIdx="1" presStyleCnt="4"/>
      <dgm:spPr/>
    </dgm:pt>
    <dgm:pt modelId="{6ECE8D23-F5A2-40EE-92CE-4A2F4D48590B}" type="pres">
      <dgm:prSet presAssocID="{AACFA8E5-ECD7-451F-9F0E-5D11F86468DD}" presName="connectorText" presStyleLbl="sibTrans1D1" presStyleIdx="1" presStyleCnt="4"/>
      <dgm:spPr/>
    </dgm:pt>
    <dgm:pt modelId="{0ABA9D7C-7526-47E1-8EA3-5FC9D2F8B028}" type="pres">
      <dgm:prSet presAssocID="{C8A7B814-AA30-4F72-9214-CA7E90835FDE}" presName="node" presStyleLbl="node1" presStyleIdx="2" presStyleCnt="5">
        <dgm:presLayoutVars>
          <dgm:bulletEnabled val="1"/>
        </dgm:presLayoutVars>
      </dgm:prSet>
      <dgm:spPr/>
    </dgm:pt>
    <dgm:pt modelId="{6BBCCE71-E8F1-4136-9257-F5B361829001}" type="pres">
      <dgm:prSet presAssocID="{007191E5-E40D-4003-B2A7-3F9797655806}" presName="sibTrans" presStyleLbl="sibTrans1D1" presStyleIdx="2" presStyleCnt="4"/>
      <dgm:spPr/>
    </dgm:pt>
    <dgm:pt modelId="{20F9BC77-FB90-48BA-BC2D-FAF18C9E3D0D}" type="pres">
      <dgm:prSet presAssocID="{007191E5-E40D-4003-B2A7-3F9797655806}" presName="connectorText" presStyleLbl="sibTrans1D1" presStyleIdx="2" presStyleCnt="4"/>
      <dgm:spPr/>
    </dgm:pt>
    <dgm:pt modelId="{276C3AD1-9D55-4932-BF59-C22AE55B24E4}" type="pres">
      <dgm:prSet presAssocID="{08CE0A11-6110-474E-AD78-CAA00992C247}" presName="node" presStyleLbl="node1" presStyleIdx="3" presStyleCnt="5" custScaleX="204736" custScaleY="140834">
        <dgm:presLayoutVars>
          <dgm:bulletEnabled val="1"/>
        </dgm:presLayoutVars>
      </dgm:prSet>
      <dgm:spPr/>
    </dgm:pt>
    <dgm:pt modelId="{40D2F1CA-D179-46C2-B979-8F24CB10BC62}" type="pres">
      <dgm:prSet presAssocID="{079AEBA6-4C91-4ECE-9C8E-410246E37389}" presName="sibTrans" presStyleLbl="sibTrans1D1" presStyleIdx="3" presStyleCnt="4"/>
      <dgm:spPr/>
    </dgm:pt>
    <dgm:pt modelId="{CC70F577-11AD-4A32-935E-69D74449B2FC}" type="pres">
      <dgm:prSet presAssocID="{079AEBA6-4C91-4ECE-9C8E-410246E37389}" presName="connectorText" presStyleLbl="sibTrans1D1" presStyleIdx="3" presStyleCnt="4"/>
      <dgm:spPr/>
    </dgm:pt>
    <dgm:pt modelId="{E52E1FE2-D1E6-4535-A3AE-833ACF391399}" type="pres">
      <dgm:prSet presAssocID="{BB782A0D-79AE-4CA1-AC28-AE4048FFE318}" presName="node" presStyleLbl="node1" presStyleIdx="4" presStyleCnt="5" custScaleY="123424">
        <dgm:presLayoutVars>
          <dgm:bulletEnabled val="1"/>
        </dgm:presLayoutVars>
      </dgm:prSet>
      <dgm:spPr/>
    </dgm:pt>
  </dgm:ptLst>
  <dgm:cxnLst>
    <dgm:cxn modelId="{9FAEE803-28D2-4F0D-9972-406713DC354B}" type="presOf" srcId="{079AEBA6-4C91-4ECE-9C8E-410246E37389}" destId="{CC70F577-11AD-4A32-935E-69D74449B2FC}" srcOrd="1" destOrd="0" presId="urn:microsoft.com/office/officeart/2005/8/layout/bProcess3"/>
    <dgm:cxn modelId="{504E6B2C-1C2E-4646-A9E2-35A7C1A5711F}" srcId="{6D49A523-B350-43B9-A2DE-487F765D18BF}" destId="{950BA6A4-B1D4-4CC6-BCFA-358608F3EC2B}" srcOrd="1" destOrd="0" parTransId="{8D657332-BFCE-45BD-AF56-ECE3C7CCA6B5}" sibTransId="{AACFA8E5-ECD7-451F-9F0E-5D11F86468DD}"/>
    <dgm:cxn modelId="{1EED3E35-B834-4587-9808-04F600CDC445}" type="presOf" srcId="{08CE0A11-6110-474E-AD78-CAA00992C247}" destId="{276C3AD1-9D55-4932-BF59-C22AE55B24E4}" srcOrd="0" destOrd="0" presId="urn:microsoft.com/office/officeart/2005/8/layout/bProcess3"/>
    <dgm:cxn modelId="{82EACD5E-CDF8-4ED2-B23C-3893CF097FF1}" srcId="{6D49A523-B350-43B9-A2DE-487F765D18BF}" destId="{08CE0A11-6110-474E-AD78-CAA00992C247}" srcOrd="3" destOrd="0" parTransId="{D1C5CFD2-2EA3-4C39-B9AC-B8F89B38A35B}" sibTransId="{079AEBA6-4C91-4ECE-9C8E-410246E37389}"/>
    <dgm:cxn modelId="{9487AF64-2C58-4F4F-A794-8F937E48923B}" srcId="{6D49A523-B350-43B9-A2DE-487F765D18BF}" destId="{C8A7B814-AA30-4F72-9214-CA7E90835FDE}" srcOrd="2" destOrd="0" parTransId="{E1B9FCAF-93FE-4616-8314-2803F25FE57E}" sibTransId="{007191E5-E40D-4003-B2A7-3F9797655806}"/>
    <dgm:cxn modelId="{65A8676F-AFF9-4A91-B43F-D8530FAE0BAB}" type="presOf" srcId="{AACFA8E5-ECD7-451F-9F0E-5D11F86468DD}" destId="{6ECE8D23-F5A2-40EE-92CE-4A2F4D48590B}" srcOrd="1" destOrd="0" presId="urn:microsoft.com/office/officeart/2005/8/layout/bProcess3"/>
    <dgm:cxn modelId="{079E4459-79F2-402D-9BFF-F65FC5202C32}" type="presOf" srcId="{950BA6A4-B1D4-4CC6-BCFA-358608F3EC2B}" destId="{A9CEBECA-A354-4C29-8390-65AC536ED37E}" srcOrd="0" destOrd="0" presId="urn:microsoft.com/office/officeart/2005/8/layout/bProcess3"/>
    <dgm:cxn modelId="{CAC46983-D60B-4E06-BB48-C73A0EFFAA75}" type="presOf" srcId="{007191E5-E40D-4003-B2A7-3F9797655806}" destId="{20F9BC77-FB90-48BA-BC2D-FAF18C9E3D0D}" srcOrd="1" destOrd="0" presId="urn:microsoft.com/office/officeart/2005/8/layout/bProcess3"/>
    <dgm:cxn modelId="{50528D8F-78F6-4DC6-A3DE-499414F17D51}" type="presOf" srcId="{6D49A523-B350-43B9-A2DE-487F765D18BF}" destId="{A1B100B4-5C99-48F3-806D-3CFEE752CB20}" srcOrd="0" destOrd="0" presId="urn:microsoft.com/office/officeart/2005/8/layout/bProcess3"/>
    <dgm:cxn modelId="{0EC7B593-824F-425D-95E1-0C5053F070E0}" type="presOf" srcId="{007191E5-E40D-4003-B2A7-3F9797655806}" destId="{6BBCCE71-E8F1-4136-9257-F5B361829001}" srcOrd="0" destOrd="0" presId="urn:microsoft.com/office/officeart/2005/8/layout/bProcess3"/>
    <dgm:cxn modelId="{05E4BC9A-76C8-4A98-855B-1BFC213DB74D}" type="presOf" srcId="{BB782A0D-79AE-4CA1-AC28-AE4048FFE318}" destId="{E52E1FE2-D1E6-4535-A3AE-833ACF391399}" srcOrd="0" destOrd="0" presId="urn:microsoft.com/office/officeart/2005/8/layout/bProcess3"/>
    <dgm:cxn modelId="{9DCD2AA4-AE74-437C-A63D-D120910F2019}" type="presOf" srcId="{079AEBA6-4C91-4ECE-9C8E-410246E37389}" destId="{40D2F1CA-D179-46C2-B979-8F24CB10BC62}" srcOrd="0" destOrd="0" presId="urn:microsoft.com/office/officeart/2005/8/layout/bProcess3"/>
    <dgm:cxn modelId="{FFE1F6A4-A90C-4D3E-B0DF-10979F77B586}" type="presOf" srcId="{29914C17-CB6A-493C-9701-12AA355FB38E}" destId="{9F8A3787-FEE8-472D-9C67-B213928F50C9}" srcOrd="0" destOrd="0" presId="urn:microsoft.com/office/officeart/2005/8/layout/bProcess3"/>
    <dgm:cxn modelId="{54DD4BC9-429C-4B07-842E-FB5E9ABC1402}" srcId="{6D49A523-B350-43B9-A2DE-487F765D18BF}" destId="{2F56FF77-C11D-4369-918A-53DB317C8AD7}" srcOrd="0" destOrd="0" parTransId="{1664030C-5B84-4D0C-86CE-6C0EDB4F0C01}" sibTransId="{29914C17-CB6A-493C-9701-12AA355FB38E}"/>
    <dgm:cxn modelId="{85654DCF-1D70-42CB-B98F-8872ACA559B9}" type="presOf" srcId="{2F56FF77-C11D-4369-918A-53DB317C8AD7}" destId="{04E7B302-B9CD-4ED4-BB1E-78725BFC9386}" srcOrd="0" destOrd="0" presId="urn:microsoft.com/office/officeart/2005/8/layout/bProcess3"/>
    <dgm:cxn modelId="{30DBF3E2-00B5-43A8-8440-C7B3A32587C4}" srcId="{6D49A523-B350-43B9-A2DE-487F765D18BF}" destId="{BB782A0D-79AE-4CA1-AC28-AE4048FFE318}" srcOrd="4" destOrd="0" parTransId="{7BDF24DD-4CB8-4C35-B871-79A4C6963256}" sibTransId="{395B1110-DA58-41D9-8C3A-C00C755F252B}"/>
    <dgm:cxn modelId="{A27BDCE8-7F59-4EC6-ABBF-9D83802BE34B}" type="presOf" srcId="{29914C17-CB6A-493C-9701-12AA355FB38E}" destId="{614DA5B3-A5FC-4DE4-AE00-BACB727DB1FA}" srcOrd="1" destOrd="0" presId="urn:microsoft.com/office/officeart/2005/8/layout/bProcess3"/>
    <dgm:cxn modelId="{CD3EE7EF-36AE-4CAD-BB5B-016CB966CD2D}" type="presOf" srcId="{C8A7B814-AA30-4F72-9214-CA7E90835FDE}" destId="{0ABA9D7C-7526-47E1-8EA3-5FC9D2F8B028}" srcOrd="0" destOrd="0" presId="urn:microsoft.com/office/officeart/2005/8/layout/bProcess3"/>
    <dgm:cxn modelId="{1E541CF5-D730-4258-9087-5DEFD377A71D}" type="presOf" srcId="{AACFA8E5-ECD7-451F-9F0E-5D11F86468DD}" destId="{DCE034C7-8A2F-40B9-9DFB-5BEC71BE780B}" srcOrd="0" destOrd="0" presId="urn:microsoft.com/office/officeart/2005/8/layout/bProcess3"/>
    <dgm:cxn modelId="{BD4EA65D-9666-403A-9DF8-E45AEAB846F1}" type="presParOf" srcId="{A1B100B4-5C99-48F3-806D-3CFEE752CB20}" destId="{04E7B302-B9CD-4ED4-BB1E-78725BFC9386}" srcOrd="0" destOrd="0" presId="urn:microsoft.com/office/officeart/2005/8/layout/bProcess3"/>
    <dgm:cxn modelId="{B49C7756-FFEE-4C73-9AA9-97801D451108}" type="presParOf" srcId="{A1B100B4-5C99-48F3-806D-3CFEE752CB20}" destId="{9F8A3787-FEE8-472D-9C67-B213928F50C9}" srcOrd="1" destOrd="0" presId="urn:microsoft.com/office/officeart/2005/8/layout/bProcess3"/>
    <dgm:cxn modelId="{091DF9CB-B65E-4781-AEE9-005C2F43D97F}" type="presParOf" srcId="{9F8A3787-FEE8-472D-9C67-B213928F50C9}" destId="{614DA5B3-A5FC-4DE4-AE00-BACB727DB1FA}" srcOrd="0" destOrd="0" presId="urn:microsoft.com/office/officeart/2005/8/layout/bProcess3"/>
    <dgm:cxn modelId="{A007192A-C002-4AD9-BA60-09E4A3B527A8}" type="presParOf" srcId="{A1B100B4-5C99-48F3-806D-3CFEE752CB20}" destId="{A9CEBECA-A354-4C29-8390-65AC536ED37E}" srcOrd="2" destOrd="0" presId="urn:microsoft.com/office/officeart/2005/8/layout/bProcess3"/>
    <dgm:cxn modelId="{DD41CFAA-0AFA-463C-A911-CE9126E495B4}" type="presParOf" srcId="{A1B100B4-5C99-48F3-806D-3CFEE752CB20}" destId="{DCE034C7-8A2F-40B9-9DFB-5BEC71BE780B}" srcOrd="3" destOrd="0" presId="urn:microsoft.com/office/officeart/2005/8/layout/bProcess3"/>
    <dgm:cxn modelId="{F7A24A81-E312-4235-8915-26ABF98BCCF9}" type="presParOf" srcId="{DCE034C7-8A2F-40B9-9DFB-5BEC71BE780B}" destId="{6ECE8D23-F5A2-40EE-92CE-4A2F4D48590B}" srcOrd="0" destOrd="0" presId="urn:microsoft.com/office/officeart/2005/8/layout/bProcess3"/>
    <dgm:cxn modelId="{2C0F099C-BE24-46F7-BA54-A171AAB674DB}" type="presParOf" srcId="{A1B100B4-5C99-48F3-806D-3CFEE752CB20}" destId="{0ABA9D7C-7526-47E1-8EA3-5FC9D2F8B028}" srcOrd="4" destOrd="0" presId="urn:microsoft.com/office/officeart/2005/8/layout/bProcess3"/>
    <dgm:cxn modelId="{B452E09B-31D2-4DD6-9C78-261EE0168B04}" type="presParOf" srcId="{A1B100B4-5C99-48F3-806D-3CFEE752CB20}" destId="{6BBCCE71-E8F1-4136-9257-F5B361829001}" srcOrd="5" destOrd="0" presId="urn:microsoft.com/office/officeart/2005/8/layout/bProcess3"/>
    <dgm:cxn modelId="{7433764C-020C-41E8-ADAE-2C6D3AEB00A6}" type="presParOf" srcId="{6BBCCE71-E8F1-4136-9257-F5B361829001}" destId="{20F9BC77-FB90-48BA-BC2D-FAF18C9E3D0D}" srcOrd="0" destOrd="0" presId="urn:microsoft.com/office/officeart/2005/8/layout/bProcess3"/>
    <dgm:cxn modelId="{B4BF5A02-6D5C-4ADD-92BA-205DCD3EA34A}" type="presParOf" srcId="{A1B100B4-5C99-48F3-806D-3CFEE752CB20}" destId="{276C3AD1-9D55-4932-BF59-C22AE55B24E4}" srcOrd="6" destOrd="0" presId="urn:microsoft.com/office/officeart/2005/8/layout/bProcess3"/>
    <dgm:cxn modelId="{C39E92DF-7647-469C-9823-9585B5B61F29}" type="presParOf" srcId="{A1B100B4-5C99-48F3-806D-3CFEE752CB20}" destId="{40D2F1CA-D179-46C2-B979-8F24CB10BC62}" srcOrd="7" destOrd="0" presId="urn:microsoft.com/office/officeart/2005/8/layout/bProcess3"/>
    <dgm:cxn modelId="{01C132E7-7406-4BDA-97DE-2953CF7FA5DA}" type="presParOf" srcId="{40D2F1CA-D179-46C2-B979-8F24CB10BC62}" destId="{CC70F577-11AD-4A32-935E-69D74449B2FC}" srcOrd="0" destOrd="0" presId="urn:microsoft.com/office/officeart/2005/8/layout/bProcess3"/>
    <dgm:cxn modelId="{BCB2EE91-A9E5-4333-BA52-C3D89FD41297}" type="presParOf" srcId="{A1B100B4-5C99-48F3-806D-3CFEE752CB20}" destId="{E52E1FE2-D1E6-4535-A3AE-833ACF391399}" srcOrd="8"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81656E7-AC8F-4F5C-AE6B-C941E5B56764}" type="doc">
      <dgm:prSet loTypeId="urn:microsoft.com/office/officeart/2005/8/layout/vList5" loCatId="list" qsTypeId="urn:microsoft.com/office/officeart/2005/8/quickstyle/simple2" qsCatId="simple" csTypeId="urn:microsoft.com/office/officeart/2005/8/colors/colorful1" csCatId="colorful" phldr="1"/>
      <dgm:spPr/>
      <dgm:t>
        <a:bodyPr/>
        <a:lstStyle/>
        <a:p>
          <a:endParaRPr lang="es-ES"/>
        </a:p>
      </dgm:t>
    </dgm:pt>
    <dgm:pt modelId="{13234EAC-720A-40AF-95DC-FE1D2D62D4CE}">
      <dgm:prSet custT="1"/>
      <dgm:spPr/>
      <dgm:t>
        <a:bodyPr/>
        <a:lstStyle/>
        <a:p>
          <a:r>
            <a:rPr lang="es-ES" sz="1600" dirty="0">
              <a:solidFill>
                <a:schemeClr val="tx1"/>
              </a:solidFill>
            </a:rPr>
            <a:t>No realizar el total de horas de FCT del ciclo, incluidas las horas de tutoría en el Instituto. El total de faltas no podrá exceder de un determinado porcentaje respecto del número total de horas de FCT:</a:t>
          </a:r>
        </a:p>
      </dgm:t>
    </dgm:pt>
    <dgm:pt modelId="{1399911F-4887-46E9-A5DE-DF8F117925D1}" type="parTrans" cxnId="{85C374A1-D269-46E6-85EC-43196F9991BD}">
      <dgm:prSet/>
      <dgm:spPr/>
      <dgm:t>
        <a:bodyPr/>
        <a:lstStyle/>
        <a:p>
          <a:endParaRPr lang="es-ES"/>
        </a:p>
      </dgm:t>
    </dgm:pt>
    <dgm:pt modelId="{C49ABB78-8FCB-495B-9520-C53B57ED71EF}" type="sibTrans" cxnId="{85C374A1-D269-46E6-85EC-43196F9991BD}">
      <dgm:prSet/>
      <dgm:spPr/>
      <dgm:t>
        <a:bodyPr/>
        <a:lstStyle/>
        <a:p>
          <a:endParaRPr lang="es-ES"/>
        </a:p>
      </dgm:t>
    </dgm:pt>
    <dgm:pt modelId="{5E20ED35-15C5-4745-A966-5E47BE8A2F6B}">
      <dgm:prSet custT="1"/>
      <dgm:spPr/>
      <dgm:t>
        <a:bodyPr/>
        <a:lstStyle/>
        <a:p>
          <a:r>
            <a:rPr lang="es-ES" sz="1400" dirty="0"/>
            <a:t>Ausencias Justificadas: 	15% (55 horas)</a:t>
          </a:r>
        </a:p>
      </dgm:t>
    </dgm:pt>
    <dgm:pt modelId="{85CECF02-753D-43D9-810D-1476FFF9D284}" type="parTrans" cxnId="{3E890DD1-6FE2-40E2-B1D6-BF4801E43808}">
      <dgm:prSet/>
      <dgm:spPr/>
      <dgm:t>
        <a:bodyPr/>
        <a:lstStyle/>
        <a:p>
          <a:endParaRPr lang="es-ES"/>
        </a:p>
      </dgm:t>
    </dgm:pt>
    <dgm:pt modelId="{D2ABD6BA-E14F-4800-91B2-B0782576A247}" type="sibTrans" cxnId="{3E890DD1-6FE2-40E2-B1D6-BF4801E43808}">
      <dgm:prSet/>
      <dgm:spPr/>
      <dgm:t>
        <a:bodyPr/>
        <a:lstStyle/>
        <a:p>
          <a:endParaRPr lang="es-ES"/>
        </a:p>
      </dgm:t>
    </dgm:pt>
    <dgm:pt modelId="{E4C8EAA1-5291-408F-9C01-4249B2D03A76}">
      <dgm:prSet custT="1"/>
      <dgm:spPr/>
      <dgm:t>
        <a:bodyPr/>
        <a:lstStyle/>
        <a:p>
          <a:r>
            <a:rPr lang="es-ES" sz="1400" dirty="0"/>
            <a:t>Ausencias no justificadas: 	00%.</a:t>
          </a:r>
        </a:p>
      </dgm:t>
    </dgm:pt>
    <dgm:pt modelId="{4E12AD46-8D87-48D3-9BA5-74206972E91E}" type="parTrans" cxnId="{513838F9-AABF-4139-82EF-57914BD7E7B3}">
      <dgm:prSet/>
      <dgm:spPr/>
      <dgm:t>
        <a:bodyPr/>
        <a:lstStyle/>
        <a:p>
          <a:endParaRPr lang="es-ES"/>
        </a:p>
      </dgm:t>
    </dgm:pt>
    <dgm:pt modelId="{7D0CC975-1D9C-4B7D-9DCE-E96B1CED307C}" type="sibTrans" cxnId="{513838F9-AABF-4139-82EF-57914BD7E7B3}">
      <dgm:prSet/>
      <dgm:spPr/>
      <dgm:t>
        <a:bodyPr/>
        <a:lstStyle/>
        <a:p>
          <a:endParaRPr lang="es-ES"/>
        </a:p>
      </dgm:t>
    </dgm:pt>
    <dgm:pt modelId="{1F71905E-DC74-4C19-BD3A-1F9994DCC87F}">
      <dgm:prSet custT="1"/>
      <dgm:spPr/>
      <dgm:t>
        <a:bodyPr/>
        <a:lstStyle/>
        <a:p>
          <a:r>
            <a:rPr lang="es-ES" sz="1800" dirty="0">
              <a:solidFill>
                <a:schemeClr val="tx1"/>
              </a:solidFill>
            </a:rPr>
            <a:t>Se consideran justificadas</a:t>
          </a:r>
        </a:p>
      </dgm:t>
    </dgm:pt>
    <dgm:pt modelId="{CCEB79FA-4550-4F24-BAFB-82C0F40B3351}" type="parTrans" cxnId="{E1FCADB0-FE4F-414F-8C34-1AB2B449F4DA}">
      <dgm:prSet/>
      <dgm:spPr/>
      <dgm:t>
        <a:bodyPr/>
        <a:lstStyle/>
        <a:p>
          <a:endParaRPr lang="es-ES"/>
        </a:p>
      </dgm:t>
    </dgm:pt>
    <dgm:pt modelId="{1FC974F5-84D4-4C3B-8D79-C2904D187167}" type="sibTrans" cxnId="{E1FCADB0-FE4F-414F-8C34-1AB2B449F4DA}">
      <dgm:prSet/>
      <dgm:spPr/>
      <dgm:t>
        <a:bodyPr/>
        <a:lstStyle/>
        <a:p>
          <a:endParaRPr lang="es-ES"/>
        </a:p>
      </dgm:t>
    </dgm:pt>
    <dgm:pt modelId="{26CD98BB-A708-41D4-8E4F-E96539263976}">
      <dgm:prSet custT="1"/>
      <dgm:spPr/>
      <dgm:t>
        <a:bodyPr/>
        <a:lstStyle/>
        <a:p>
          <a:r>
            <a:rPr lang="es-ES" sz="1200" dirty="0"/>
            <a:t>La persona deberá de utilizar el tiempo indispensable para esas ausencias justificadas, tratando de cumplir con el máximo de su jornada en el centro de prácticas.</a:t>
          </a:r>
        </a:p>
      </dgm:t>
    </dgm:pt>
    <dgm:pt modelId="{72F854B0-4520-47C4-AEFE-B5BDCAF06C8B}" type="parTrans" cxnId="{9CF58972-51BA-46A4-B416-EA63FF104339}">
      <dgm:prSet/>
      <dgm:spPr/>
      <dgm:t>
        <a:bodyPr/>
        <a:lstStyle/>
        <a:p>
          <a:endParaRPr lang="es-ES"/>
        </a:p>
      </dgm:t>
    </dgm:pt>
    <dgm:pt modelId="{FCDEBE91-0DD1-4C6D-818F-3E214A75D450}" type="sibTrans" cxnId="{9CF58972-51BA-46A4-B416-EA63FF104339}">
      <dgm:prSet/>
      <dgm:spPr/>
      <dgm:t>
        <a:bodyPr/>
        <a:lstStyle/>
        <a:p>
          <a:endParaRPr lang="es-ES"/>
        </a:p>
      </dgm:t>
    </dgm:pt>
    <dgm:pt modelId="{2C43C5E5-5A9A-46C0-A45B-D334F39168A8}">
      <dgm:prSet custT="1"/>
      <dgm:spPr/>
      <dgm:t>
        <a:bodyPr/>
        <a:lstStyle/>
        <a:p>
          <a:r>
            <a:rPr lang="es-ES" sz="1050" dirty="0"/>
            <a:t>Retrasos reiterados e injustificados</a:t>
          </a:r>
        </a:p>
      </dgm:t>
    </dgm:pt>
    <dgm:pt modelId="{550D74B3-245A-4D08-A07A-8CD20B304882}" type="parTrans" cxnId="{52670225-2E38-4FEA-90D6-09065C003580}">
      <dgm:prSet/>
      <dgm:spPr/>
      <dgm:t>
        <a:bodyPr/>
        <a:lstStyle/>
        <a:p>
          <a:endParaRPr lang="es-ES"/>
        </a:p>
      </dgm:t>
    </dgm:pt>
    <dgm:pt modelId="{836CBF9E-6999-450E-9DEB-C3AD82DCE0B1}" type="sibTrans" cxnId="{52670225-2E38-4FEA-90D6-09065C003580}">
      <dgm:prSet/>
      <dgm:spPr/>
      <dgm:t>
        <a:bodyPr/>
        <a:lstStyle/>
        <a:p>
          <a:endParaRPr lang="es-ES"/>
        </a:p>
      </dgm:t>
    </dgm:pt>
    <dgm:pt modelId="{D9148C62-0AA2-46A0-B20B-8E7B74224F3D}">
      <dgm:prSet custT="1"/>
      <dgm:spPr/>
      <dgm:t>
        <a:bodyPr/>
        <a:lstStyle/>
        <a:p>
          <a:r>
            <a:rPr lang="es-ES" sz="1050" dirty="0"/>
            <a:t>Incumplimiento del horario</a:t>
          </a:r>
        </a:p>
      </dgm:t>
    </dgm:pt>
    <dgm:pt modelId="{567156ED-A727-4685-8C28-7065AC5B62F1}" type="parTrans" cxnId="{27712D53-27A7-4239-AB29-2660F28EC35E}">
      <dgm:prSet/>
      <dgm:spPr/>
      <dgm:t>
        <a:bodyPr/>
        <a:lstStyle/>
        <a:p>
          <a:endParaRPr lang="es-ES"/>
        </a:p>
      </dgm:t>
    </dgm:pt>
    <dgm:pt modelId="{AAE09542-D27B-4853-8447-AACFD536F8B9}" type="sibTrans" cxnId="{27712D53-27A7-4239-AB29-2660F28EC35E}">
      <dgm:prSet/>
      <dgm:spPr/>
      <dgm:t>
        <a:bodyPr/>
        <a:lstStyle/>
        <a:p>
          <a:endParaRPr lang="es-ES"/>
        </a:p>
      </dgm:t>
    </dgm:pt>
    <dgm:pt modelId="{9BAFEF5B-0748-4903-9DEF-8F116DCB44BC}">
      <dgm:prSet custT="1"/>
      <dgm:spPr/>
      <dgm:t>
        <a:bodyPr/>
        <a:lstStyle/>
        <a:p>
          <a:r>
            <a:rPr lang="es-ES" sz="1050" dirty="0"/>
            <a:t>Actitud negativa o indiferente en el desempeño de las tareas del puesto formativo</a:t>
          </a:r>
        </a:p>
      </dgm:t>
    </dgm:pt>
    <dgm:pt modelId="{D92401EB-578E-4352-A42E-47FABC1A5B25}" type="parTrans" cxnId="{989105AB-98F5-40A6-95EA-06A281E716AA}">
      <dgm:prSet/>
      <dgm:spPr/>
      <dgm:t>
        <a:bodyPr/>
        <a:lstStyle/>
        <a:p>
          <a:endParaRPr lang="es-ES"/>
        </a:p>
      </dgm:t>
    </dgm:pt>
    <dgm:pt modelId="{34DAAA36-ECF5-464D-BC24-C0DE1729FFED}" type="sibTrans" cxnId="{989105AB-98F5-40A6-95EA-06A281E716AA}">
      <dgm:prSet/>
      <dgm:spPr/>
      <dgm:t>
        <a:bodyPr/>
        <a:lstStyle/>
        <a:p>
          <a:endParaRPr lang="es-ES"/>
        </a:p>
      </dgm:t>
    </dgm:pt>
    <dgm:pt modelId="{8C8E1394-63C0-4DEC-AB2A-C3AB92B084B4}">
      <dgm:prSet custT="1"/>
      <dgm:spPr/>
      <dgm:t>
        <a:bodyPr/>
        <a:lstStyle/>
        <a:p>
          <a:r>
            <a:rPr lang="es-ES" sz="1050" dirty="0"/>
            <a:t>Negociación o pacto con la empresa de condiciones propias (permisos, cambios de horario…) sin el conocimiento y aprobación del Tutor.</a:t>
          </a:r>
        </a:p>
      </dgm:t>
    </dgm:pt>
    <dgm:pt modelId="{245B82AE-38DD-43C5-AC0D-9446D519642E}" type="parTrans" cxnId="{F2E9F957-B48E-487A-94BB-F7FE7D5A26D5}">
      <dgm:prSet/>
      <dgm:spPr/>
      <dgm:t>
        <a:bodyPr/>
        <a:lstStyle/>
        <a:p>
          <a:endParaRPr lang="es-ES"/>
        </a:p>
      </dgm:t>
    </dgm:pt>
    <dgm:pt modelId="{11DD36CA-F4DF-4632-A24E-32BCC0FF10B5}" type="sibTrans" cxnId="{F2E9F957-B48E-487A-94BB-F7FE7D5A26D5}">
      <dgm:prSet/>
      <dgm:spPr/>
      <dgm:t>
        <a:bodyPr/>
        <a:lstStyle/>
        <a:p>
          <a:endParaRPr lang="es-ES"/>
        </a:p>
      </dgm:t>
    </dgm:pt>
    <dgm:pt modelId="{AEBE1A50-3B52-4BA9-A165-49D5F0363105}">
      <dgm:prSet custT="1"/>
      <dgm:spPr/>
      <dgm:t>
        <a:bodyPr/>
        <a:lstStyle/>
        <a:p>
          <a:r>
            <a:rPr lang="es-ES" sz="1050" dirty="0"/>
            <a:t>No presentar al Profesor Tutor las Hojas Semanales con las actividades desarrolladas y el visto bueno del Tutor de la Empresa en los plazos señalados.</a:t>
          </a:r>
        </a:p>
      </dgm:t>
    </dgm:pt>
    <dgm:pt modelId="{9EEE91AC-7CB6-4C7B-9306-4AE1597E11CA}" type="parTrans" cxnId="{04CDE006-5C79-4EDC-B2EE-2EAFABF0D6FC}">
      <dgm:prSet/>
      <dgm:spPr/>
      <dgm:t>
        <a:bodyPr/>
        <a:lstStyle/>
        <a:p>
          <a:endParaRPr lang="es-ES"/>
        </a:p>
      </dgm:t>
    </dgm:pt>
    <dgm:pt modelId="{F6F0C952-4C66-404E-A3CF-BB1218CE3E1C}" type="sibTrans" cxnId="{04CDE006-5C79-4EDC-B2EE-2EAFABF0D6FC}">
      <dgm:prSet/>
      <dgm:spPr/>
      <dgm:t>
        <a:bodyPr/>
        <a:lstStyle/>
        <a:p>
          <a:endParaRPr lang="es-ES"/>
        </a:p>
      </dgm:t>
    </dgm:pt>
    <dgm:pt modelId="{FDD2F8DB-D013-4ED3-A7C2-BB2EE0668CA8}">
      <dgm:prSet custT="1"/>
      <dgm:spPr/>
      <dgm:t>
        <a:bodyPr/>
        <a:lstStyle/>
        <a:p>
          <a:r>
            <a:rPr lang="es-ES" sz="1050" dirty="0"/>
            <a:t>Informe negativo del tutor de la Empresa sobre tu comportamiento y/o actitud.</a:t>
          </a:r>
        </a:p>
      </dgm:t>
    </dgm:pt>
    <dgm:pt modelId="{95688AF0-8A96-4726-AF3A-F388092B00C8}" type="parTrans" cxnId="{A595DC03-125B-415A-89E8-BF7D2C33294C}">
      <dgm:prSet/>
      <dgm:spPr/>
      <dgm:t>
        <a:bodyPr/>
        <a:lstStyle/>
        <a:p>
          <a:endParaRPr lang="es-ES"/>
        </a:p>
      </dgm:t>
    </dgm:pt>
    <dgm:pt modelId="{DF07FF5D-DC09-4F32-AE17-DFB878110108}" type="sibTrans" cxnId="{A595DC03-125B-415A-89E8-BF7D2C33294C}">
      <dgm:prSet/>
      <dgm:spPr/>
      <dgm:t>
        <a:bodyPr/>
        <a:lstStyle/>
        <a:p>
          <a:endParaRPr lang="es-ES"/>
        </a:p>
      </dgm:t>
    </dgm:pt>
    <dgm:pt modelId="{E7C5713A-7FFE-4658-A46D-85D57D0A25E9}">
      <dgm:prSet custT="1"/>
      <dgm:spPr/>
      <dgm:t>
        <a:bodyPr/>
        <a:lstStyle/>
        <a:p>
          <a:r>
            <a:rPr lang="es-ES" sz="1200" dirty="0"/>
            <a:t>Las faltas por enfermedad o deber inexcusable de carácter público o privado. </a:t>
          </a:r>
        </a:p>
      </dgm:t>
    </dgm:pt>
    <dgm:pt modelId="{D6CF1859-31F3-4E3C-B8AF-8DA07DA86BE5}" type="parTrans" cxnId="{B4462CCB-ABEE-400D-AB76-50823BCF20DB}">
      <dgm:prSet/>
      <dgm:spPr/>
      <dgm:t>
        <a:bodyPr/>
        <a:lstStyle/>
        <a:p>
          <a:endParaRPr lang="es-ES"/>
        </a:p>
      </dgm:t>
    </dgm:pt>
    <dgm:pt modelId="{D5CBF6A2-DBDA-4195-A441-A2D25F495342}" type="sibTrans" cxnId="{B4462CCB-ABEE-400D-AB76-50823BCF20DB}">
      <dgm:prSet/>
      <dgm:spPr/>
      <dgm:t>
        <a:bodyPr/>
        <a:lstStyle/>
        <a:p>
          <a:endParaRPr lang="es-ES"/>
        </a:p>
      </dgm:t>
    </dgm:pt>
    <dgm:pt modelId="{A47A3917-75C1-4921-B043-0BEA1F0B99C7}">
      <dgm:prSet custT="1"/>
      <dgm:spPr/>
      <dgm:t>
        <a:bodyPr/>
        <a:lstStyle/>
        <a:p>
          <a:r>
            <a:rPr lang="es-ES" sz="1200" dirty="0"/>
            <a:t>La justificación deberá estar debidamente acreditada (hora de atención) y será valorada por el Profesor Tutor.</a:t>
          </a:r>
        </a:p>
      </dgm:t>
    </dgm:pt>
    <dgm:pt modelId="{8EC544C7-7961-4440-8257-361C78DC5D13}" type="parTrans" cxnId="{9A0187FF-7A93-4BA2-A513-EC84E2008459}">
      <dgm:prSet/>
      <dgm:spPr/>
      <dgm:t>
        <a:bodyPr/>
        <a:lstStyle/>
        <a:p>
          <a:endParaRPr lang="es-ES"/>
        </a:p>
      </dgm:t>
    </dgm:pt>
    <dgm:pt modelId="{20F5DE70-C4D6-4903-8942-E2ACD0F97485}" type="sibTrans" cxnId="{9A0187FF-7A93-4BA2-A513-EC84E2008459}">
      <dgm:prSet/>
      <dgm:spPr/>
      <dgm:t>
        <a:bodyPr/>
        <a:lstStyle/>
        <a:p>
          <a:endParaRPr lang="es-ES"/>
        </a:p>
      </dgm:t>
    </dgm:pt>
    <dgm:pt modelId="{97A33F91-751D-4C59-83D3-8F6F94EB5417}">
      <dgm:prSet custT="1"/>
      <dgm:spPr/>
      <dgm:t>
        <a:bodyPr/>
        <a:lstStyle/>
        <a:p>
          <a:r>
            <a:rPr lang="es-ES" sz="1300" dirty="0">
              <a:solidFill>
                <a:schemeClr val="tx1"/>
              </a:solidFill>
            </a:rPr>
            <a:t>SITUACIONES / ACTUACIONES </a:t>
          </a:r>
        </a:p>
        <a:p>
          <a:r>
            <a:rPr lang="es-ES" sz="2800" dirty="0">
              <a:solidFill>
                <a:schemeClr val="tx1"/>
              </a:solidFill>
            </a:rPr>
            <a:t>“-”</a:t>
          </a:r>
          <a:endParaRPr lang="es-ES" sz="1300" dirty="0">
            <a:solidFill>
              <a:schemeClr val="tx1"/>
            </a:solidFill>
          </a:endParaRPr>
        </a:p>
      </dgm:t>
    </dgm:pt>
    <dgm:pt modelId="{087D3511-270C-4A4E-9C54-F4E34F19EFAA}" type="parTrans" cxnId="{96E8A465-8D56-4EA2-B42B-B0E309CEFF76}">
      <dgm:prSet/>
      <dgm:spPr/>
      <dgm:t>
        <a:bodyPr/>
        <a:lstStyle/>
        <a:p>
          <a:endParaRPr lang="es-ES"/>
        </a:p>
      </dgm:t>
    </dgm:pt>
    <dgm:pt modelId="{6A2C4216-0A22-4BA9-9C22-AE1B5A3A284D}" type="sibTrans" cxnId="{96E8A465-8D56-4EA2-B42B-B0E309CEFF76}">
      <dgm:prSet/>
      <dgm:spPr/>
      <dgm:t>
        <a:bodyPr/>
        <a:lstStyle/>
        <a:p>
          <a:endParaRPr lang="es-ES"/>
        </a:p>
      </dgm:t>
    </dgm:pt>
    <dgm:pt modelId="{790937D9-3744-4AD0-8282-DE5D388D4D04}">
      <dgm:prSet custT="1"/>
      <dgm:spPr/>
      <dgm:t>
        <a:bodyPr/>
        <a:lstStyle/>
        <a:p>
          <a:r>
            <a:rPr lang="es-ES" sz="1800" b="1" dirty="0">
              <a:solidFill>
                <a:srgbClr val="FFFF00"/>
              </a:solidFill>
            </a:rPr>
            <a:t>No se considerarán justificadas</a:t>
          </a:r>
        </a:p>
      </dgm:t>
    </dgm:pt>
    <dgm:pt modelId="{DA629BE6-E98C-4AB2-BE92-5E6B46FCB823}" type="parTrans" cxnId="{A116E731-C82A-437F-9D95-648981EF9327}">
      <dgm:prSet/>
      <dgm:spPr/>
      <dgm:t>
        <a:bodyPr/>
        <a:lstStyle/>
        <a:p>
          <a:endParaRPr lang="es-ES"/>
        </a:p>
      </dgm:t>
    </dgm:pt>
    <dgm:pt modelId="{2212FE1C-0972-4268-A0D4-07120ABA361B}" type="sibTrans" cxnId="{A116E731-C82A-437F-9D95-648981EF9327}">
      <dgm:prSet/>
      <dgm:spPr/>
      <dgm:t>
        <a:bodyPr/>
        <a:lstStyle/>
        <a:p>
          <a:endParaRPr lang="es-ES"/>
        </a:p>
      </dgm:t>
    </dgm:pt>
    <dgm:pt modelId="{204B85DE-7F61-4CD6-9C85-AC50DD4A898A}">
      <dgm:prSet custT="1"/>
      <dgm:spPr/>
      <dgm:t>
        <a:bodyPr/>
        <a:lstStyle/>
        <a:p>
          <a:r>
            <a:rPr lang="es-ES" sz="1200" dirty="0"/>
            <a:t>las ausencias derivadas de obligaciones laborales, ya que la organización de las prácticas se pacta con anterioridad y la persona en prácticas, y habrá de gestionar su situación en función de este compromiso.</a:t>
          </a:r>
        </a:p>
      </dgm:t>
    </dgm:pt>
    <dgm:pt modelId="{1FF3CDEA-326B-47B6-BA8F-BB881E851A8E}" type="parTrans" cxnId="{DEE7CC56-47BA-4143-9322-EE5E07720BCE}">
      <dgm:prSet/>
      <dgm:spPr/>
      <dgm:t>
        <a:bodyPr/>
        <a:lstStyle/>
        <a:p>
          <a:endParaRPr lang="es-ES"/>
        </a:p>
      </dgm:t>
    </dgm:pt>
    <dgm:pt modelId="{5282A894-7017-4751-AB98-4479EB735726}" type="sibTrans" cxnId="{DEE7CC56-47BA-4143-9322-EE5E07720BCE}">
      <dgm:prSet/>
      <dgm:spPr/>
      <dgm:t>
        <a:bodyPr/>
        <a:lstStyle/>
        <a:p>
          <a:endParaRPr lang="es-ES"/>
        </a:p>
      </dgm:t>
    </dgm:pt>
    <dgm:pt modelId="{9E33FF27-845A-401B-AA11-2944FA991022}" type="pres">
      <dgm:prSet presAssocID="{781656E7-AC8F-4F5C-AE6B-C941E5B56764}" presName="Name0" presStyleCnt="0">
        <dgm:presLayoutVars>
          <dgm:dir/>
          <dgm:animLvl val="lvl"/>
          <dgm:resizeHandles val="exact"/>
        </dgm:presLayoutVars>
      </dgm:prSet>
      <dgm:spPr/>
    </dgm:pt>
    <dgm:pt modelId="{27ACB2DE-81C0-4429-A455-585F12E39012}" type="pres">
      <dgm:prSet presAssocID="{13234EAC-720A-40AF-95DC-FE1D2D62D4CE}" presName="linNode" presStyleCnt="0"/>
      <dgm:spPr/>
    </dgm:pt>
    <dgm:pt modelId="{7AE9F46B-4327-4DA0-9043-1C22B8ACD727}" type="pres">
      <dgm:prSet presAssocID="{13234EAC-720A-40AF-95DC-FE1D2D62D4CE}" presName="parentText" presStyleLbl="node1" presStyleIdx="0" presStyleCnt="4" custScaleX="117360">
        <dgm:presLayoutVars>
          <dgm:chMax val="1"/>
          <dgm:bulletEnabled val="1"/>
        </dgm:presLayoutVars>
      </dgm:prSet>
      <dgm:spPr/>
    </dgm:pt>
    <dgm:pt modelId="{256974DC-6A69-4276-952D-26DAB9A306E4}" type="pres">
      <dgm:prSet presAssocID="{13234EAC-720A-40AF-95DC-FE1D2D62D4CE}" presName="descendantText" presStyleLbl="alignAccFollowNode1" presStyleIdx="0" presStyleCnt="4" custScaleX="87119" custLinFactNeighborX="12875" custLinFactNeighborY="-2490">
        <dgm:presLayoutVars>
          <dgm:bulletEnabled val="1"/>
        </dgm:presLayoutVars>
      </dgm:prSet>
      <dgm:spPr/>
    </dgm:pt>
    <dgm:pt modelId="{8A33D1D9-709E-4B36-8D0B-D69B0574EA08}" type="pres">
      <dgm:prSet presAssocID="{C49ABB78-8FCB-495B-9520-C53B57ED71EF}" presName="sp" presStyleCnt="0"/>
      <dgm:spPr/>
    </dgm:pt>
    <dgm:pt modelId="{2C6CBD6C-4132-442F-9CEA-BAC0CA5C1B70}" type="pres">
      <dgm:prSet presAssocID="{1F71905E-DC74-4C19-BD3A-1F9994DCC87F}" presName="linNode" presStyleCnt="0"/>
      <dgm:spPr/>
    </dgm:pt>
    <dgm:pt modelId="{7AA98E61-C5AD-4C8E-A9DC-0C635781D885}" type="pres">
      <dgm:prSet presAssocID="{1F71905E-DC74-4C19-BD3A-1F9994DCC87F}" presName="parentText" presStyleLbl="node1" presStyleIdx="1" presStyleCnt="4" custScaleX="68052" custScaleY="86212">
        <dgm:presLayoutVars>
          <dgm:chMax val="1"/>
          <dgm:bulletEnabled val="1"/>
        </dgm:presLayoutVars>
      </dgm:prSet>
      <dgm:spPr/>
    </dgm:pt>
    <dgm:pt modelId="{2D17CD4E-FA6F-4AC2-BF90-A06DF7661B09}" type="pres">
      <dgm:prSet presAssocID="{1F71905E-DC74-4C19-BD3A-1F9994DCC87F}" presName="descendantText" presStyleLbl="alignAccFollowNode1" presStyleIdx="1" presStyleCnt="4" custScaleX="125635" custScaleY="78886">
        <dgm:presLayoutVars>
          <dgm:bulletEnabled val="1"/>
        </dgm:presLayoutVars>
      </dgm:prSet>
      <dgm:spPr/>
    </dgm:pt>
    <dgm:pt modelId="{AE690E96-C94B-432E-B9E0-83D62A374C8F}" type="pres">
      <dgm:prSet presAssocID="{1FC974F5-84D4-4C3B-8D79-C2904D187167}" presName="sp" presStyleCnt="0"/>
      <dgm:spPr/>
    </dgm:pt>
    <dgm:pt modelId="{50C8EBDB-2656-4B1A-934B-111B0B5B59A5}" type="pres">
      <dgm:prSet presAssocID="{790937D9-3744-4AD0-8282-DE5D388D4D04}" presName="linNode" presStyleCnt="0"/>
      <dgm:spPr/>
    </dgm:pt>
    <dgm:pt modelId="{13B44A5E-E1A1-4731-9BE1-3F1AC4A3D2BC}" type="pres">
      <dgm:prSet presAssocID="{790937D9-3744-4AD0-8282-DE5D388D4D04}" presName="parentText" presStyleLbl="node1" presStyleIdx="2" presStyleCnt="4">
        <dgm:presLayoutVars>
          <dgm:chMax val="1"/>
          <dgm:bulletEnabled val="1"/>
        </dgm:presLayoutVars>
      </dgm:prSet>
      <dgm:spPr/>
    </dgm:pt>
    <dgm:pt modelId="{A2ABDB8E-7FEC-4C85-B890-379171B4E59B}" type="pres">
      <dgm:prSet presAssocID="{790937D9-3744-4AD0-8282-DE5D388D4D04}" presName="descendantText" presStyleLbl="alignAccFollowNode1" presStyleIdx="2" presStyleCnt="4" custScaleX="178698">
        <dgm:presLayoutVars>
          <dgm:bulletEnabled val="1"/>
        </dgm:presLayoutVars>
      </dgm:prSet>
      <dgm:spPr/>
    </dgm:pt>
    <dgm:pt modelId="{FC0637CE-7860-4A1B-9B02-AB134D5A5E6A}" type="pres">
      <dgm:prSet presAssocID="{2212FE1C-0972-4268-A0D4-07120ABA361B}" presName="sp" presStyleCnt="0"/>
      <dgm:spPr/>
    </dgm:pt>
    <dgm:pt modelId="{585A1BBF-EBD2-4916-A90A-E18BD18A4C4F}" type="pres">
      <dgm:prSet presAssocID="{97A33F91-751D-4C59-83D3-8F6F94EB5417}" presName="linNode" presStyleCnt="0"/>
      <dgm:spPr/>
    </dgm:pt>
    <dgm:pt modelId="{B7F1B077-E9B3-42A8-ACF5-AEC033CAB4B0}" type="pres">
      <dgm:prSet presAssocID="{97A33F91-751D-4C59-83D3-8F6F94EB5417}" presName="parentText" presStyleLbl="node1" presStyleIdx="3" presStyleCnt="4" custScaleX="43186">
        <dgm:presLayoutVars>
          <dgm:chMax val="1"/>
          <dgm:bulletEnabled val="1"/>
        </dgm:presLayoutVars>
      </dgm:prSet>
      <dgm:spPr/>
    </dgm:pt>
    <dgm:pt modelId="{68EFC67D-6B8D-4879-9DE9-858A1F5F02F0}" type="pres">
      <dgm:prSet presAssocID="{97A33F91-751D-4C59-83D3-8F6F94EB5417}" presName="descendantText" presStyleLbl="alignAccFollowNode1" presStyleIdx="3" presStyleCnt="4" custScaleX="133029" custScaleY="125328">
        <dgm:presLayoutVars>
          <dgm:bulletEnabled val="1"/>
        </dgm:presLayoutVars>
      </dgm:prSet>
      <dgm:spPr/>
    </dgm:pt>
  </dgm:ptLst>
  <dgm:cxnLst>
    <dgm:cxn modelId="{A595DC03-125B-415A-89E8-BF7D2C33294C}" srcId="{97A33F91-751D-4C59-83D3-8F6F94EB5417}" destId="{FDD2F8DB-D013-4ED3-A7C2-BB2EE0668CA8}" srcOrd="5" destOrd="0" parTransId="{95688AF0-8A96-4726-AF3A-F388092B00C8}" sibTransId="{DF07FF5D-DC09-4F32-AE17-DFB878110108}"/>
    <dgm:cxn modelId="{04CDE006-5C79-4EDC-B2EE-2EAFABF0D6FC}" srcId="{97A33F91-751D-4C59-83D3-8F6F94EB5417}" destId="{AEBE1A50-3B52-4BA9-A165-49D5F0363105}" srcOrd="4" destOrd="0" parTransId="{9EEE91AC-7CB6-4C7B-9306-4AE1597E11CA}" sibTransId="{F6F0C952-4C66-404E-A3CF-BB1218CE3E1C}"/>
    <dgm:cxn modelId="{AFE1C116-F261-407B-B928-879ED73A5C35}" type="presOf" srcId="{5E20ED35-15C5-4745-A966-5E47BE8A2F6B}" destId="{256974DC-6A69-4276-952D-26DAB9A306E4}" srcOrd="0" destOrd="0" presId="urn:microsoft.com/office/officeart/2005/8/layout/vList5"/>
    <dgm:cxn modelId="{52670225-2E38-4FEA-90D6-09065C003580}" srcId="{97A33F91-751D-4C59-83D3-8F6F94EB5417}" destId="{2C43C5E5-5A9A-46C0-A45B-D334F39168A8}" srcOrd="0" destOrd="0" parTransId="{550D74B3-245A-4D08-A07A-8CD20B304882}" sibTransId="{836CBF9E-6999-450E-9DEB-C3AD82DCE0B1}"/>
    <dgm:cxn modelId="{A116E731-C82A-437F-9D95-648981EF9327}" srcId="{781656E7-AC8F-4F5C-AE6B-C941E5B56764}" destId="{790937D9-3744-4AD0-8282-DE5D388D4D04}" srcOrd="2" destOrd="0" parTransId="{DA629BE6-E98C-4AB2-BE92-5E6B46FCB823}" sibTransId="{2212FE1C-0972-4268-A0D4-07120ABA361B}"/>
    <dgm:cxn modelId="{2473B834-2E7C-45D9-8680-363138415722}" type="presOf" srcId="{26CD98BB-A708-41D4-8E4F-E96539263976}" destId="{2D17CD4E-FA6F-4AC2-BF90-A06DF7661B09}" srcOrd="0" destOrd="2" presId="urn:microsoft.com/office/officeart/2005/8/layout/vList5"/>
    <dgm:cxn modelId="{96E8A465-8D56-4EA2-B42B-B0E309CEFF76}" srcId="{781656E7-AC8F-4F5C-AE6B-C941E5B56764}" destId="{97A33F91-751D-4C59-83D3-8F6F94EB5417}" srcOrd="3" destOrd="0" parTransId="{087D3511-270C-4A4E-9C54-F4E34F19EFAA}" sibTransId="{6A2C4216-0A22-4BA9-9C22-AE1B5A3A284D}"/>
    <dgm:cxn modelId="{F5B15A46-0CC4-45FB-B916-49C87C4D4958}" type="presOf" srcId="{97A33F91-751D-4C59-83D3-8F6F94EB5417}" destId="{B7F1B077-E9B3-42A8-ACF5-AEC033CAB4B0}" srcOrd="0" destOrd="0" presId="urn:microsoft.com/office/officeart/2005/8/layout/vList5"/>
    <dgm:cxn modelId="{8DDDCC66-28C5-436B-8E26-2FBE9121BD67}" type="presOf" srcId="{9BAFEF5B-0748-4903-9DEF-8F116DCB44BC}" destId="{68EFC67D-6B8D-4879-9DE9-858A1F5F02F0}" srcOrd="0" destOrd="2" presId="urn:microsoft.com/office/officeart/2005/8/layout/vList5"/>
    <dgm:cxn modelId="{28550B49-5CA3-458C-8ECE-907A61DCE4D9}" type="presOf" srcId="{E4C8EAA1-5291-408F-9C01-4249B2D03A76}" destId="{256974DC-6A69-4276-952D-26DAB9A306E4}" srcOrd="0" destOrd="1" presId="urn:microsoft.com/office/officeart/2005/8/layout/vList5"/>
    <dgm:cxn modelId="{A20E4449-F714-46A9-90E9-4B470A3E84E4}" type="presOf" srcId="{D9148C62-0AA2-46A0-B20B-8E7B74224F3D}" destId="{68EFC67D-6B8D-4879-9DE9-858A1F5F02F0}" srcOrd="0" destOrd="1" presId="urn:microsoft.com/office/officeart/2005/8/layout/vList5"/>
    <dgm:cxn modelId="{9CF58972-51BA-46A4-B416-EA63FF104339}" srcId="{1F71905E-DC74-4C19-BD3A-1F9994DCC87F}" destId="{26CD98BB-A708-41D4-8E4F-E96539263976}" srcOrd="2" destOrd="0" parTransId="{72F854B0-4520-47C4-AEFE-B5BDCAF06C8B}" sibTransId="{FCDEBE91-0DD1-4C6D-818F-3E214A75D450}"/>
    <dgm:cxn modelId="{27712D53-27A7-4239-AB29-2660F28EC35E}" srcId="{97A33F91-751D-4C59-83D3-8F6F94EB5417}" destId="{D9148C62-0AA2-46A0-B20B-8E7B74224F3D}" srcOrd="1" destOrd="0" parTransId="{567156ED-A727-4685-8C28-7065AC5B62F1}" sibTransId="{AAE09542-D27B-4853-8447-AACFD536F8B9}"/>
    <dgm:cxn modelId="{ECD0B573-D7D3-4292-9C71-032D136F87D2}" type="presOf" srcId="{E7C5713A-7FFE-4658-A46D-85D57D0A25E9}" destId="{2D17CD4E-FA6F-4AC2-BF90-A06DF7661B09}" srcOrd="0" destOrd="0" presId="urn:microsoft.com/office/officeart/2005/8/layout/vList5"/>
    <dgm:cxn modelId="{DEE7CC56-47BA-4143-9322-EE5E07720BCE}" srcId="{790937D9-3744-4AD0-8282-DE5D388D4D04}" destId="{204B85DE-7F61-4CD6-9C85-AC50DD4A898A}" srcOrd="0" destOrd="0" parTransId="{1FF3CDEA-326B-47B6-BA8F-BB881E851A8E}" sibTransId="{5282A894-7017-4751-AB98-4479EB735726}"/>
    <dgm:cxn modelId="{F2E9F957-B48E-487A-94BB-F7FE7D5A26D5}" srcId="{97A33F91-751D-4C59-83D3-8F6F94EB5417}" destId="{8C8E1394-63C0-4DEC-AB2A-C3AB92B084B4}" srcOrd="3" destOrd="0" parTransId="{245B82AE-38DD-43C5-AC0D-9446D519642E}" sibTransId="{11DD36CA-F4DF-4632-A24E-32BCC0FF10B5}"/>
    <dgm:cxn modelId="{117D757D-4374-443D-9A88-85A5632521EB}" type="presOf" srcId="{8C8E1394-63C0-4DEC-AB2A-C3AB92B084B4}" destId="{68EFC67D-6B8D-4879-9DE9-858A1F5F02F0}" srcOrd="0" destOrd="3" presId="urn:microsoft.com/office/officeart/2005/8/layout/vList5"/>
    <dgm:cxn modelId="{D0F5B795-4511-4D26-8697-A8AD47B8162B}" type="presOf" srcId="{790937D9-3744-4AD0-8282-DE5D388D4D04}" destId="{13B44A5E-E1A1-4731-9BE1-3F1AC4A3D2BC}" srcOrd="0" destOrd="0" presId="urn:microsoft.com/office/officeart/2005/8/layout/vList5"/>
    <dgm:cxn modelId="{3F3B7799-6CC5-418F-A2FA-0C38DA8A92EC}" type="presOf" srcId="{AEBE1A50-3B52-4BA9-A165-49D5F0363105}" destId="{68EFC67D-6B8D-4879-9DE9-858A1F5F02F0}" srcOrd="0" destOrd="4" presId="urn:microsoft.com/office/officeart/2005/8/layout/vList5"/>
    <dgm:cxn modelId="{85C374A1-D269-46E6-85EC-43196F9991BD}" srcId="{781656E7-AC8F-4F5C-AE6B-C941E5B56764}" destId="{13234EAC-720A-40AF-95DC-FE1D2D62D4CE}" srcOrd="0" destOrd="0" parTransId="{1399911F-4887-46E9-A5DE-DF8F117925D1}" sibTransId="{C49ABB78-8FCB-495B-9520-C53B57ED71EF}"/>
    <dgm:cxn modelId="{1776B8A3-B499-4DAE-8556-4FEE0F093C96}" type="presOf" srcId="{2C43C5E5-5A9A-46C0-A45B-D334F39168A8}" destId="{68EFC67D-6B8D-4879-9DE9-858A1F5F02F0}" srcOrd="0" destOrd="0" presId="urn:microsoft.com/office/officeart/2005/8/layout/vList5"/>
    <dgm:cxn modelId="{989105AB-98F5-40A6-95EA-06A281E716AA}" srcId="{97A33F91-751D-4C59-83D3-8F6F94EB5417}" destId="{9BAFEF5B-0748-4903-9DEF-8F116DCB44BC}" srcOrd="2" destOrd="0" parTransId="{D92401EB-578E-4352-A42E-47FABC1A5B25}" sibTransId="{34DAAA36-ECF5-464D-BC24-C0DE1729FFED}"/>
    <dgm:cxn modelId="{E1FCADB0-FE4F-414F-8C34-1AB2B449F4DA}" srcId="{781656E7-AC8F-4F5C-AE6B-C941E5B56764}" destId="{1F71905E-DC74-4C19-BD3A-1F9994DCC87F}" srcOrd="1" destOrd="0" parTransId="{CCEB79FA-4550-4F24-BAFB-82C0F40B3351}" sibTransId="{1FC974F5-84D4-4C3B-8D79-C2904D187167}"/>
    <dgm:cxn modelId="{553C02B9-E091-46EB-8B9F-88014D4C6643}" type="presOf" srcId="{1F71905E-DC74-4C19-BD3A-1F9994DCC87F}" destId="{7AA98E61-C5AD-4C8E-A9DC-0C635781D885}" srcOrd="0" destOrd="0" presId="urn:microsoft.com/office/officeart/2005/8/layout/vList5"/>
    <dgm:cxn modelId="{B4462CCB-ABEE-400D-AB76-50823BCF20DB}" srcId="{1F71905E-DC74-4C19-BD3A-1F9994DCC87F}" destId="{E7C5713A-7FFE-4658-A46D-85D57D0A25E9}" srcOrd="0" destOrd="0" parTransId="{D6CF1859-31F3-4E3C-B8AF-8DA07DA86BE5}" sibTransId="{D5CBF6A2-DBDA-4195-A441-A2D25F495342}"/>
    <dgm:cxn modelId="{3E890DD1-6FE2-40E2-B1D6-BF4801E43808}" srcId="{13234EAC-720A-40AF-95DC-FE1D2D62D4CE}" destId="{5E20ED35-15C5-4745-A966-5E47BE8A2F6B}" srcOrd="0" destOrd="0" parTransId="{85CECF02-753D-43D9-810D-1476FFF9D284}" sibTransId="{D2ABD6BA-E14F-4800-91B2-B0782576A247}"/>
    <dgm:cxn modelId="{E57AB8D2-7968-4DB4-B3C7-D9A9AF8BA9FD}" type="presOf" srcId="{781656E7-AC8F-4F5C-AE6B-C941E5B56764}" destId="{9E33FF27-845A-401B-AA11-2944FA991022}" srcOrd="0" destOrd="0" presId="urn:microsoft.com/office/officeart/2005/8/layout/vList5"/>
    <dgm:cxn modelId="{F98C31D5-D965-4DFA-832C-E1FAE22DD3CC}" type="presOf" srcId="{A47A3917-75C1-4921-B043-0BEA1F0B99C7}" destId="{2D17CD4E-FA6F-4AC2-BF90-A06DF7661B09}" srcOrd="0" destOrd="1" presId="urn:microsoft.com/office/officeart/2005/8/layout/vList5"/>
    <dgm:cxn modelId="{76F5E7DC-CCEB-4E6B-BEC4-075D2C356829}" type="presOf" srcId="{13234EAC-720A-40AF-95DC-FE1D2D62D4CE}" destId="{7AE9F46B-4327-4DA0-9043-1C22B8ACD727}" srcOrd="0" destOrd="0" presId="urn:microsoft.com/office/officeart/2005/8/layout/vList5"/>
    <dgm:cxn modelId="{347D78E1-4DBD-44EC-A8B6-F7F37E58107C}" type="presOf" srcId="{FDD2F8DB-D013-4ED3-A7C2-BB2EE0668CA8}" destId="{68EFC67D-6B8D-4879-9DE9-858A1F5F02F0}" srcOrd="0" destOrd="5" presId="urn:microsoft.com/office/officeart/2005/8/layout/vList5"/>
    <dgm:cxn modelId="{AF074FE4-1614-4FE2-8014-003A2C105089}" type="presOf" srcId="{204B85DE-7F61-4CD6-9C85-AC50DD4A898A}" destId="{A2ABDB8E-7FEC-4C85-B890-379171B4E59B}" srcOrd="0" destOrd="0" presId="urn:microsoft.com/office/officeart/2005/8/layout/vList5"/>
    <dgm:cxn modelId="{513838F9-AABF-4139-82EF-57914BD7E7B3}" srcId="{13234EAC-720A-40AF-95DC-FE1D2D62D4CE}" destId="{E4C8EAA1-5291-408F-9C01-4249B2D03A76}" srcOrd="1" destOrd="0" parTransId="{4E12AD46-8D87-48D3-9BA5-74206972E91E}" sibTransId="{7D0CC975-1D9C-4B7D-9DCE-E96B1CED307C}"/>
    <dgm:cxn modelId="{9A0187FF-7A93-4BA2-A513-EC84E2008459}" srcId="{1F71905E-DC74-4C19-BD3A-1F9994DCC87F}" destId="{A47A3917-75C1-4921-B043-0BEA1F0B99C7}" srcOrd="1" destOrd="0" parTransId="{8EC544C7-7961-4440-8257-361C78DC5D13}" sibTransId="{20F5DE70-C4D6-4903-8942-E2ACD0F97485}"/>
    <dgm:cxn modelId="{5A5702D9-3200-4C4A-A643-5A84F0D57DF8}" type="presParOf" srcId="{9E33FF27-845A-401B-AA11-2944FA991022}" destId="{27ACB2DE-81C0-4429-A455-585F12E39012}" srcOrd="0" destOrd="0" presId="urn:microsoft.com/office/officeart/2005/8/layout/vList5"/>
    <dgm:cxn modelId="{1DA678F1-030B-4C8C-B62C-0F8B22C5A1C5}" type="presParOf" srcId="{27ACB2DE-81C0-4429-A455-585F12E39012}" destId="{7AE9F46B-4327-4DA0-9043-1C22B8ACD727}" srcOrd="0" destOrd="0" presId="urn:microsoft.com/office/officeart/2005/8/layout/vList5"/>
    <dgm:cxn modelId="{738200D7-0CA5-4AA7-888F-5F4ABF613671}" type="presParOf" srcId="{27ACB2DE-81C0-4429-A455-585F12E39012}" destId="{256974DC-6A69-4276-952D-26DAB9A306E4}" srcOrd="1" destOrd="0" presId="urn:microsoft.com/office/officeart/2005/8/layout/vList5"/>
    <dgm:cxn modelId="{020CD14D-133D-4D7C-A6CE-900BDA8A7388}" type="presParOf" srcId="{9E33FF27-845A-401B-AA11-2944FA991022}" destId="{8A33D1D9-709E-4B36-8D0B-D69B0574EA08}" srcOrd="1" destOrd="0" presId="urn:microsoft.com/office/officeart/2005/8/layout/vList5"/>
    <dgm:cxn modelId="{7C6571AD-2B0F-4DEA-AF05-4C43B4D41EBE}" type="presParOf" srcId="{9E33FF27-845A-401B-AA11-2944FA991022}" destId="{2C6CBD6C-4132-442F-9CEA-BAC0CA5C1B70}" srcOrd="2" destOrd="0" presId="urn:microsoft.com/office/officeart/2005/8/layout/vList5"/>
    <dgm:cxn modelId="{0BBC9933-FC61-4D4F-B29C-5D2EC102699F}" type="presParOf" srcId="{2C6CBD6C-4132-442F-9CEA-BAC0CA5C1B70}" destId="{7AA98E61-C5AD-4C8E-A9DC-0C635781D885}" srcOrd="0" destOrd="0" presId="urn:microsoft.com/office/officeart/2005/8/layout/vList5"/>
    <dgm:cxn modelId="{2DF1B19D-041B-4913-B5FE-9AA504228015}" type="presParOf" srcId="{2C6CBD6C-4132-442F-9CEA-BAC0CA5C1B70}" destId="{2D17CD4E-FA6F-4AC2-BF90-A06DF7661B09}" srcOrd="1" destOrd="0" presId="urn:microsoft.com/office/officeart/2005/8/layout/vList5"/>
    <dgm:cxn modelId="{ADC5A0F5-55E1-4A33-BC1B-71DECDCFD4B6}" type="presParOf" srcId="{9E33FF27-845A-401B-AA11-2944FA991022}" destId="{AE690E96-C94B-432E-B9E0-83D62A374C8F}" srcOrd="3" destOrd="0" presId="urn:microsoft.com/office/officeart/2005/8/layout/vList5"/>
    <dgm:cxn modelId="{41BEAF04-969E-4A50-8FE1-41E215E00AF7}" type="presParOf" srcId="{9E33FF27-845A-401B-AA11-2944FA991022}" destId="{50C8EBDB-2656-4B1A-934B-111B0B5B59A5}" srcOrd="4" destOrd="0" presId="urn:microsoft.com/office/officeart/2005/8/layout/vList5"/>
    <dgm:cxn modelId="{936A5DD5-A78C-4AF5-A45D-E671842EA13C}" type="presParOf" srcId="{50C8EBDB-2656-4B1A-934B-111B0B5B59A5}" destId="{13B44A5E-E1A1-4731-9BE1-3F1AC4A3D2BC}" srcOrd="0" destOrd="0" presId="urn:microsoft.com/office/officeart/2005/8/layout/vList5"/>
    <dgm:cxn modelId="{3F0BEEB3-62E9-4A22-8310-0C1F892219FA}" type="presParOf" srcId="{50C8EBDB-2656-4B1A-934B-111B0B5B59A5}" destId="{A2ABDB8E-7FEC-4C85-B890-379171B4E59B}" srcOrd="1" destOrd="0" presId="urn:microsoft.com/office/officeart/2005/8/layout/vList5"/>
    <dgm:cxn modelId="{A7A203D9-8169-4431-AFB6-EFA2E1029C2F}" type="presParOf" srcId="{9E33FF27-845A-401B-AA11-2944FA991022}" destId="{FC0637CE-7860-4A1B-9B02-AB134D5A5E6A}" srcOrd="5" destOrd="0" presId="urn:microsoft.com/office/officeart/2005/8/layout/vList5"/>
    <dgm:cxn modelId="{E4CB9419-4206-4E78-9555-F1E23FB4556D}" type="presParOf" srcId="{9E33FF27-845A-401B-AA11-2944FA991022}" destId="{585A1BBF-EBD2-4916-A90A-E18BD18A4C4F}" srcOrd="6" destOrd="0" presId="urn:microsoft.com/office/officeart/2005/8/layout/vList5"/>
    <dgm:cxn modelId="{2DE714C1-3443-4F3F-B535-7E0C8F8B4082}" type="presParOf" srcId="{585A1BBF-EBD2-4916-A90A-E18BD18A4C4F}" destId="{B7F1B077-E9B3-42A8-ACF5-AEC033CAB4B0}" srcOrd="0" destOrd="0" presId="urn:microsoft.com/office/officeart/2005/8/layout/vList5"/>
    <dgm:cxn modelId="{862E41E1-4ACA-462A-BF02-65349F67FFF8}" type="presParOf" srcId="{585A1BBF-EBD2-4916-A90A-E18BD18A4C4F}" destId="{68EFC67D-6B8D-4879-9DE9-858A1F5F02F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176A46D-4BA7-47C8-825A-76EBA1220711}"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s-ES"/>
        </a:p>
      </dgm:t>
    </dgm:pt>
    <dgm:pt modelId="{3AA76D1F-F1C5-4074-B4BC-A41D1138EA01}">
      <dgm:prSet phldrT="[Texto]"/>
      <dgm:spPr/>
      <dgm:t>
        <a:bodyPr/>
        <a:lstStyle/>
        <a:p>
          <a:r>
            <a:rPr lang="es-ES" dirty="0">
              <a:solidFill>
                <a:schemeClr val="tx1"/>
              </a:solidFill>
            </a:rPr>
            <a:t>Incumplimiento de las cláusulas establecidas en el convenio, en relación con las normas por las que se rigen las actividades programadas.</a:t>
          </a:r>
        </a:p>
      </dgm:t>
    </dgm:pt>
    <dgm:pt modelId="{6648FF44-D476-4B2F-A2D4-DD820FA142DC}" type="parTrans" cxnId="{1C6D7490-67AA-4AB3-9E13-D2DAF18A316F}">
      <dgm:prSet/>
      <dgm:spPr/>
      <dgm:t>
        <a:bodyPr/>
        <a:lstStyle/>
        <a:p>
          <a:endParaRPr lang="es-ES">
            <a:solidFill>
              <a:schemeClr val="tx1"/>
            </a:solidFill>
          </a:endParaRPr>
        </a:p>
      </dgm:t>
    </dgm:pt>
    <dgm:pt modelId="{CBA2A8F2-997C-4D0F-B971-12F8218F6248}" type="sibTrans" cxnId="{1C6D7490-67AA-4AB3-9E13-D2DAF18A316F}">
      <dgm:prSet/>
      <dgm:spPr/>
      <dgm:t>
        <a:bodyPr/>
        <a:lstStyle/>
        <a:p>
          <a:endParaRPr lang="es-ES">
            <a:solidFill>
              <a:schemeClr val="tx1"/>
            </a:solidFill>
          </a:endParaRPr>
        </a:p>
      </dgm:t>
    </dgm:pt>
    <dgm:pt modelId="{505D4CA9-760E-4B99-8E80-323E11CFCE73}">
      <dgm:prSet phldrT="[Texto]"/>
      <dgm:spPr/>
      <dgm:t>
        <a:bodyPr/>
        <a:lstStyle/>
        <a:p>
          <a:r>
            <a:rPr lang="es-ES" dirty="0">
              <a:solidFill>
                <a:schemeClr val="tx1"/>
              </a:solidFill>
            </a:rPr>
            <a:t>Se reubicará al alumno y si el calendario escolar no permite la finalización de las prácticas, se solicitará aplazamiento.</a:t>
          </a:r>
        </a:p>
      </dgm:t>
    </dgm:pt>
    <dgm:pt modelId="{F6E80C0D-6803-47B6-9B27-45860AC4D073}" type="parTrans" cxnId="{FC7CC7E0-6F4E-4401-BD5F-D69816567ADF}">
      <dgm:prSet/>
      <dgm:spPr/>
      <dgm:t>
        <a:bodyPr/>
        <a:lstStyle/>
        <a:p>
          <a:endParaRPr lang="es-ES">
            <a:solidFill>
              <a:schemeClr val="tx1"/>
            </a:solidFill>
          </a:endParaRPr>
        </a:p>
      </dgm:t>
    </dgm:pt>
    <dgm:pt modelId="{B256D248-0F7F-40A2-A7FC-6FA62D21D331}" type="sibTrans" cxnId="{FC7CC7E0-6F4E-4401-BD5F-D69816567ADF}">
      <dgm:prSet/>
      <dgm:spPr/>
      <dgm:t>
        <a:bodyPr/>
        <a:lstStyle/>
        <a:p>
          <a:endParaRPr lang="es-ES">
            <a:solidFill>
              <a:schemeClr val="tx1"/>
            </a:solidFill>
          </a:endParaRPr>
        </a:p>
      </dgm:t>
    </dgm:pt>
    <dgm:pt modelId="{FF7FA2E4-073D-4B67-A536-2CABA4816B10}">
      <dgm:prSet phldrT="[Texto]"/>
      <dgm:spPr/>
      <dgm:t>
        <a:bodyPr/>
        <a:lstStyle/>
        <a:p>
          <a:r>
            <a:rPr lang="es-ES" dirty="0">
              <a:solidFill>
                <a:schemeClr val="tx1"/>
              </a:solidFill>
            </a:rPr>
            <a:t>Incumplimiento razonable del programa formativo en el centro de trabajo. </a:t>
          </a:r>
        </a:p>
        <a:p>
          <a:r>
            <a:rPr lang="es-ES" dirty="0">
              <a:solidFill>
                <a:schemeClr val="tx1"/>
              </a:solidFill>
            </a:rPr>
            <a:t>El alumno realiza actividades no pactadas o bien no relacionadas con su formación.</a:t>
          </a:r>
        </a:p>
      </dgm:t>
    </dgm:pt>
    <dgm:pt modelId="{0B2CA175-3F03-4FE3-BC61-74FEE7976968}" type="parTrans" cxnId="{A18C4CD6-93C4-4319-A05E-18D5B58F27D9}">
      <dgm:prSet/>
      <dgm:spPr/>
      <dgm:t>
        <a:bodyPr/>
        <a:lstStyle/>
        <a:p>
          <a:endParaRPr lang="es-ES">
            <a:solidFill>
              <a:schemeClr val="tx1"/>
            </a:solidFill>
          </a:endParaRPr>
        </a:p>
      </dgm:t>
    </dgm:pt>
    <dgm:pt modelId="{A20A7793-54FC-47BD-8408-DECF1187CDF3}" type="sibTrans" cxnId="{A18C4CD6-93C4-4319-A05E-18D5B58F27D9}">
      <dgm:prSet/>
      <dgm:spPr/>
      <dgm:t>
        <a:bodyPr/>
        <a:lstStyle/>
        <a:p>
          <a:endParaRPr lang="es-ES">
            <a:solidFill>
              <a:schemeClr val="tx1"/>
            </a:solidFill>
          </a:endParaRPr>
        </a:p>
      </dgm:t>
    </dgm:pt>
    <dgm:pt modelId="{BFAA25DE-D8F7-4770-A952-96391AD3BCD8}">
      <dgm:prSet phldrT="[Texto]"/>
      <dgm:spPr/>
      <dgm:t>
        <a:bodyPr/>
        <a:lstStyle/>
        <a:p>
          <a:r>
            <a:rPr lang="es-ES" dirty="0">
              <a:solidFill>
                <a:schemeClr val="tx1"/>
              </a:solidFill>
            </a:rPr>
            <a:t>En ambos casos se reubicara al alumno y si el calendario escolar no permite la finalización de la formación, se solicitara aplazamiento de la calificación a iniciativa del centro.</a:t>
          </a:r>
        </a:p>
      </dgm:t>
    </dgm:pt>
    <dgm:pt modelId="{5FB93934-721E-4DAF-A171-F222A635E501}" type="parTrans" cxnId="{50A01C10-9B99-4A6C-B1EE-68203DF5D2C7}">
      <dgm:prSet/>
      <dgm:spPr/>
      <dgm:t>
        <a:bodyPr/>
        <a:lstStyle/>
        <a:p>
          <a:endParaRPr lang="es-ES">
            <a:solidFill>
              <a:schemeClr val="tx1"/>
            </a:solidFill>
          </a:endParaRPr>
        </a:p>
      </dgm:t>
    </dgm:pt>
    <dgm:pt modelId="{2A74B1F9-F1C3-4090-AA72-F243F749D20D}" type="sibTrans" cxnId="{50A01C10-9B99-4A6C-B1EE-68203DF5D2C7}">
      <dgm:prSet/>
      <dgm:spPr/>
      <dgm:t>
        <a:bodyPr/>
        <a:lstStyle/>
        <a:p>
          <a:endParaRPr lang="es-ES">
            <a:solidFill>
              <a:schemeClr val="tx1"/>
            </a:solidFill>
          </a:endParaRPr>
        </a:p>
      </dgm:t>
    </dgm:pt>
    <dgm:pt modelId="{E4007031-8349-4DEF-81A4-1F8997EB2062}">
      <dgm:prSet phldrT="[Texto]"/>
      <dgm:spPr/>
      <dgm:t>
        <a:bodyPr/>
        <a:lstStyle/>
        <a:p>
          <a:r>
            <a:rPr lang="es-ES" dirty="0">
              <a:solidFill>
                <a:schemeClr val="tx1"/>
              </a:solidFill>
            </a:rPr>
            <a:t>Cierre imprevisto de la empresa</a:t>
          </a:r>
        </a:p>
      </dgm:t>
    </dgm:pt>
    <dgm:pt modelId="{E596432A-C601-4040-B579-ABD11DF72248}" type="parTrans" cxnId="{060910F1-56DA-490E-A9DF-8151A3A0951C}">
      <dgm:prSet/>
      <dgm:spPr/>
      <dgm:t>
        <a:bodyPr/>
        <a:lstStyle/>
        <a:p>
          <a:endParaRPr lang="es-ES">
            <a:solidFill>
              <a:schemeClr val="tx1"/>
            </a:solidFill>
          </a:endParaRPr>
        </a:p>
      </dgm:t>
    </dgm:pt>
    <dgm:pt modelId="{5D7E45A7-44E8-466E-816B-2F5F763F9279}" type="sibTrans" cxnId="{060910F1-56DA-490E-A9DF-8151A3A0951C}">
      <dgm:prSet/>
      <dgm:spPr/>
      <dgm:t>
        <a:bodyPr/>
        <a:lstStyle/>
        <a:p>
          <a:endParaRPr lang="es-ES">
            <a:solidFill>
              <a:schemeClr val="tx1"/>
            </a:solidFill>
          </a:endParaRPr>
        </a:p>
      </dgm:t>
    </dgm:pt>
    <dgm:pt modelId="{2ED451B5-591C-4A07-AFA2-44761AD48ADD}">
      <dgm:prSet/>
      <dgm:spPr/>
      <dgm:t>
        <a:bodyPr/>
        <a:lstStyle/>
        <a:p>
          <a:r>
            <a:rPr lang="es-ES" dirty="0">
              <a:solidFill>
                <a:schemeClr val="tx1"/>
              </a:solidFill>
            </a:rPr>
            <a:t>Se emitirá informe de evaluación y se calificara al alumno en la siguiente convocatoria.</a:t>
          </a:r>
        </a:p>
      </dgm:t>
    </dgm:pt>
    <dgm:pt modelId="{A2FCCA52-431D-4816-8BAC-053B0296E995}" type="parTrans" cxnId="{1911C9F6-6EF1-419C-8757-BE92E737441C}">
      <dgm:prSet/>
      <dgm:spPr/>
      <dgm:t>
        <a:bodyPr/>
        <a:lstStyle/>
        <a:p>
          <a:endParaRPr lang="es-ES">
            <a:solidFill>
              <a:schemeClr val="tx1"/>
            </a:solidFill>
          </a:endParaRPr>
        </a:p>
      </dgm:t>
    </dgm:pt>
    <dgm:pt modelId="{F48E9A80-2DEB-4425-AF9C-5A58DA3B0D9F}" type="sibTrans" cxnId="{1911C9F6-6EF1-419C-8757-BE92E737441C}">
      <dgm:prSet/>
      <dgm:spPr/>
      <dgm:t>
        <a:bodyPr/>
        <a:lstStyle/>
        <a:p>
          <a:endParaRPr lang="es-ES">
            <a:solidFill>
              <a:schemeClr val="tx1"/>
            </a:solidFill>
          </a:endParaRPr>
        </a:p>
      </dgm:t>
    </dgm:pt>
    <dgm:pt modelId="{DC9DFDDA-EEC1-4FF3-9EF5-3D55F724C61A}">
      <dgm:prSet phldrT="[Texto]"/>
      <dgm:spPr/>
      <dgm:t>
        <a:bodyPr/>
        <a:lstStyle/>
        <a:p>
          <a:r>
            <a:rPr lang="es-ES">
              <a:solidFill>
                <a:schemeClr val="tx1"/>
              </a:solidFill>
            </a:rPr>
            <a:t>Se emitirá informe de evaluación y calificación.</a:t>
          </a:r>
          <a:endParaRPr lang="es-ES" dirty="0">
            <a:solidFill>
              <a:schemeClr val="tx1"/>
            </a:solidFill>
          </a:endParaRPr>
        </a:p>
      </dgm:t>
    </dgm:pt>
    <dgm:pt modelId="{9E29B5F6-C100-47AA-B613-522568525CCC}" type="parTrans" cxnId="{DE66E685-F5B5-4E2E-B352-68877CCDE80D}">
      <dgm:prSet/>
      <dgm:spPr/>
      <dgm:t>
        <a:bodyPr/>
        <a:lstStyle/>
        <a:p>
          <a:endParaRPr lang="es-ES">
            <a:solidFill>
              <a:schemeClr val="tx1"/>
            </a:solidFill>
          </a:endParaRPr>
        </a:p>
      </dgm:t>
    </dgm:pt>
    <dgm:pt modelId="{59041EA6-AC2F-477C-80CF-7117A824243D}" type="sibTrans" cxnId="{DE66E685-F5B5-4E2E-B352-68877CCDE80D}">
      <dgm:prSet/>
      <dgm:spPr/>
      <dgm:t>
        <a:bodyPr/>
        <a:lstStyle/>
        <a:p>
          <a:endParaRPr lang="es-ES">
            <a:solidFill>
              <a:schemeClr val="tx1"/>
            </a:solidFill>
          </a:endParaRPr>
        </a:p>
      </dgm:t>
    </dgm:pt>
    <dgm:pt modelId="{DE9D4CA3-8631-40BA-9345-E1C0395CB554}">
      <dgm:prSet/>
      <dgm:spPr/>
      <dgm:t>
        <a:bodyPr/>
        <a:lstStyle/>
        <a:p>
          <a:r>
            <a:rPr lang="es-ES" dirty="0">
              <a:solidFill>
                <a:schemeClr val="tx1"/>
              </a:solidFill>
            </a:rPr>
            <a:t>Se reubicará al alumno y si el calendario escolar no permite la finalización de las prácticas, se solicitará aplazamiento de la calificación a iniciativa del centro.</a:t>
          </a:r>
        </a:p>
      </dgm:t>
    </dgm:pt>
    <dgm:pt modelId="{0F8D2C6D-570C-442F-BF77-D6BAA20220BD}" type="parTrans" cxnId="{FCDB0A57-6566-4F8C-92CF-CF1B57AFF1CE}">
      <dgm:prSet/>
      <dgm:spPr/>
      <dgm:t>
        <a:bodyPr/>
        <a:lstStyle/>
        <a:p>
          <a:endParaRPr lang="es-ES">
            <a:solidFill>
              <a:schemeClr val="tx1"/>
            </a:solidFill>
          </a:endParaRPr>
        </a:p>
      </dgm:t>
    </dgm:pt>
    <dgm:pt modelId="{F5E69F40-72E8-45A2-82DE-4CC0B665B407}" type="sibTrans" cxnId="{FCDB0A57-6566-4F8C-92CF-CF1B57AFF1CE}">
      <dgm:prSet/>
      <dgm:spPr/>
      <dgm:t>
        <a:bodyPr/>
        <a:lstStyle/>
        <a:p>
          <a:endParaRPr lang="es-ES">
            <a:solidFill>
              <a:schemeClr val="tx1"/>
            </a:solidFill>
          </a:endParaRPr>
        </a:p>
      </dgm:t>
    </dgm:pt>
    <dgm:pt modelId="{43BF5AD8-FE1C-4BF9-839F-8F66B0C9A03B}" type="pres">
      <dgm:prSet presAssocID="{2176A46D-4BA7-47C8-825A-76EBA1220711}" presName="theList" presStyleCnt="0">
        <dgm:presLayoutVars>
          <dgm:dir/>
          <dgm:animLvl val="lvl"/>
          <dgm:resizeHandles val="exact"/>
        </dgm:presLayoutVars>
      </dgm:prSet>
      <dgm:spPr/>
    </dgm:pt>
    <dgm:pt modelId="{C2DF1DBC-F57D-4DF5-97D4-B638F4783E39}" type="pres">
      <dgm:prSet presAssocID="{3AA76D1F-F1C5-4074-B4BC-A41D1138EA01}" presName="compNode" presStyleCnt="0"/>
      <dgm:spPr/>
    </dgm:pt>
    <dgm:pt modelId="{0F666278-C3BB-4888-BC35-B38F35EC424F}" type="pres">
      <dgm:prSet presAssocID="{3AA76D1F-F1C5-4074-B4BC-A41D1138EA01}" presName="aNode" presStyleLbl="bgShp" presStyleIdx="0" presStyleCnt="3"/>
      <dgm:spPr/>
    </dgm:pt>
    <dgm:pt modelId="{DA9E81C5-42E5-44D6-9B83-737461F1036C}" type="pres">
      <dgm:prSet presAssocID="{3AA76D1F-F1C5-4074-B4BC-A41D1138EA01}" presName="textNode" presStyleLbl="bgShp" presStyleIdx="0" presStyleCnt="3"/>
      <dgm:spPr/>
    </dgm:pt>
    <dgm:pt modelId="{4837A216-0361-41D3-9513-2DB3FB9DB895}" type="pres">
      <dgm:prSet presAssocID="{3AA76D1F-F1C5-4074-B4BC-A41D1138EA01}" presName="compChildNode" presStyleCnt="0"/>
      <dgm:spPr/>
    </dgm:pt>
    <dgm:pt modelId="{4CC04857-1D19-49EB-89A2-9CCF8E884488}" type="pres">
      <dgm:prSet presAssocID="{3AA76D1F-F1C5-4074-B4BC-A41D1138EA01}" presName="theInnerList" presStyleCnt="0"/>
      <dgm:spPr/>
    </dgm:pt>
    <dgm:pt modelId="{2DCDE1CD-C247-4A4F-AB07-BB958BABA8FD}" type="pres">
      <dgm:prSet presAssocID="{505D4CA9-760E-4B99-8E80-323E11CFCE73}" presName="childNode" presStyleLbl="node1" presStyleIdx="0" presStyleCnt="5">
        <dgm:presLayoutVars>
          <dgm:bulletEnabled val="1"/>
        </dgm:presLayoutVars>
      </dgm:prSet>
      <dgm:spPr/>
    </dgm:pt>
    <dgm:pt modelId="{A98EF94E-E9D2-4BC0-81CF-B30040872BFB}" type="pres">
      <dgm:prSet presAssocID="{3AA76D1F-F1C5-4074-B4BC-A41D1138EA01}" presName="aSpace" presStyleCnt="0"/>
      <dgm:spPr/>
    </dgm:pt>
    <dgm:pt modelId="{16DC9A13-B27D-4CAE-9618-5A4C5A700188}" type="pres">
      <dgm:prSet presAssocID="{FF7FA2E4-073D-4B67-A536-2CABA4816B10}" presName="compNode" presStyleCnt="0"/>
      <dgm:spPr/>
    </dgm:pt>
    <dgm:pt modelId="{AE00DBFD-17E6-4D01-9320-B23C48FDFEED}" type="pres">
      <dgm:prSet presAssocID="{FF7FA2E4-073D-4B67-A536-2CABA4816B10}" presName="aNode" presStyleLbl="bgShp" presStyleIdx="1" presStyleCnt="3"/>
      <dgm:spPr/>
    </dgm:pt>
    <dgm:pt modelId="{CB7A878C-C78C-4B1A-BB95-6D6D60A98171}" type="pres">
      <dgm:prSet presAssocID="{FF7FA2E4-073D-4B67-A536-2CABA4816B10}" presName="textNode" presStyleLbl="bgShp" presStyleIdx="1" presStyleCnt="3"/>
      <dgm:spPr/>
    </dgm:pt>
    <dgm:pt modelId="{8ED7A565-3B06-4511-BE67-5CF657A37A09}" type="pres">
      <dgm:prSet presAssocID="{FF7FA2E4-073D-4B67-A536-2CABA4816B10}" presName="compChildNode" presStyleCnt="0"/>
      <dgm:spPr/>
    </dgm:pt>
    <dgm:pt modelId="{F7141912-7D29-413A-AA0F-E26569CF0D0C}" type="pres">
      <dgm:prSet presAssocID="{FF7FA2E4-073D-4B67-A536-2CABA4816B10}" presName="theInnerList" presStyleCnt="0"/>
      <dgm:spPr/>
    </dgm:pt>
    <dgm:pt modelId="{2CCBD0EA-3565-464F-ACC8-9D784466E008}" type="pres">
      <dgm:prSet presAssocID="{BFAA25DE-D8F7-4770-A952-96391AD3BCD8}" presName="childNode" presStyleLbl="node1" presStyleIdx="1" presStyleCnt="5">
        <dgm:presLayoutVars>
          <dgm:bulletEnabled val="1"/>
        </dgm:presLayoutVars>
      </dgm:prSet>
      <dgm:spPr/>
    </dgm:pt>
    <dgm:pt modelId="{9ABC8327-A2B9-4788-B8F9-60BB32FA10D1}" type="pres">
      <dgm:prSet presAssocID="{BFAA25DE-D8F7-4770-A952-96391AD3BCD8}" presName="aSpace2" presStyleCnt="0"/>
      <dgm:spPr/>
    </dgm:pt>
    <dgm:pt modelId="{3C4D80DF-B6DA-4BDC-9A26-60CB26BF1D49}" type="pres">
      <dgm:prSet presAssocID="{2ED451B5-591C-4A07-AFA2-44761AD48ADD}" presName="childNode" presStyleLbl="node1" presStyleIdx="2" presStyleCnt="5">
        <dgm:presLayoutVars>
          <dgm:bulletEnabled val="1"/>
        </dgm:presLayoutVars>
      </dgm:prSet>
      <dgm:spPr/>
    </dgm:pt>
    <dgm:pt modelId="{5408E670-519D-4A64-B3D5-8AECA0CCA09C}" type="pres">
      <dgm:prSet presAssocID="{FF7FA2E4-073D-4B67-A536-2CABA4816B10}" presName="aSpace" presStyleCnt="0"/>
      <dgm:spPr/>
    </dgm:pt>
    <dgm:pt modelId="{BEE500C9-1AD1-4212-9707-74095949E8F4}" type="pres">
      <dgm:prSet presAssocID="{E4007031-8349-4DEF-81A4-1F8997EB2062}" presName="compNode" presStyleCnt="0"/>
      <dgm:spPr/>
    </dgm:pt>
    <dgm:pt modelId="{93869309-15A4-45A8-A434-F40253BFA3AA}" type="pres">
      <dgm:prSet presAssocID="{E4007031-8349-4DEF-81A4-1F8997EB2062}" presName="aNode" presStyleLbl="bgShp" presStyleIdx="2" presStyleCnt="3"/>
      <dgm:spPr/>
    </dgm:pt>
    <dgm:pt modelId="{7EA5A395-2501-4970-9426-CDED91A1525A}" type="pres">
      <dgm:prSet presAssocID="{E4007031-8349-4DEF-81A4-1F8997EB2062}" presName="textNode" presStyleLbl="bgShp" presStyleIdx="2" presStyleCnt="3"/>
      <dgm:spPr/>
    </dgm:pt>
    <dgm:pt modelId="{0AB49E54-0B00-4DDD-90AB-C00A57731B3A}" type="pres">
      <dgm:prSet presAssocID="{E4007031-8349-4DEF-81A4-1F8997EB2062}" presName="compChildNode" presStyleCnt="0"/>
      <dgm:spPr/>
    </dgm:pt>
    <dgm:pt modelId="{5AEDB0F4-740B-4B04-8FA5-E5578DE3B716}" type="pres">
      <dgm:prSet presAssocID="{E4007031-8349-4DEF-81A4-1F8997EB2062}" presName="theInnerList" presStyleCnt="0"/>
      <dgm:spPr/>
    </dgm:pt>
    <dgm:pt modelId="{79753467-BABC-4D21-B9FE-11138931B631}" type="pres">
      <dgm:prSet presAssocID="{DC9DFDDA-EEC1-4FF3-9EF5-3D55F724C61A}" presName="childNode" presStyleLbl="node1" presStyleIdx="3" presStyleCnt="5">
        <dgm:presLayoutVars>
          <dgm:bulletEnabled val="1"/>
        </dgm:presLayoutVars>
      </dgm:prSet>
      <dgm:spPr/>
    </dgm:pt>
    <dgm:pt modelId="{8450BF9D-0ECC-446D-A836-F8D9D0BD62A4}" type="pres">
      <dgm:prSet presAssocID="{DC9DFDDA-EEC1-4FF3-9EF5-3D55F724C61A}" presName="aSpace2" presStyleCnt="0"/>
      <dgm:spPr/>
    </dgm:pt>
    <dgm:pt modelId="{B2151891-E045-4472-8A18-7FBE9078A5D5}" type="pres">
      <dgm:prSet presAssocID="{DE9D4CA3-8631-40BA-9345-E1C0395CB554}" presName="childNode" presStyleLbl="node1" presStyleIdx="4" presStyleCnt="5">
        <dgm:presLayoutVars>
          <dgm:bulletEnabled val="1"/>
        </dgm:presLayoutVars>
      </dgm:prSet>
      <dgm:spPr/>
    </dgm:pt>
  </dgm:ptLst>
  <dgm:cxnLst>
    <dgm:cxn modelId="{50A01C10-9B99-4A6C-B1EE-68203DF5D2C7}" srcId="{FF7FA2E4-073D-4B67-A536-2CABA4816B10}" destId="{BFAA25DE-D8F7-4770-A952-96391AD3BCD8}" srcOrd="0" destOrd="0" parTransId="{5FB93934-721E-4DAF-A171-F222A635E501}" sibTransId="{2A74B1F9-F1C3-4090-AA72-F243F749D20D}"/>
    <dgm:cxn modelId="{8D017721-0D2F-454F-81CF-2C0BEC09753B}" type="presOf" srcId="{FF7FA2E4-073D-4B67-A536-2CABA4816B10}" destId="{AE00DBFD-17E6-4D01-9320-B23C48FDFEED}" srcOrd="0" destOrd="0" presId="urn:microsoft.com/office/officeart/2005/8/layout/lProcess2"/>
    <dgm:cxn modelId="{07763A42-27AD-4B9F-8060-C3D011F77006}" type="presOf" srcId="{505D4CA9-760E-4B99-8E80-323E11CFCE73}" destId="{2DCDE1CD-C247-4A4F-AB07-BB958BABA8FD}" srcOrd="0" destOrd="0" presId="urn:microsoft.com/office/officeart/2005/8/layout/lProcess2"/>
    <dgm:cxn modelId="{FCDB0A57-6566-4F8C-92CF-CF1B57AFF1CE}" srcId="{E4007031-8349-4DEF-81A4-1F8997EB2062}" destId="{DE9D4CA3-8631-40BA-9345-E1C0395CB554}" srcOrd="1" destOrd="0" parTransId="{0F8D2C6D-570C-442F-BF77-D6BAA20220BD}" sibTransId="{F5E69F40-72E8-45A2-82DE-4CC0B665B407}"/>
    <dgm:cxn modelId="{E1F00D57-0851-46D7-A0B7-1EAA02ED1528}" type="presOf" srcId="{3AA76D1F-F1C5-4074-B4BC-A41D1138EA01}" destId="{0F666278-C3BB-4888-BC35-B38F35EC424F}" srcOrd="0" destOrd="0" presId="urn:microsoft.com/office/officeart/2005/8/layout/lProcess2"/>
    <dgm:cxn modelId="{AAF79B77-7784-440E-B438-F0C351795AEA}" type="presOf" srcId="{DC9DFDDA-EEC1-4FF3-9EF5-3D55F724C61A}" destId="{79753467-BABC-4D21-B9FE-11138931B631}" srcOrd="0" destOrd="0" presId="urn:microsoft.com/office/officeart/2005/8/layout/lProcess2"/>
    <dgm:cxn modelId="{DE66E685-F5B5-4E2E-B352-68877CCDE80D}" srcId="{E4007031-8349-4DEF-81A4-1F8997EB2062}" destId="{DC9DFDDA-EEC1-4FF3-9EF5-3D55F724C61A}" srcOrd="0" destOrd="0" parTransId="{9E29B5F6-C100-47AA-B613-522568525CCC}" sibTransId="{59041EA6-AC2F-477C-80CF-7117A824243D}"/>
    <dgm:cxn modelId="{CED94689-AE87-42CF-865B-69CF24A09CB6}" type="presOf" srcId="{FF7FA2E4-073D-4B67-A536-2CABA4816B10}" destId="{CB7A878C-C78C-4B1A-BB95-6D6D60A98171}" srcOrd="1" destOrd="0" presId="urn:microsoft.com/office/officeart/2005/8/layout/lProcess2"/>
    <dgm:cxn modelId="{1C6D7490-67AA-4AB3-9E13-D2DAF18A316F}" srcId="{2176A46D-4BA7-47C8-825A-76EBA1220711}" destId="{3AA76D1F-F1C5-4074-B4BC-A41D1138EA01}" srcOrd="0" destOrd="0" parTransId="{6648FF44-D476-4B2F-A2D4-DD820FA142DC}" sibTransId="{CBA2A8F2-997C-4D0F-B971-12F8218F6248}"/>
    <dgm:cxn modelId="{F9443194-F78A-463B-AB1C-D515F9041593}" type="presOf" srcId="{3AA76D1F-F1C5-4074-B4BC-A41D1138EA01}" destId="{DA9E81C5-42E5-44D6-9B83-737461F1036C}" srcOrd="1" destOrd="0" presId="urn:microsoft.com/office/officeart/2005/8/layout/lProcess2"/>
    <dgm:cxn modelId="{9FE81697-C278-4555-8504-B5EEE6313245}" type="presOf" srcId="{2176A46D-4BA7-47C8-825A-76EBA1220711}" destId="{43BF5AD8-FE1C-4BF9-839F-8F66B0C9A03B}" srcOrd="0" destOrd="0" presId="urn:microsoft.com/office/officeart/2005/8/layout/lProcess2"/>
    <dgm:cxn modelId="{25AC39A8-2034-40C7-8F08-825E0431B0A0}" type="presOf" srcId="{E4007031-8349-4DEF-81A4-1F8997EB2062}" destId="{7EA5A395-2501-4970-9426-CDED91A1525A}" srcOrd="1" destOrd="0" presId="urn:microsoft.com/office/officeart/2005/8/layout/lProcess2"/>
    <dgm:cxn modelId="{F84C9CAF-9913-476A-9319-EF2FC8980F37}" type="presOf" srcId="{E4007031-8349-4DEF-81A4-1F8997EB2062}" destId="{93869309-15A4-45A8-A434-F40253BFA3AA}" srcOrd="0" destOrd="0" presId="urn:microsoft.com/office/officeart/2005/8/layout/lProcess2"/>
    <dgm:cxn modelId="{75D6ACB4-97F9-4547-8DAD-FDD81FBC0BDA}" type="presOf" srcId="{DE9D4CA3-8631-40BA-9345-E1C0395CB554}" destId="{B2151891-E045-4472-8A18-7FBE9078A5D5}" srcOrd="0" destOrd="0" presId="urn:microsoft.com/office/officeart/2005/8/layout/lProcess2"/>
    <dgm:cxn modelId="{D42214C5-67D0-41A0-B43C-F4552F4D4DF0}" type="presOf" srcId="{2ED451B5-591C-4A07-AFA2-44761AD48ADD}" destId="{3C4D80DF-B6DA-4BDC-9A26-60CB26BF1D49}" srcOrd="0" destOrd="0" presId="urn:microsoft.com/office/officeart/2005/8/layout/lProcess2"/>
    <dgm:cxn modelId="{A18C4CD6-93C4-4319-A05E-18D5B58F27D9}" srcId="{2176A46D-4BA7-47C8-825A-76EBA1220711}" destId="{FF7FA2E4-073D-4B67-A536-2CABA4816B10}" srcOrd="1" destOrd="0" parTransId="{0B2CA175-3F03-4FE3-BC61-74FEE7976968}" sibTransId="{A20A7793-54FC-47BD-8408-DECF1187CDF3}"/>
    <dgm:cxn modelId="{FC7CC7E0-6F4E-4401-BD5F-D69816567ADF}" srcId="{3AA76D1F-F1C5-4074-B4BC-A41D1138EA01}" destId="{505D4CA9-760E-4B99-8E80-323E11CFCE73}" srcOrd="0" destOrd="0" parTransId="{F6E80C0D-6803-47B6-9B27-45860AC4D073}" sibTransId="{B256D248-0F7F-40A2-A7FC-6FA62D21D331}"/>
    <dgm:cxn modelId="{060910F1-56DA-490E-A9DF-8151A3A0951C}" srcId="{2176A46D-4BA7-47C8-825A-76EBA1220711}" destId="{E4007031-8349-4DEF-81A4-1F8997EB2062}" srcOrd="2" destOrd="0" parTransId="{E596432A-C601-4040-B579-ABD11DF72248}" sibTransId="{5D7E45A7-44E8-466E-816B-2F5F763F9279}"/>
    <dgm:cxn modelId="{3710DEF4-C18A-43F9-827E-D8FC05F7B283}" type="presOf" srcId="{BFAA25DE-D8F7-4770-A952-96391AD3BCD8}" destId="{2CCBD0EA-3565-464F-ACC8-9D784466E008}" srcOrd="0" destOrd="0" presId="urn:microsoft.com/office/officeart/2005/8/layout/lProcess2"/>
    <dgm:cxn modelId="{1911C9F6-6EF1-419C-8757-BE92E737441C}" srcId="{FF7FA2E4-073D-4B67-A536-2CABA4816B10}" destId="{2ED451B5-591C-4A07-AFA2-44761AD48ADD}" srcOrd="1" destOrd="0" parTransId="{A2FCCA52-431D-4816-8BAC-053B0296E995}" sibTransId="{F48E9A80-2DEB-4425-AF9C-5A58DA3B0D9F}"/>
    <dgm:cxn modelId="{8BA8F2C0-A20D-4DDB-8289-47FA45573B38}" type="presParOf" srcId="{43BF5AD8-FE1C-4BF9-839F-8F66B0C9A03B}" destId="{C2DF1DBC-F57D-4DF5-97D4-B638F4783E39}" srcOrd="0" destOrd="0" presId="urn:microsoft.com/office/officeart/2005/8/layout/lProcess2"/>
    <dgm:cxn modelId="{763ECD3C-C85C-43FE-A3EA-E26E23DAC4DB}" type="presParOf" srcId="{C2DF1DBC-F57D-4DF5-97D4-B638F4783E39}" destId="{0F666278-C3BB-4888-BC35-B38F35EC424F}" srcOrd="0" destOrd="0" presId="urn:microsoft.com/office/officeart/2005/8/layout/lProcess2"/>
    <dgm:cxn modelId="{8BD68827-BE36-4179-A00A-6A0DC827F0BD}" type="presParOf" srcId="{C2DF1DBC-F57D-4DF5-97D4-B638F4783E39}" destId="{DA9E81C5-42E5-44D6-9B83-737461F1036C}" srcOrd="1" destOrd="0" presId="urn:microsoft.com/office/officeart/2005/8/layout/lProcess2"/>
    <dgm:cxn modelId="{2C51B5B5-0659-4E65-98E7-5A9F95597441}" type="presParOf" srcId="{C2DF1DBC-F57D-4DF5-97D4-B638F4783E39}" destId="{4837A216-0361-41D3-9513-2DB3FB9DB895}" srcOrd="2" destOrd="0" presId="urn:microsoft.com/office/officeart/2005/8/layout/lProcess2"/>
    <dgm:cxn modelId="{9292C29F-65DB-4CE4-A43E-9CDF4ED1B334}" type="presParOf" srcId="{4837A216-0361-41D3-9513-2DB3FB9DB895}" destId="{4CC04857-1D19-49EB-89A2-9CCF8E884488}" srcOrd="0" destOrd="0" presId="urn:microsoft.com/office/officeart/2005/8/layout/lProcess2"/>
    <dgm:cxn modelId="{1B430DE0-7057-417D-86AA-9C9B63F4789D}" type="presParOf" srcId="{4CC04857-1D19-49EB-89A2-9CCF8E884488}" destId="{2DCDE1CD-C247-4A4F-AB07-BB958BABA8FD}" srcOrd="0" destOrd="0" presId="urn:microsoft.com/office/officeart/2005/8/layout/lProcess2"/>
    <dgm:cxn modelId="{48C8367C-D938-4578-AD61-634F663B6F37}" type="presParOf" srcId="{43BF5AD8-FE1C-4BF9-839F-8F66B0C9A03B}" destId="{A98EF94E-E9D2-4BC0-81CF-B30040872BFB}" srcOrd="1" destOrd="0" presId="urn:microsoft.com/office/officeart/2005/8/layout/lProcess2"/>
    <dgm:cxn modelId="{005E7393-A20A-4B35-9480-6B0F774415D5}" type="presParOf" srcId="{43BF5AD8-FE1C-4BF9-839F-8F66B0C9A03B}" destId="{16DC9A13-B27D-4CAE-9618-5A4C5A700188}" srcOrd="2" destOrd="0" presId="urn:microsoft.com/office/officeart/2005/8/layout/lProcess2"/>
    <dgm:cxn modelId="{4D5D0BA8-BE15-484D-A8AB-897CAE8836DE}" type="presParOf" srcId="{16DC9A13-B27D-4CAE-9618-5A4C5A700188}" destId="{AE00DBFD-17E6-4D01-9320-B23C48FDFEED}" srcOrd="0" destOrd="0" presId="urn:microsoft.com/office/officeart/2005/8/layout/lProcess2"/>
    <dgm:cxn modelId="{B0F906A3-4D63-491C-8533-9BEC5E5E2BD5}" type="presParOf" srcId="{16DC9A13-B27D-4CAE-9618-5A4C5A700188}" destId="{CB7A878C-C78C-4B1A-BB95-6D6D60A98171}" srcOrd="1" destOrd="0" presId="urn:microsoft.com/office/officeart/2005/8/layout/lProcess2"/>
    <dgm:cxn modelId="{FF28944B-0F73-47B1-AF93-747E5A2B1033}" type="presParOf" srcId="{16DC9A13-B27D-4CAE-9618-5A4C5A700188}" destId="{8ED7A565-3B06-4511-BE67-5CF657A37A09}" srcOrd="2" destOrd="0" presId="urn:microsoft.com/office/officeart/2005/8/layout/lProcess2"/>
    <dgm:cxn modelId="{EB41E69F-81A9-476E-B682-D4AD9135FF51}" type="presParOf" srcId="{8ED7A565-3B06-4511-BE67-5CF657A37A09}" destId="{F7141912-7D29-413A-AA0F-E26569CF0D0C}" srcOrd="0" destOrd="0" presId="urn:microsoft.com/office/officeart/2005/8/layout/lProcess2"/>
    <dgm:cxn modelId="{E9E5BFEC-E763-452A-9CE8-B1766328F617}" type="presParOf" srcId="{F7141912-7D29-413A-AA0F-E26569CF0D0C}" destId="{2CCBD0EA-3565-464F-ACC8-9D784466E008}" srcOrd="0" destOrd="0" presId="urn:microsoft.com/office/officeart/2005/8/layout/lProcess2"/>
    <dgm:cxn modelId="{EB277AB1-A5FD-45A0-B7BA-7EEA28028F8C}" type="presParOf" srcId="{F7141912-7D29-413A-AA0F-E26569CF0D0C}" destId="{9ABC8327-A2B9-4788-B8F9-60BB32FA10D1}" srcOrd="1" destOrd="0" presId="urn:microsoft.com/office/officeart/2005/8/layout/lProcess2"/>
    <dgm:cxn modelId="{01CDB6BB-A276-4CFF-867B-3CF999626039}" type="presParOf" srcId="{F7141912-7D29-413A-AA0F-E26569CF0D0C}" destId="{3C4D80DF-B6DA-4BDC-9A26-60CB26BF1D49}" srcOrd="2" destOrd="0" presId="urn:microsoft.com/office/officeart/2005/8/layout/lProcess2"/>
    <dgm:cxn modelId="{CB5ABE38-3AC9-417A-A256-D41D509BAA0E}" type="presParOf" srcId="{43BF5AD8-FE1C-4BF9-839F-8F66B0C9A03B}" destId="{5408E670-519D-4A64-B3D5-8AECA0CCA09C}" srcOrd="3" destOrd="0" presId="urn:microsoft.com/office/officeart/2005/8/layout/lProcess2"/>
    <dgm:cxn modelId="{7CE3537F-FF2C-4C0E-8E0D-C3F39FD052E9}" type="presParOf" srcId="{43BF5AD8-FE1C-4BF9-839F-8F66B0C9A03B}" destId="{BEE500C9-1AD1-4212-9707-74095949E8F4}" srcOrd="4" destOrd="0" presId="urn:microsoft.com/office/officeart/2005/8/layout/lProcess2"/>
    <dgm:cxn modelId="{D58132C5-2E7E-442B-A5B9-87F69E18555A}" type="presParOf" srcId="{BEE500C9-1AD1-4212-9707-74095949E8F4}" destId="{93869309-15A4-45A8-A434-F40253BFA3AA}" srcOrd="0" destOrd="0" presId="urn:microsoft.com/office/officeart/2005/8/layout/lProcess2"/>
    <dgm:cxn modelId="{DF0C9287-435C-465E-AAC4-5DD5567824D0}" type="presParOf" srcId="{BEE500C9-1AD1-4212-9707-74095949E8F4}" destId="{7EA5A395-2501-4970-9426-CDED91A1525A}" srcOrd="1" destOrd="0" presId="urn:microsoft.com/office/officeart/2005/8/layout/lProcess2"/>
    <dgm:cxn modelId="{5A4AD9DB-D647-418B-A6AF-0EE2CCC44222}" type="presParOf" srcId="{BEE500C9-1AD1-4212-9707-74095949E8F4}" destId="{0AB49E54-0B00-4DDD-90AB-C00A57731B3A}" srcOrd="2" destOrd="0" presId="urn:microsoft.com/office/officeart/2005/8/layout/lProcess2"/>
    <dgm:cxn modelId="{90A82716-27E6-49B6-BCBE-D9E7ED08DDA0}" type="presParOf" srcId="{0AB49E54-0B00-4DDD-90AB-C00A57731B3A}" destId="{5AEDB0F4-740B-4B04-8FA5-E5578DE3B716}" srcOrd="0" destOrd="0" presId="urn:microsoft.com/office/officeart/2005/8/layout/lProcess2"/>
    <dgm:cxn modelId="{77E27859-3D2B-43FF-997C-2942F2304A35}" type="presParOf" srcId="{5AEDB0F4-740B-4B04-8FA5-E5578DE3B716}" destId="{79753467-BABC-4D21-B9FE-11138931B631}" srcOrd="0" destOrd="0" presId="urn:microsoft.com/office/officeart/2005/8/layout/lProcess2"/>
    <dgm:cxn modelId="{D3C30CF5-4427-441A-8EF3-1EDE49454E81}" type="presParOf" srcId="{5AEDB0F4-740B-4B04-8FA5-E5578DE3B716}" destId="{8450BF9D-0ECC-446D-A836-F8D9D0BD62A4}" srcOrd="1" destOrd="0" presId="urn:microsoft.com/office/officeart/2005/8/layout/lProcess2"/>
    <dgm:cxn modelId="{E90D7C6B-3F01-487A-851F-1D2ED5883B21}" type="presParOf" srcId="{5AEDB0F4-740B-4B04-8FA5-E5578DE3B716}" destId="{B2151891-E045-4472-8A18-7FBE9078A5D5}"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81656E7-AC8F-4F5C-AE6B-C941E5B56764}" type="doc">
      <dgm:prSet loTypeId="urn:microsoft.com/office/officeart/2008/layout/RadialCluster" loCatId="cycle" qsTypeId="urn:microsoft.com/office/officeart/2005/8/quickstyle/simple2" qsCatId="simple" csTypeId="urn:microsoft.com/office/officeart/2005/8/colors/colorful1" csCatId="colorful" phldr="1"/>
      <dgm:spPr/>
      <dgm:t>
        <a:bodyPr/>
        <a:lstStyle/>
        <a:p>
          <a:endParaRPr lang="es-ES"/>
        </a:p>
      </dgm:t>
    </dgm:pt>
    <dgm:pt modelId="{2F084B8D-E81E-4E2C-A5FC-D19EA6D80C9B}">
      <dgm:prSet/>
      <dgm:spPr/>
      <dgm:t>
        <a:bodyPr/>
        <a:lstStyle/>
        <a:p>
          <a:pPr>
            <a:buFont typeface="Gill Sans MT" panose="020B0502020104020203" pitchFamily="34" charset="0"/>
            <a:buChar char="-"/>
          </a:pPr>
          <a:r>
            <a:rPr lang="es-ES">
              <a:solidFill>
                <a:schemeClr val="tx1"/>
              </a:solidFill>
            </a:rPr>
            <a:t>¿Otros aspectos para tener en cuenta?</a:t>
          </a:r>
          <a:endParaRPr lang="es-ES" dirty="0">
            <a:solidFill>
              <a:schemeClr val="tx1"/>
            </a:solidFill>
          </a:endParaRPr>
        </a:p>
      </dgm:t>
    </dgm:pt>
    <dgm:pt modelId="{D356C586-E46A-40D7-B28C-CBC06381BEDB}" type="parTrans" cxnId="{A5DAF3C5-11CD-4063-AA99-67F5367A2A61}">
      <dgm:prSet/>
      <dgm:spPr/>
      <dgm:t>
        <a:bodyPr/>
        <a:lstStyle/>
        <a:p>
          <a:endParaRPr lang="es-ES">
            <a:solidFill>
              <a:schemeClr val="tx1"/>
            </a:solidFill>
          </a:endParaRPr>
        </a:p>
      </dgm:t>
    </dgm:pt>
    <dgm:pt modelId="{53667813-A3AE-441C-B308-96C5F55EA9DA}" type="sibTrans" cxnId="{A5DAF3C5-11CD-4063-AA99-67F5367A2A61}">
      <dgm:prSet/>
      <dgm:spPr/>
      <dgm:t>
        <a:bodyPr/>
        <a:lstStyle/>
        <a:p>
          <a:endParaRPr lang="es-ES">
            <a:solidFill>
              <a:schemeClr val="tx1"/>
            </a:solidFill>
          </a:endParaRPr>
        </a:p>
      </dgm:t>
    </dgm:pt>
    <dgm:pt modelId="{31DC8444-DFD6-47DD-B101-2903DC475D12}">
      <dgm:prSet/>
      <dgm:spPr/>
      <dgm:t>
        <a:bodyPr/>
        <a:lstStyle/>
        <a:p>
          <a:pPr>
            <a:buFont typeface="Gill Sans MT" panose="020B0502020104020203" pitchFamily="34" charset="0"/>
            <a:buChar char="-"/>
          </a:pPr>
          <a:r>
            <a:rPr lang="es-ES" dirty="0">
              <a:solidFill>
                <a:schemeClr val="tx1"/>
              </a:solidFill>
            </a:rPr>
            <a:t>No se admitirán cambios en las condiciones de prácticas previamente pactadas en relación con horario y periodo de prácticas.</a:t>
          </a:r>
        </a:p>
      </dgm:t>
    </dgm:pt>
    <dgm:pt modelId="{2565C7C8-F650-431F-A7E6-419412E63709}" type="parTrans" cxnId="{9CC182A4-A82D-4C88-A613-C7C109BEF37F}">
      <dgm:prSet/>
      <dgm:spPr/>
      <dgm:t>
        <a:bodyPr/>
        <a:lstStyle/>
        <a:p>
          <a:endParaRPr lang="es-ES">
            <a:solidFill>
              <a:schemeClr val="tx1"/>
            </a:solidFill>
          </a:endParaRPr>
        </a:p>
      </dgm:t>
    </dgm:pt>
    <dgm:pt modelId="{B919647A-4055-41D2-8E29-402B0118EAD5}" type="sibTrans" cxnId="{9CC182A4-A82D-4C88-A613-C7C109BEF37F}">
      <dgm:prSet/>
      <dgm:spPr/>
      <dgm:t>
        <a:bodyPr/>
        <a:lstStyle/>
        <a:p>
          <a:endParaRPr lang="es-ES">
            <a:solidFill>
              <a:schemeClr val="tx1"/>
            </a:solidFill>
          </a:endParaRPr>
        </a:p>
      </dgm:t>
    </dgm:pt>
    <dgm:pt modelId="{B567B990-83FE-45EF-8BB1-3616A0602ED1}">
      <dgm:prSet/>
      <dgm:spPr/>
      <dgm:t>
        <a:bodyPr/>
        <a:lstStyle/>
        <a:p>
          <a:pPr>
            <a:buFont typeface="Gill Sans MT" panose="020B0502020104020203" pitchFamily="34" charset="0"/>
            <a:buChar char="-"/>
          </a:pPr>
          <a:r>
            <a:rPr lang="es-ES">
              <a:solidFill>
                <a:schemeClr val="tx1"/>
              </a:solidFill>
            </a:rPr>
            <a:t>No se considerarán justificadas las ausencias derivadas de obligaciones laborales.</a:t>
          </a:r>
          <a:endParaRPr lang="es-ES" dirty="0">
            <a:solidFill>
              <a:schemeClr val="tx1"/>
            </a:solidFill>
          </a:endParaRPr>
        </a:p>
      </dgm:t>
    </dgm:pt>
    <dgm:pt modelId="{4393E737-063A-4A59-B506-F47EC9589ABA}" type="sibTrans" cxnId="{49150B1F-5456-40AF-8FC4-1D52FF7C4EAC}">
      <dgm:prSet/>
      <dgm:spPr/>
      <dgm:t>
        <a:bodyPr/>
        <a:lstStyle/>
        <a:p>
          <a:endParaRPr lang="es-ES">
            <a:solidFill>
              <a:schemeClr val="tx1"/>
            </a:solidFill>
          </a:endParaRPr>
        </a:p>
      </dgm:t>
    </dgm:pt>
    <dgm:pt modelId="{948F31C1-49F9-4C51-B52A-D96341C6839A}" type="parTrans" cxnId="{49150B1F-5456-40AF-8FC4-1D52FF7C4EAC}">
      <dgm:prSet/>
      <dgm:spPr/>
      <dgm:t>
        <a:bodyPr/>
        <a:lstStyle/>
        <a:p>
          <a:endParaRPr lang="es-ES">
            <a:solidFill>
              <a:schemeClr val="tx1"/>
            </a:solidFill>
          </a:endParaRPr>
        </a:p>
      </dgm:t>
    </dgm:pt>
    <dgm:pt modelId="{384331DB-1FB6-425F-AA62-89474FA3B582}">
      <dgm:prSet/>
      <dgm:spPr/>
      <dgm:t>
        <a:bodyPr/>
        <a:lstStyle/>
        <a:p>
          <a:pPr>
            <a:buFont typeface="Gill Sans MT" panose="020B0502020104020203" pitchFamily="34" charset="0"/>
            <a:buChar char="-"/>
          </a:pPr>
          <a:r>
            <a:rPr lang="es-ES" dirty="0">
              <a:solidFill>
                <a:schemeClr val="tx1"/>
              </a:solidFill>
            </a:rPr>
            <a:t>Se tendrán en cuenta los consejos o avisos aportados desde las personas responsables del centro de prácticas y/o el tutor con relación a cambios la consecución de las competencias esperadas.</a:t>
          </a:r>
        </a:p>
      </dgm:t>
    </dgm:pt>
    <dgm:pt modelId="{F77E4F36-CB7E-4213-8522-F078EB3F62F8}" type="sibTrans" cxnId="{22B8F8DC-D074-424C-90E4-9E62F2EF5976}">
      <dgm:prSet/>
      <dgm:spPr/>
      <dgm:t>
        <a:bodyPr/>
        <a:lstStyle/>
        <a:p>
          <a:endParaRPr lang="es-ES">
            <a:solidFill>
              <a:schemeClr val="tx1"/>
            </a:solidFill>
          </a:endParaRPr>
        </a:p>
      </dgm:t>
    </dgm:pt>
    <dgm:pt modelId="{17441F3B-5219-4199-B55D-31127EFCDC0A}" type="parTrans" cxnId="{22B8F8DC-D074-424C-90E4-9E62F2EF5976}">
      <dgm:prSet/>
      <dgm:spPr/>
      <dgm:t>
        <a:bodyPr/>
        <a:lstStyle/>
        <a:p>
          <a:endParaRPr lang="es-ES">
            <a:solidFill>
              <a:schemeClr val="tx1"/>
            </a:solidFill>
          </a:endParaRPr>
        </a:p>
      </dgm:t>
    </dgm:pt>
    <dgm:pt modelId="{77841815-182E-42FD-9256-A72A74A84A49}">
      <dgm:prSet/>
      <dgm:spPr/>
      <dgm:t>
        <a:bodyPr/>
        <a:lstStyle/>
        <a:p>
          <a:pPr>
            <a:buFont typeface="Arial" panose="020B0604020202020204" pitchFamily="34" charset="0"/>
            <a:buChar char="•"/>
          </a:pPr>
          <a:r>
            <a:rPr lang="es-ES" b="0" i="0" dirty="0">
              <a:solidFill>
                <a:schemeClr val="tx1"/>
              </a:solidFill>
            </a:rPr>
            <a:t>No deberás tener ninguna relación laboral con la empresa mientras estés realizando la FCT; si la empresa quiere contratarte deberá esperar a que termines la FCT.</a:t>
          </a:r>
          <a:endParaRPr lang="es-ES" dirty="0">
            <a:solidFill>
              <a:schemeClr val="tx1"/>
            </a:solidFill>
          </a:endParaRPr>
        </a:p>
      </dgm:t>
    </dgm:pt>
    <dgm:pt modelId="{A3E3C839-EF05-4C7B-A458-FF83AB2B2155}" type="parTrans" cxnId="{386FB28F-3584-44AD-8B1F-CEA7C4DAC328}">
      <dgm:prSet/>
      <dgm:spPr/>
      <dgm:t>
        <a:bodyPr/>
        <a:lstStyle/>
        <a:p>
          <a:endParaRPr lang="es-ES">
            <a:solidFill>
              <a:schemeClr val="tx1"/>
            </a:solidFill>
          </a:endParaRPr>
        </a:p>
      </dgm:t>
    </dgm:pt>
    <dgm:pt modelId="{4C32AB31-E11B-48A0-B379-C46A6BB55D8E}" type="sibTrans" cxnId="{386FB28F-3584-44AD-8B1F-CEA7C4DAC328}">
      <dgm:prSet/>
      <dgm:spPr/>
      <dgm:t>
        <a:bodyPr/>
        <a:lstStyle/>
        <a:p>
          <a:endParaRPr lang="es-ES">
            <a:solidFill>
              <a:schemeClr val="tx1"/>
            </a:solidFill>
          </a:endParaRPr>
        </a:p>
      </dgm:t>
    </dgm:pt>
    <dgm:pt modelId="{1A02B4AB-3788-4FF6-8A9B-F98EB3E0D55C}" type="pres">
      <dgm:prSet presAssocID="{781656E7-AC8F-4F5C-AE6B-C941E5B56764}" presName="Name0" presStyleCnt="0">
        <dgm:presLayoutVars>
          <dgm:chMax val="1"/>
          <dgm:chPref val="1"/>
          <dgm:dir/>
          <dgm:animOne val="branch"/>
          <dgm:animLvl val="lvl"/>
        </dgm:presLayoutVars>
      </dgm:prSet>
      <dgm:spPr/>
    </dgm:pt>
    <dgm:pt modelId="{DAA805A6-FC42-4E68-8DC8-8B774432CE85}" type="pres">
      <dgm:prSet presAssocID="{2F084B8D-E81E-4E2C-A5FC-D19EA6D80C9B}" presName="singleCycle" presStyleCnt="0"/>
      <dgm:spPr/>
    </dgm:pt>
    <dgm:pt modelId="{200AE2F4-BD8E-40A6-8451-B0CC7648ACE9}" type="pres">
      <dgm:prSet presAssocID="{2F084B8D-E81E-4E2C-A5FC-D19EA6D80C9B}" presName="singleCenter" presStyleLbl="node1" presStyleIdx="0" presStyleCnt="5" custLinFactNeighborY="-1908">
        <dgm:presLayoutVars>
          <dgm:chMax val="7"/>
          <dgm:chPref val="7"/>
        </dgm:presLayoutVars>
      </dgm:prSet>
      <dgm:spPr/>
    </dgm:pt>
    <dgm:pt modelId="{0BC7789F-47E7-4D3E-8530-820C9931EECA}" type="pres">
      <dgm:prSet presAssocID="{A3E3C839-EF05-4C7B-A458-FF83AB2B2155}" presName="Name56" presStyleLbl="parChTrans1D2" presStyleIdx="0" presStyleCnt="4"/>
      <dgm:spPr/>
    </dgm:pt>
    <dgm:pt modelId="{E3C78272-1268-4EDD-9A50-CB3295C0706E}" type="pres">
      <dgm:prSet presAssocID="{77841815-182E-42FD-9256-A72A74A84A49}" presName="text0" presStyleLbl="node1" presStyleIdx="1" presStyleCnt="5" custScaleX="401543" custRadScaleRad="86240" custRadScaleInc="0">
        <dgm:presLayoutVars>
          <dgm:bulletEnabled val="1"/>
        </dgm:presLayoutVars>
      </dgm:prSet>
      <dgm:spPr/>
    </dgm:pt>
    <dgm:pt modelId="{B31F0F61-65F7-40B8-A953-8FF9075F7443}" type="pres">
      <dgm:prSet presAssocID="{2565C7C8-F650-431F-A7E6-419412E63709}" presName="Name56" presStyleLbl="parChTrans1D2" presStyleIdx="1" presStyleCnt="4"/>
      <dgm:spPr/>
    </dgm:pt>
    <dgm:pt modelId="{748C3760-51E2-4449-9249-D0A1A0A9131A}" type="pres">
      <dgm:prSet presAssocID="{31DC8444-DFD6-47DD-B101-2903DC475D12}" presName="text0" presStyleLbl="node1" presStyleIdx="2" presStyleCnt="5" custScaleX="177505" custScaleY="225643" custRadScaleRad="115895" custRadScaleInc="2950">
        <dgm:presLayoutVars>
          <dgm:bulletEnabled val="1"/>
        </dgm:presLayoutVars>
      </dgm:prSet>
      <dgm:spPr/>
    </dgm:pt>
    <dgm:pt modelId="{4F8FFC5A-8515-40BC-ACEF-4E2C800CDE20}" type="pres">
      <dgm:prSet presAssocID="{948F31C1-49F9-4C51-B52A-D96341C6839A}" presName="Name56" presStyleLbl="parChTrans1D2" presStyleIdx="2" presStyleCnt="4"/>
      <dgm:spPr/>
    </dgm:pt>
    <dgm:pt modelId="{D278F086-53F8-46AE-83E3-5D476E377B90}" type="pres">
      <dgm:prSet presAssocID="{B567B990-83FE-45EF-8BB1-3616A0602ED1}" presName="text0" presStyleLbl="node1" presStyleIdx="3" presStyleCnt="5" custScaleX="177505" custScaleY="175229">
        <dgm:presLayoutVars>
          <dgm:bulletEnabled val="1"/>
        </dgm:presLayoutVars>
      </dgm:prSet>
      <dgm:spPr/>
    </dgm:pt>
    <dgm:pt modelId="{B561ABF1-ED82-4BB8-9E2A-75C343C140AA}" type="pres">
      <dgm:prSet presAssocID="{17441F3B-5219-4199-B55D-31127EFCDC0A}" presName="Name56" presStyleLbl="parChTrans1D2" presStyleIdx="3" presStyleCnt="4"/>
      <dgm:spPr/>
    </dgm:pt>
    <dgm:pt modelId="{2191DDFB-2827-4FDA-B6C0-5EE70F7B4520}" type="pres">
      <dgm:prSet presAssocID="{384331DB-1FB6-425F-AA62-89474FA3B582}" presName="text0" presStyleLbl="node1" presStyleIdx="4" presStyleCnt="5" custScaleX="177505" custScaleY="238047" custRadScaleRad="122173" custRadScaleInc="-2449">
        <dgm:presLayoutVars>
          <dgm:bulletEnabled val="1"/>
        </dgm:presLayoutVars>
      </dgm:prSet>
      <dgm:spPr/>
    </dgm:pt>
  </dgm:ptLst>
  <dgm:cxnLst>
    <dgm:cxn modelId="{2576400D-60D7-4ABA-BB01-AF6D045F2BB2}" type="presOf" srcId="{17441F3B-5219-4199-B55D-31127EFCDC0A}" destId="{B561ABF1-ED82-4BB8-9E2A-75C343C140AA}" srcOrd="0" destOrd="0" presId="urn:microsoft.com/office/officeart/2008/layout/RadialCluster"/>
    <dgm:cxn modelId="{49150B1F-5456-40AF-8FC4-1D52FF7C4EAC}" srcId="{2F084B8D-E81E-4E2C-A5FC-D19EA6D80C9B}" destId="{B567B990-83FE-45EF-8BB1-3616A0602ED1}" srcOrd="2" destOrd="0" parTransId="{948F31C1-49F9-4C51-B52A-D96341C6839A}" sibTransId="{4393E737-063A-4A59-B506-F47EC9589ABA}"/>
    <dgm:cxn modelId="{6EF8D736-59D0-462E-ABE4-F893454F11FA}" type="presOf" srcId="{77841815-182E-42FD-9256-A72A74A84A49}" destId="{E3C78272-1268-4EDD-9A50-CB3295C0706E}" srcOrd="0" destOrd="0" presId="urn:microsoft.com/office/officeart/2008/layout/RadialCluster"/>
    <dgm:cxn modelId="{1B5ED462-2B6B-46AC-A97C-0885510568EC}" type="presOf" srcId="{2565C7C8-F650-431F-A7E6-419412E63709}" destId="{B31F0F61-65F7-40B8-A953-8FF9075F7443}" srcOrd="0" destOrd="0" presId="urn:microsoft.com/office/officeart/2008/layout/RadialCluster"/>
    <dgm:cxn modelId="{34212355-9801-4F01-8C44-C0A23EC211F5}" type="presOf" srcId="{2F084B8D-E81E-4E2C-A5FC-D19EA6D80C9B}" destId="{200AE2F4-BD8E-40A6-8451-B0CC7648ACE9}" srcOrd="0" destOrd="0" presId="urn:microsoft.com/office/officeart/2008/layout/RadialCluster"/>
    <dgm:cxn modelId="{FA7E9E59-00A7-403B-A6CF-1257F8F3A7C4}" type="presOf" srcId="{781656E7-AC8F-4F5C-AE6B-C941E5B56764}" destId="{1A02B4AB-3788-4FF6-8A9B-F98EB3E0D55C}" srcOrd="0" destOrd="0" presId="urn:microsoft.com/office/officeart/2008/layout/RadialCluster"/>
    <dgm:cxn modelId="{386FB28F-3584-44AD-8B1F-CEA7C4DAC328}" srcId="{2F084B8D-E81E-4E2C-A5FC-D19EA6D80C9B}" destId="{77841815-182E-42FD-9256-A72A74A84A49}" srcOrd="0" destOrd="0" parTransId="{A3E3C839-EF05-4C7B-A458-FF83AB2B2155}" sibTransId="{4C32AB31-E11B-48A0-B379-C46A6BB55D8E}"/>
    <dgm:cxn modelId="{9CC182A4-A82D-4C88-A613-C7C109BEF37F}" srcId="{2F084B8D-E81E-4E2C-A5FC-D19EA6D80C9B}" destId="{31DC8444-DFD6-47DD-B101-2903DC475D12}" srcOrd="1" destOrd="0" parTransId="{2565C7C8-F650-431F-A7E6-419412E63709}" sibTransId="{B919647A-4055-41D2-8E29-402B0118EAD5}"/>
    <dgm:cxn modelId="{FC381AAB-B058-473C-9173-599F111BA54D}" type="presOf" srcId="{948F31C1-49F9-4C51-B52A-D96341C6839A}" destId="{4F8FFC5A-8515-40BC-ACEF-4E2C800CDE20}" srcOrd="0" destOrd="0" presId="urn:microsoft.com/office/officeart/2008/layout/RadialCluster"/>
    <dgm:cxn modelId="{6E2037AD-6200-4E77-8D13-056A3DC631BA}" type="presOf" srcId="{B567B990-83FE-45EF-8BB1-3616A0602ED1}" destId="{D278F086-53F8-46AE-83E3-5D476E377B90}" srcOrd="0" destOrd="0" presId="urn:microsoft.com/office/officeart/2008/layout/RadialCluster"/>
    <dgm:cxn modelId="{C99DC9BB-FDD6-4388-823B-6780465072D8}" type="presOf" srcId="{31DC8444-DFD6-47DD-B101-2903DC475D12}" destId="{748C3760-51E2-4449-9249-D0A1A0A9131A}" srcOrd="0" destOrd="0" presId="urn:microsoft.com/office/officeart/2008/layout/RadialCluster"/>
    <dgm:cxn modelId="{A5DAF3C5-11CD-4063-AA99-67F5367A2A61}" srcId="{781656E7-AC8F-4F5C-AE6B-C941E5B56764}" destId="{2F084B8D-E81E-4E2C-A5FC-D19EA6D80C9B}" srcOrd="0" destOrd="0" parTransId="{D356C586-E46A-40D7-B28C-CBC06381BEDB}" sibTransId="{53667813-A3AE-441C-B308-96C5F55EA9DA}"/>
    <dgm:cxn modelId="{5E6063DA-CB64-472D-8A85-90529F11F9EE}" type="presOf" srcId="{A3E3C839-EF05-4C7B-A458-FF83AB2B2155}" destId="{0BC7789F-47E7-4D3E-8530-820C9931EECA}" srcOrd="0" destOrd="0" presId="urn:microsoft.com/office/officeart/2008/layout/RadialCluster"/>
    <dgm:cxn modelId="{22B8F8DC-D074-424C-90E4-9E62F2EF5976}" srcId="{2F084B8D-E81E-4E2C-A5FC-D19EA6D80C9B}" destId="{384331DB-1FB6-425F-AA62-89474FA3B582}" srcOrd="3" destOrd="0" parTransId="{17441F3B-5219-4199-B55D-31127EFCDC0A}" sibTransId="{F77E4F36-CB7E-4213-8522-F078EB3F62F8}"/>
    <dgm:cxn modelId="{5129E9FD-4D1C-422C-9D0A-7AC4C1FBBEBD}" type="presOf" srcId="{384331DB-1FB6-425F-AA62-89474FA3B582}" destId="{2191DDFB-2827-4FDA-B6C0-5EE70F7B4520}" srcOrd="0" destOrd="0" presId="urn:microsoft.com/office/officeart/2008/layout/RadialCluster"/>
    <dgm:cxn modelId="{EA603AFD-1BAE-4348-A151-74C734C578F7}" type="presParOf" srcId="{1A02B4AB-3788-4FF6-8A9B-F98EB3E0D55C}" destId="{DAA805A6-FC42-4E68-8DC8-8B774432CE85}" srcOrd="0" destOrd="0" presId="urn:microsoft.com/office/officeart/2008/layout/RadialCluster"/>
    <dgm:cxn modelId="{2BC82A4F-E8E6-4CF8-B62B-FFA20805F890}" type="presParOf" srcId="{DAA805A6-FC42-4E68-8DC8-8B774432CE85}" destId="{200AE2F4-BD8E-40A6-8451-B0CC7648ACE9}" srcOrd="0" destOrd="0" presId="urn:microsoft.com/office/officeart/2008/layout/RadialCluster"/>
    <dgm:cxn modelId="{2F5C146F-4DFD-448D-A0AD-77ABDD27F41E}" type="presParOf" srcId="{DAA805A6-FC42-4E68-8DC8-8B774432CE85}" destId="{0BC7789F-47E7-4D3E-8530-820C9931EECA}" srcOrd="1" destOrd="0" presId="urn:microsoft.com/office/officeart/2008/layout/RadialCluster"/>
    <dgm:cxn modelId="{1159B9EE-CAFF-4482-A6D7-40DFF7E1D173}" type="presParOf" srcId="{DAA805A6-FC42-4E68-8DC8-8B774432CE85}" destId="{E3C78272-1268-4EDD-9A50-CB3295C0706E}" srcOrd="2" destOrd="0" presId="urn:microsoft.com/office/officeart/2008/layout/RadialCluster"/>
    <dgm:cxn modelId="{7D1C06EF-9E11-4596-B1E3-07C2C4AB67AF}" type="presParOf" srcId="{DAA805A6-FC42-4E68-8DC8-8B774432CE85}" destId="{B31F0F61-65F7-40B8-A953-8FF9075F7443}" srcOrd="3" destOrd="0" presId="urn:microsoft.com/office/officeart/2008/layout/RadialCluster"/>
    <dgm:cxn modelId="{FCA4434D-6C63-4B99-A382-DDFF625A2C90}" type="presParOf" srcId="{DAA805A6-FC42-4E68-8DC8-8B774432CE85}" destId="{748C3760-51E2-4449-9249-D0A1A0A9131A}" srcOrd="4" destOrd="0" presId="urn:microsoft.com/office/officeart/2008/layout/RadialCluster"/>
    <dgm:cxn modelId="{56E6B840-75C3-4C9F-B57E-85492C0C8D53}" type="presParOf" srcId="{DAA805A6-FC42-4E68-8DC8-8B774432CE85}" destId="{4F8FFC5A-8515-40BC-ACEF-4E2C800CDE20}" srcOrd="5" destOrd="0" presId="urn:microsoft.com/office/officeart/2008/layout/RadialCluster"/>
    <dgm:cxn modelId="{3F67273E-ADA0-4C8A-A786-0CC51E08B7D6}" type="presParOf" srcId="{DAA805A6-FC42-4E68-8DC8-8B774432CE85}" destId="{D278F086-53F8-46AE-83E3-5D476E377B90}" srcOrd="6" destOrd="0" presId="urn:microsoft.com/office/officeart/2008/layout/RadialCluster"/>
    <dgm:cxn modelId="{F5BF10D0-463F-4CCB-8D26-D89D994E5FD8}" type="presParOf" srcId="{DAA805A6-FC42-4E68-8DC8-8B774432CE85}" destId="{B561ABF1-ED82-4BB8-9E2A-75C343C140AA}" srcOrd="7" destOrd="0" presId="urn:microsoft.com/office/officeart/2008/layout/RadialCluster"/>
    <dgm:cxn modelId="{5AA2C976-6957-45F5-B853-C6DA2F3406B9}" type="presParOf" srcId="{DAA805A6-FC42-4E68-8DC8-8B774432CE85}" destId="{2191DDFB-2827-4FDA-B6C0-5EE70F7B4520}" srcOrd="8"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81656E7-AC8F-4F5C-AE6B-C941E5B56764}" type="doc">
      <dgm:prSet loTypeId="urn:microsoft.com/office/officeart/2008/layout/RadialCluster" loCatId="cycle" qsTypeId="urn:microsoft.com/office/officeart/2005/8/quickstyle/simple2" qsCatId="simple" csTypeId="urn:microsoft.com/office/officeart/2005/8/colors/colorful1" csCatId="colorful" phldr="1"/>
      <dgm:spPr/>
      <dgm:t>
        <a:bodyPr/>
        <a:lstStyle/>
        <a:p>
          <a:endParaRPr lang="es-ES"/>
        </a:p>
      </dgm:t>
    </dgm:pt>
    <dgm:pt modelId="{2F084B8D-E81E-4E2C-A5FC-D19EA6D80C9B}">
      <dgm:prSet/>
      <dgm:spPr/>
      <dgm:t>
        <a:bodyPr/>
        <a:lstStyle/>
        <a:p>
          <a:pPr>
            <a:buFont typeface="Gill Sans MT" panose="020B0502020104020203" pitchFamily="34" charset="0"/>
            <a:buChar char="-"/>
          </a:pPr>
          <a:r>
            <a:rPr lang="es-ES">
              <a:solidFill>
                <a:schemeClr val="tx1"/>
              </a:solidFill>
            </a:rPr>
            <a:t>¿Otros aspectos para tener en cuenta?</a:t>
          </a:r>
          <a:endParaRPr lang="es-ES" dirty="0">
            <a:solidFill>
              <a:schemeClr val="tx1"/>
            </a:solidFill>
          </a:endParaRPr>
        </a:p>
      </dgm:t>
    </dgm:pt>
    <dgm:pt modelId="{D356C586-E46A-40D7-B28C-CBC06381BEDB}" type="parTrans" cxnId="{A5DAF3C5-11CD-4063-AA99-67F5367A2A61}">
      <dgm:prSet/>
      <dgm:spPr/>
      <dgm:t>
        <a:bodyPr/>
        <a:lstStyle/>
        <a:p>
          <a:endParaRPr lang="es-ES">
            <a:solidFill>
              <a:schemeClr val="tx1"/>
            </a:solidFill>
          </a:endParaRPr>
        </a:p>
      </dgm:t>
    </dgm:pt>
    <dgm:pt modelId="{53667813-A3AE-441C-B308-96C5F55EA9DA}" type="sibTrans" cxnId="{A5DAF3C5-11CD-4063-AA99-67F5367A2A61}">
      <dgm:prSet/>
      <dgm:spPr/>
      <dgm:t>
        <a:bodyPr/>
        <a:lstStyle/>
        <a:p>
          <a:endParaRPr lang="es-ES">
            <a:solidFill>
              <a:schemeClr val="tx1"/>
            </a:solidFill>
          </a:endParaRPr>
        </a:p>
      </dgm:t>
    </dgm:pt>
    <dgm:pt modelId="{31DC8444-DFD6-47DD-B101-2903DC475D12}">
      <dgm:prSet/>
      <dgm:spPr/>
      <dgm:t>
        <a:bodyPr/>
        <a:lstStyle/>
        <a:p>
          <a:pPr>
            <a:buFont typeface="Gill Sans MT" panose="020B0502020104020203" pitchFamily="34" charset="0"/>
            <a:buChar char="-"/>
          </a:pPr>
          <a:r>
            <a:rPr lang="es-ES" dirty="0">
              <a:solidFill>
                <a:schemeClr val="tx1"/>
              </a:solidFill>
            </a:rPr>
            <a:t>No se admitirán cambios en las condiciones de prácticas previamente pactadas en relación con horario y periodo de prácticas.</a:t>
          </a:r>
        </a:p>
      </dgm:t>
    </dgm:pt>
    <dgm:pt modelId="{2565C7C8-F650-431F-A7E6-419412E63709}" type="parTrans" cxnId="{9CC182A4-A82D-4C88-A613-C7C109BEF37F}">
      <dgm:prSet/>
      <dgm:spPr/>
      <dgm:t>
        <a:bodyPr/>
        <a:lstStyle/>
        <a:p>
          <a:endParaRPr lang="es-ES">
            <a:solidFill>
              <a:schemeClr val="tx1"/>
            </a:solidFill>
          </a:endParaRPr>
        </a:p>
      </dgm:t>
    </dgm:pt>
    <dgm:pt modelId="{B919647A-4055-41D2-8E29-402B0118EAD5}" type="sibTrans" cxnId="{9CC182A4-A82D-4C88-A613-C7C109BEF37F}">
      <dgm:prSet/>
      <dgm:spPr/>
      <dgm:t>
        <a:bodyPr/>
        <a:lstStyle/>
        <a:p>
          <a:endParaRPr lang="es-ES">
            <a:solidFill>
              <a:schemeClr val="tx1"/>
            </a:solidFill>
          </a:endParaRPr>
        </a:p>
      </dgm:t>
    </dgm:pt>
    <dgm:pt modelId="{B567B990-83FE-45EF-8BB1-3616A0602ED1}">
      <dgm:prSet/>
      <dgm:spPr/>
      <dgm:t>
        <a:bodyPr/>
        <a:lstStyle/>
        <a:p>
          <a:pPr>
            <a:buFont typeface="Gill Sans MT" panose="020B0502020104020203" pitchFamily="34" charset="0"/>
            <a:buChar char="-"/>
          </a:pPr>
          <a:r>
            <a:rPr lang="es-ES">
              <a:solidFill>
                <a:schemeClr val="tx1"/>
              </a:solidFill>
            </a:rPr>
            <a:t>No se considerarán justificadas las ausencias derivadas de obligaciones laborales.</a:t>
          </a:r>
          <a:endParaRPr lang="es-ES" dirty="0">
            <a:solidFill>
              <a:schemeClr val="tx1"/>
            </a:solidFill>
          </a:endParaRPr>
        </a:p>
      </dgm:t>
    </dgm:pt>
    <dgm:pt modelId="{4393E737-063A-4A59-B506-F47EC9589ABA}" type="sibTrans" cxnId="{49150B1F-5456-40AF-8FC4-1D52FF7C4EAC}">
      <dgm:prSet/>
      <dgm:spPr/>
      <dgm:t>
        <a:bodyPr/>
        <a:lstStyle/>
        <a:p>
          <a:endParaRPr lang="es-ES">
            <a:solidFill>
              <a:schemeClr val="tx1"/>
            </a:solidFill>
          </a:endParaRPr>
        </a:p>
      </dgm:t>
    </dgm:pt>
    <dgm:pt modelId="{948F31C1-49F9-4C51-B52A-D96341C6839A}" type="parTrans" cxnId="{49150B1F-5456-40AF-8FC4-1D52FF7C4EAC}">
      <dgm:prSet/>
      <dgm:spPr/>
      <dgm:t>
        <a:bodyPr/>
        <a:lstStyle/>
        <a:p>
          <a:endParaRPr lang="es-ES">
            <a:solidFill>
              <a:schemeClr val="tx1"/>
            </a:solidFill>
          </a:endParaRPr>
        </a:p>
      </dgm:t>
    </dgm:pt>
    <dgm:pt modelId="{384331DB-1FB6-425F-AA62-89474FA3B582}">
      <dgm:prSet/>
      <dgm:spPr/>
      <dgm:t>
        <a:bodyPr/>
        <a:lstStyle/>
        <a:p>
          <a:pPr>
            <a:buFont typeface="Gill Sans MT" panose="020B0502020104020203" pitchFamily="34" charset="0"/>
            <a:buChar char="-"/>
          </a:pPr>
          <a:r>
            <a:rPr lang="es-ES" dirty="0">
              <a:solidFill>
                <a:schemeClr val="tx1"/>
              </a:solidFill>
            </a:rPr>
            <a:t>Se tendrán en cuenta los consejos o avisos aportados desde las personas responsables del centro de prácticas y/o el tutor con relación a cambios la consecución de las competencias esperadas.</a:t>
          </a:r>
        </a:p>
      </dgm:t>
    </dgm:pt>
    <dgm:pt modelId="{F77E4F36-CB7E-4213-8522-F078EB3F62F8}" type="sibTrans" cxnId="{22B8F8DC-D074-424C-90E4-9E62F2EF5976}">
      <dgm:prSet/>
      <dgm:spPr/>
      <dgm:t>
        <a:bodyPr/>
        <a:lstStyle/>
        <a:p>
          <a:endParaRPr lang="es-ES">
            <a:solidFill>
              <a:schemeClr val="tx1"/>
            </a:solidFill>
          </a:endParaRPr>
        </a:p>
      </dgm:t>
    </dgm:pt>
    <dgm:pt modelId="{17441F3B-5219-4199-B55D-31127EFCDC0A}" type="parTrans" cxnId="{22B8F8DC-D074-424C-90E4-9E62F2EF5976}">
      <dgm:prSet/>
      <dgm:spPr/>
      <dgm:t>
        <a:bodyPr/>
        <a:lstStyle/>
        <a:p>
          <a:endParaRPr lang="es-ES">
            <a:solidFill>
              <a:schemeClr val="tx1"/>
            </a:solidFill>
          </a:endParaRPr>
        </a:p>
      </dgm:t>
    </dgm:pt>
    <dgm:pt modelId="{77841815-182E-42FD-9256-A72A74A84A49}">
      <dgm:prSet/>
      <dgm:spPr/>
      <dgm:t>
        <a:bodyPr/>
        <a:lstStyle/>
        <a:p>
          <a:pPr>
            <a:buFont typeface="Arial" panose="020B0604020202020204" pitchFamily="34" charset="0"/>
            <a:buChar char="•"/>
          </a:pPr>
          <a:r>
            <a:rPr lang="es-ES" b="0" i="0" dirty="0">
              <a:solidFill>
                <a:schemeClr val="tx1"/>
              </a:solidFill>
            </a:rPr>
            <a:t>No deberás tener ninguna relación laboral con la empresa mientras estés realizando la FCT; si la empresa quiere contratarte deberá esperar a que termines la FCT.</a:t>
          </a:r>
          <a:endParaRPr lang="es-ES" dirty="0">
            <a:solidFill>
              <a:schemeClr val="tx1"/>
            </a:solidFill>
          </a:endParaRPr>
        </a:p>
      </dgm:t>
    </dgm:pt>
    <dgm:pt modelId="{A3E3C839-EF05-4C7B-A458-FF83AB2B2155}" type="parTrans" cxnId="{386FB28F-3584-44AD-8B1F-CEA7C4DAC328}">
      <dgm:prSet/>
      <dgm:spPr/>
      <dgm:t>
        <a:bodyPr/>
        <a:lstStyle/>
        <a:p>
          <a:endParaRPr lang="es-ES">
            <a:solidFill>
              <a:schemeClr val="tx1"/>
            </a:solidFill>
          </a:endParaRPr>
        </a:p>
      </dgm:t>
    </dgm:pt>
    <dgm:pt modelId="{4C32AB31-E11B-48A0-B379-C46A6BB55D8E}" type="sibTrans" cxnId="{386FB28F-3584-44AD-8B1F-CEA7C4DAC328}">
      <dgm:prSet/>
      <dgm:spPr/>
      <dgm:t>
        <a:bodyPr/>
        <a:lstStyle/>
        <a:p>
          <a:endParaRPr lang="es-ES">
            <a:solidFill>
              <a:schemeClr val="tx1"/>
            </a:solidFill>
          </a:endParaRPr>
        </a:p>
      </dgm:t>
    </dgm:pt>
    <dgm:pt modelId="{1A02B4AB-3788-4FF6-8A9B-F98EB3E0D55C}" type="pres">
      <dgm:prSet presAssocID="{781656E7-AC8F-4F5C-AE6B-C941E5B56764}" presName="Name0" presStyleCnt="0">
        <dgm:presLayoutVars>
          <dgm:chMax val="1"/>
          <dgm:chPref val="1"/>
          <dgm:dir/>
          <dgm:animOne val="branch"/>
          <dgm:animLvl val="lvl"/>
        </dgm:presLayoutVars>
      </dgm:prSet>
      <dgm:spPr/>
    </dgm:pt>
    <dgm:pt modelId="{DAA805A6-FC42-4E68-8DC8-8B774432CE85}" type="pres">
      <dgm:prSet presAssocID="{2F084B8D-E81E-4E2C-A5FC-D19EA6D80C9B}" presName="singleCycle" presStyleCnt="0"/>
      <dgm:spPr/>
    </dgm:pt>
    <dgm:pt modelId="{200AE2F4-BD8E-40A6-8451-B0CC7648ACE9}" type="pres">
      <dgm:prSet presAssocID="{2F084B8D-E81E-4E2C-A5FC-D19EA6D80C9B}" presName="singleCenter" presStyleLbl="node1" presStyleIdx="0" presStyleCnt="5" custLinFactNeighborY="-1908">
        <dgm:presLayoutVars>
          <dgm:chMax val="7"/>
          <dgm:chPref val="7"/>
        </dgm:presLayoutVars>
      </dgm:prSet>
      <dgm:spPr/>
    </dgm:pt>
    <dgm:pt modelId="{0BC7789F-47E7-4D3E-8530-820C9931EECA}" type="pres">
      <dgm:prSet presAssocID="{A3E3C839-EF05-4C7B-A458-FF83AB2B2155}" presName="Name56" presStyleLbl="parChTrans1D2" presStyleIdx="0" presStyleCnt="4"/>
      <dgm:spPr/>
    </dgm:pt>
    <dgm:pt modelId="{E3C78272-1268-4EDD-9A50-CB3295C0706E}" type="pres">
      <dgm:prSet presAssocID="{77841815-182E-42FD-9256-A72A74A84A49}" presName="text0" presStyleLbl="node1" presStyleIdx="1" presStyleCnt="5" custScaleX="401543" custRadScaleRad="86240" custRadScaleInc="0">
        <dgm:presLayoutVars>
          <dgm:bulletEnabled val="1"/>
        </dgm:presLayoutVars>
      </dgm:prSet>
      <dgm:spPr/>
    </dgm:pt>
    <dgm:pt modelId="{B31F0F61-65F7-40B8-A953-8FF9075F7443}" type="pres">
      <dgm:prSet presAssocID="{2565C7C8-F650-431F-A7E6-419412E63709}" presName="Name56" presStyleLbl="parChTrans1D2" presStyleIdx="1" presStyleCnt="4"/>
      <dgm:spPr/>
    </dgm:pt>
    <dgm:pt modelId="{748C3760-51E2-4449-9249-D0A1A0A9131A}" type="pres">
      <dgm:prSet presAssocID="{31DC8444-DFD6-47DD-B101-2903DC475D12}" presName="text0" presStyleLbl="node1" presStyleIdx="2" presStyleCnt="5" custScaleX="177505" custScaleY="225643" custRadScaleRad="115895" custRadScaleInc="2950">
        <dgm:presLayoutVars>
          <dgm:bulletEnabled val="1"/>
        </dgm:presLayoutVars>
      </dgm:prSet>
      <dgm:spPr/>
    </dgm:pt>
    <dgm:pt modelId="{4F8FFC5A-8515-40BC-ACEF-4E2C800CDE20}" type="pres">
      <dgm:prSet presAssocID="{948F31C1-49F9-4C51-B52A-D96341C6839A}" presName="Name56" presStyleLbl="parChTrans1D2" presStyleIdx="2" presStyleCnt="4"/>
      <dgm:spPr/>
    </dgm:pt>
    <dgm:pt modelId="{D278F086-53F8-46AE-83E3-5D476E377B90}" type="pres">
      <dgm:prSet presAssocID="{B567B990-83FE-45EF-8BB1-3616A0602ED1}" presName="text0" presStyleLbl="node1" presStyleIdx="3" presStyleCnt="5" custScaleX="177505" custScaleY="175229">
        <dgm:presLayoutVars>
          <dgm:bulletEnabled val="1"/>
        </dgm:presLayoutVars>
      </dgm:prSet>
      <dgm:spPr/>
    </dgm:pt>
    <dgm:pt modelId="{B561ABF1-ED82-4BB8-9E2A-75C343C140AA}" type="pres">
      <dgm:prSet presAssocID="{17441F3B-5219-4199-B55D-31127EFCDC0A}" presName="Name56" presStyleLbl="parChTrans1D2" presStyleIdx="3" presStyleCnt="4"/>
      <dgm:spPr/>
    </dgm:pt>
    <dgm:pt modelId="{2191DDFB-2827-4FDA-B6C0-5EE70F7B4520}" type="pres">
      <dgm:prSet presAssocID="{384331DB-1FB6-425F-AA62-89474FA3B582}" presName="text0" presStyleLbl="node1" presStyleIdx="4" presStyleCnt="5" custScaleX="177505" custScaleY="238047" custRadScaleRad="122173" custRadScaleInc="-2449">
        <dgm:presLayoutVars>
          <dgm:bulletEnabled val="1"/>
        </dgm:presLayoutVars>
      </dgm:prSet>
      <dgm:spPr/>
    </dgm:pt>
  </dgm:ptLst>
  <dgm:cxnLst>
    <dgm:cxn modelId="{2576400D-60D7-4ABA-BB01-AF6D045F2BB2}" type="presOf" srcId="{17441F3B-5219-4199-B55D-31127EFCDC0A}" destId="{B561ABF1-ED82-4BB8-9E2A-75C343C140AA}" srcOrd="0" destOrd="0" presId="urn:microsoft.com/office/officeart/2008/layout/RadialCluster"/>
    <dgm:cxn modelId="{49150B1F-5456-40AF-8FC4-1D52FF7C4EAC}" srcId="{2F084B8D-E81E-4E2C-A5FC-D19EA6D80C9B}" destId="{B567B990-83FE-45EF-8BB1-3616A0602ED1}" srcOrd="2" destOrd="0" parTransId="{948F31C1-49F9-4C51-B52A-D96341C6839A}" sibTransId="{4393E737-063A-4A59-B506-F47EC9589ABA}"/>
    <dgm:cxn modelId="{6EF8D736-59D0-462E-ABE4-F893454F11FA}" type="presOf" srcId="{77841815-182E-42FD-9256-A72A74A84A49}" destId="{E3C78272-1268-4EDD-9A50-CB3295C0706E}" srcOrd="0" destOrd="0" presId="urn:microsoft.com/office/officeart/2008/layout/RadialCluster"/>
    <dgm:cxn modelId="{1B5ED462-2B6B-46AC-A97C-0885510568EC}" type="presOf" srcId="{2565C7C8-F650-431F-A7E6-419412E63709}" destId="{B31F0F61-65F7-40B8-A953-8FF9075F7443}" srcOrd="0" destOrd="0" presId="urn:microsoft.com/office/officeart/2008/layout/RadialCluster"/>
    <dgm:cxn modelId="{34212355-9801-4F01-8C44-C0A23EC211F5}" type="presOf" srcId="{2F084B8D-E81E-4E2C-A5FC-D19EA6D80C9B}" destId="{200AE2F4-BD8E-40A6-8451-B0CC7648ACE9}" srcOrd="0" destOrd="0" presId="urn:microsoft.com/office/officeart/2008/layout/RadialCluster"/>
    <dgm:cxn modelId="{FA7E9E59-00A7-403B-A6CF-1257F8F3A7C4}" type="presOf" srcId="{781656E7-AC8F-4F5C-AE6B-C941E5B56764}" destId="{1A02B4AB-3788-4FF6-8A9B-F98EB3E0D55C}" srcOrd="0" destOrd="0" presId="urn:microsoft.com/office/officeart/2008/layout/RadialCluster"/>
    <dgm:cxn modelId="{386FB28F-3584-44AD-8B1F-CEA7C4DAC328}" srcId="{2F084B8D-E81E-4E2C-A5FC-D19EA6D80C9B}" destId="{77841815-182E-42FD-9256-A72A74A84A49}" srcOrd="0" destOrd="0" parTransId="{A3E3C839-EF05-4C7B-A458-FF83AB2B2155}" sibTransId="{4C32AB31-E11B-48A0-B379-C46A6BB55D8E}"/>
    <dgm:cxn modelId="{9CC182A4-A82D-4C88-A613-C7C109BEF37F}" srcId="{2F084B8D-E81E-4E2C-A5FC-D19EA6D80C9B}" destId="{31DC8444-DFD6-47DD-B101-2903DC475D12}" srcOrd="1" destOrd="0" parTransId="{2565C7C8-F650-431F-A7E6-419412E63709}" sibTransId="{B919647A-4055-41D2-8E29-402B0118EAD5}"/>
    <dgm:cxn modelId="{FC381AAB-B058-473C-9173-599F111BA54D}" type="presOf" srcId="{948F31C1-49F9-4C51-B52A-D96341C6839A}" destId="{4F8FFC5A-8515-40BC-ACEF-4E2C800CDE20}" srcOrd="0" destOrd="0" presId="urn:microsoft.com/office/officeart/2008/layout/RadialCluster"/>
    <dgm:cxn modelId="{6E2037AD-6200-4E77-8D13-056A3DC631BA}" type="presOf" srcId="{B567B990-83FE-45EF-8BB1-3616A0602ED1}" destId="{D278F086-53F8-46AE-83E3-5D476E377B90}" srcOrd="0" destOrd="0" presId="urn:microsoft.com/office/officeart/2008/layout/RadialCluster"/>
    <dgm:cxn modelId="{C99DC9BB-FDD6-4388-823B-6780465072D8}" type="presOf" srcId="{31DC8444-DFD6-47DD-B101-2903DC475D12}" destId="{748C3760-51E2-4449-9249-D0A1A0A9131A}" srcOrd="0" destOrd="0" presId="urn:microsoft.com/office/officeart/2008/layout/RadialCluster"/>
    <dgm:cxn modelId="{A5DAF3C5-11CD-4063-AA99-67F5367A2A61}" srcId="{781656E7-AC8F-4F5C-AE6B-C941E5B56764}" destId="{2F084B8D-E81E-4E2C-A5FC-D19EA6D80C9B}" srcOrd="0" destOrd="0" parTransId="{D356C586-E46A-40D7-B28C-CBC06381BEDB}" sibTransId="{53667813-A3AE-441C-B308-96C5F55EA9DA}"/>
    <dgm:cxn modelId="{5E6063DA-CB64-472D-8A85-90529F11F9EE}" type="presOf" srcId="{A3E3C839-EF05-4C7B-A458-FF83AB2B2155}" destId="{0BC7789F-47E7-4D3E-8530-820C9931EECA}" srcOrd="0" destOrd="0" presId="urn:microsoft.com/office/officeart/2008/layout/RadialCluster"/>
    <dgm:cxn modelId="{22B8F8DC-D074-424C-90E4-9E62F2EF5976}" srcId="{2F084B8D-E81E-4E2C-A5FC-D19EA6D80C9B}" destId="{384331DB-1FB6-425F-AA62-89474FA3B582}" srcOrd="3" destOrd="0" parTransId="{17441F3B-5219-4199-B55D-31127EFCDC0A}" sibTransId="{F77E4F36-CB7E-4213-8522-F078EB3F62F8}"/>
    <dgm:cxn modelId="{5129E9FD-4D1C-422C-9D0A-7AC4C1FBBEBD}" type="presOf" srcId="{384331DB-1FB6-425F-AA62-89474FA3B582}" destId="{2191DDFB-2827-4FDA-B6C0-5EE70F7B4520}" srcOrd="0" destOrd="0" presId="urn:microsoft.com/office/officeart/2008/layout/RadialCluster"/>
    <dgm:cxn modelId="{EA603AFD-1BAE-4348-A151-74C734C578F7}" type="presParOf" srcId="{1A02B4AB-3788-4FF6-8A9B-F98EB3E0D55C}" destId="{DAA805A6-FC42-4E68-8DC8-8B774432CE85}" srcOrd="0" destOrd="0" presId="urn:microsoft.com/office/officeart/2008/layout/RadialCluster"/>
    <dgm:cxn modelId="{2BC82A4F-E8E6-4CF8-B62B-FFA20805F890}" type="presParOf" srcId="{DAA805A6-FC42-4E68-8DC8-8B774432CE85}" destId="{200AE2F4-BD8E-40A6-8451-B0CC7648ACE9}" srcOrd="0" destOrd="0" presId="urn:microsoft.com/office/officeart/2008/layout/RadialCluster"/>
    <dgm:cxn modelId="{2F5C146F-4DFD-448D-A0AD-77ABDD27F41E}" type="presParOf" srcId="{DAA805A6-FC42-4E68-8DC8-8B774432CE85}" destId="{0BC7789F-47E7-4D3E-8530-820C9931EECA}" srcOrd="1" destOrd="0" presId="urn:microsoft.com/office/officeart/2008/layout/RadialCluster"/>
    <dgm:cxn modelId="{1159B9EE-CAFF-4482-A6D7-40DFF7E1D173}" type="presParOf" srcId="{DAA805A6-FC42-4E68-8DC8-8B774432CE85}" destId="{E3C78272-1268-4EDD-9A50-CB3295C0706E}" srcOrd="2" destOrd="0" presId="urn:microsoft.com/office/officeart/2008/layout/RadialCluster"/>
    <dgm:cxn modelId="{7D1C06EF-9E11-4596-B1E3-07C2C4AB67AF}" type="presParOf" srcId="{DAA805A6-FC42-4E68-8DC8-8B774432CE85}" destId="{B31F0F61-65F7-40B8-A953-8FF9075F7443}" srcOrd="3" destOrd="0" presId="urn:microsoft.com/office/officeart/2008/layout/RadialCluster"/>
    <dgm:cxn modelId="{FCA4434D-6C63-4B99-A382-DDFF625A2C90}" type="presParOf" srcId="{DAA805A6-FC42-4E68-8DC8-8B774432CE85}" destId="{748C3760-51E2-4449-9249-D0A1A0A9131A}" srcOrd="4" destOrd="0" presId="urn:microsoft.com/office/officeart/2008/layout/RadialCluster"/>
    <dgm:cxn modelId="{56E6B840-75C3-4C9F-B57E-85492C0C8D53}" type="presParOf" srcId="{DAA805A6-FC42-4E68-8DC8-8B774432CE85}" destId="{4F8FFC5A-8515-40BC-ACEF-4E2C800CDE20}" srcOrd="5" destOrd="0" presId="urn:microsoft.com/office/officeart/2008/layout/RadialCluster"/>
    <dgm:cxn modelId="{3F67273E-ADA0-4C8A-A786-0CC51E08B7D6}" type="presParOf" srcId="{DAA805A6-FC42-4E68-8DC8-8B774432CE85}" destId="{D278F086-53F8-46AE-83E3-5D476E377B90}" srcOrd="6" destOrd="0" presId="urn:microsoft.com/office/officeart/2008/layout/RadialCluster"/>
    <dgm:cxn modelId="{F5BF10D0-463F-4CCB-8D26-D89D994E5FD8}" type="presParOf" srcId="{DAA805A6-FC42-4E68-8DC8-8B774432CE85}" destId="{B561ABF1-ED82-4BB8-9E2A-75C343C140AA}" srcOrd="7" destOrd="0" presId="urn:microsoft.com/office/officeart/2008/layout/RadialCluster"/>
    <dgm:cxn modelId="{5AA2C976-6957-45F5-B853-C6DA2F3406B9}" type="presParOf" srcId="{DAA805A6-FC42-4E68-8DC8-8B774432CE85}" destId="{2191DDFB-2827-4FDA-B6C0-5EE70F7B4520}" srcOrd="8" destOrd="0" presId="urn:microsoft.com/office/officeart/2008/layout/RadialCluster"/>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A99BAFF-A908-4E1E-9DD7-61E2022FF964}"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s-ES"/>
        </a:p>
      </dgm:t>
    </dgm:pt>
    <dgm:pt modelId="{7851093F-A3A9-4A73-A6AC-917916E7BF5E}">
      <dgm:prSet/>
      <dgm:spPr/>
      <dgm:t>
        <a:bodyPr/>
        <a:lstStyle/>
        <a:p>
          <a:pPr>
            <a:buFont typeface="Arial" panose="020B0604020202020204" pitchFamily="34" charset="0"/>
            <a:buChar char="•"/>
          </a:pPr>
          <a:r>
            <a:rPr lang="es-ES" b="0" i="0" dirty="0">
              <a:solidFill>
                <a:schemeClr val="tx1"/>
              </a:solidFill>
            </a:rPr>
            <a:t>Solo se abona el transporte (combustible) a los alumnos que hacen la FCT en empresas que estén fuera del término municipal de Móstoles y si no está empadronado en esa localidad. </a:t>
          </a:r>
        </a:p>
      </dgm:t>
    </dgm:pt>
    <dgm:pt modelId="{328F243F-939E-41B7-B7D6-7498727A6D8D}" type="parTrans" cxnId="{4A80AACB-9C6B-4008-B10B-75EB280BF9A2}">
      <dgm:prSet/>
      <dgm:spPr/>
      <dgm:t>
        <a:bodyPr/>
        <a:lstStyle/>
        <a:p>
          <a:endParaRPr lang="es-ES">
            <a:solidFill>
              <a:schemeClr val="tx1"/>
            </a:solidFill>
          </a:endParaRPr>
        </a:p>
      </dgm:t>
    </dgm:pt>
    <dgm:pt modelId="{1747C4E9-0D93-43A0-B725-123B3F6FEB9F}" type="sibTrans" cxnId="{4A80AACB-9C6B-4008-B10B-75EB280BF9A2}">
      <dgm:prSet/>
      <dgm:spPr/>
      <dgm:t>
        <a:bodyPr/>
        <a:lstStyle/>
        <a:p>
          <a:endParaRPr lang="es-ES">
            <a:solidFill>
              <a:schemeClr val="tx1"/>
            </a:solidFill>
          </a:endParaRPr>
        </a:p>
      </dgm:t>
    </dgm:pt>
    <dgm:pt modelId="{627882BD-89D2-4006-BDE2-AF22C9129539}">
      <dgm:prSet/>
      <dgm:spPr/>
      <dgm:t>
        <a:bodyPr/>
        <a:lstStyle/>
        <a:p>
          <a:pPr>
            <a:buFont typeface="Arial" panose="020B0604020202020204" pitchFamily="34" charset="0"/>
            <a:buChar char="•"/>
          </a:pPr>
          <a:r>
            <a:rPr lang="es-ES" b="0" i="0" dirty="0">
              <a:solidFill>
                <a:schemeClr val="tx1"/>
              </a:solidFill>
            </a:rPr>
            <a:t>Existe un seguro que cubre cualquier accidente que puedas tener durante la realización de la FCT.</a:t>
          </a:r>
        </a:p>
      </dgm:t>
    </dgm:pt>
    <dgm:pt modelId="{CE31D7F0-BB56-43AB-809F-7FCF4629DA94}" type="parTrans" cxnId="{4E974D33-F026-49A8-8BA5-960A1A5AFFBC}">
      <dgm:prSet/>
      <dgm:spPr/>
      <dgm:t>
        <a:bodyPr/>
        <a:lstStyle/>
        <a:p>
          <a:endParaRPr lang="es-ES">
            <a:solidFill>
              <a:schemeClr val="tx1"/>
            </a:solidFill>
          </a:endParaRPr>
        </a:p>
      </dgm:t>
    </dgm:pt>
    <dgm:pt modelId="{079DCF7B-25C8-41B0-8379-6B4B390E6EC3}" type="sibTrans" cxnId="{4E974D33-F026-49A8-8BA5-960A1A5AFFBC}">
      <dgm:prSet/>
      <dgm:spPr/>
      <dgm:t>
        <a:bodyPr/>
        <a:lstStyle/>
        <a:p>
          <a:endParaRPr lang="es-ES">
            <a:solidFill>
              <a:schemeClr val="tx1"/>
            </a:solidFill>
          </a:endParaRPr>
        </a:p>
      </dgm:t>
    </dgm:pt>
    <dgm:pt modelId="{1A3E0386-310E-4DE1-AD82-E2E3F0AEE433}">
      <dgm:prSet/>
      <dgm:spPr/>
      <dgm:t>
        <a:bodyPr/>
        <a:lstStyle/>
        <a:p>
          <a:pPr>
            <a:buFont typeface="Arial" panose="020B0604020202020204" pitchFamily="34" charset="0"/>
            <a:buChar char="•"/>
          </a:pPr>
          <a:r>
            <a:rPr lang="es-ES" b="0" i="0" dirty="0">
              <a:solidFill>
                <a:schemeClr val="tx1"/>
              </a:solidFill>
            </a:rPr>
            <a:t>Si vas a iniciar la FCT en septiembre </a:t>
          </a:r>
          <a:r>
            <a:rPr lang="es-ES" b="1" i="0" dirty="0">
              <a:solidFill>
                <a:schemeClr val="tx1"/>
              </a:solidFill>
            </a:rPr>
            <a:t>deberás matricularte del curso correspondiente en el mes de julio</a:t>
          </a:r>
          <a:r>
            <a:rPr lang="es-ES" b="0" i="0" dirty="0">
              <a:solidFill>
                <a:schemeClr val="tx1"/>
              </a:solidFill>
            </a:rPr>
            <a:t>, en la fecha que te indique tu Profesor Tutor.</a:t>
          </a:r>
        </a:p>
      </dgm:t>
    </dgm:pt>
    <dgm:pt modelId="{980762DD-E7B8-4D6E-B26D-AF06A57AF036}" type="parTrans" cxnId="{48C9BE5E-E723-46BF-83D4-79990CF9EBA2}">
      <dgm:prSet/>
      <dgm:spPr/>
      <dgm:t>
        <a:bodyPr/>
        <a:lstStyle/>
        <a:p>
          <a:endParaRPr lang="es-ES">
            <a:solidFill>
              <a:schemeClr val="tx1"/>
            </a:solidFill>
          </a:endParaRPr>
        </a:p>
      </dgm:t>
    </dgm:pt>
    <dgm:pt modelId="{B7B6E103-6864-459F-9617-3FF08A6A6C69}" type="sibTrans" cxnId="{48C9BE5E-E723-46BF-83D4-79990CF9EBA2}">
      <dgm:prSet/>
      <dgm:spPr/>
      <dgm:t>
        <a:bodyPr/>
        <a:lstStyle/>
        <a:p>
          <a:endParaRPr lang="es-ES">
            <a:solidFill>
              <a:schemeClr val="tx1"/>
            </a:solidFill>
          </a:endParaRPr>
        </a:p>
      </dgm:t>
    </dgm:pt>
    <dgm:pt modelId="{84C69694-40B1-4607-91CD-8721DB953336}">
      <dgm:prSet/>
      <dgm:spPr/>
      <dgm:t>
        <a:bodyPr/>
        <a:lstStyle/>
        <a:p>
          <a:r>
            <a:rPr lang="es-ES" b="0" i="0" dirty="0">
              <a:solidFill>
                <a:schemeClr val="tx1"/>
              </a:solidFill>
            </a:rPr>
            <a:t>Si quieres saber más sobre la FCT en la comunidad de Madrid puedes consultar el enlace </a:t>
          </a:r>
          <a:r>
            <a:rPr lang="es-ES" b="0" i="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www.madrid.org/fp</a:t>
          </a:r>
          <a:endParaRPr lang="es-ES" b="0" i="0" dirty="0">
            <a:solidFill>
              <a:schemeClr val="tx1"/>
            </a:solidFill>
          </a:endParaRPr>
        </a:p>
      </dgm:t>
    </dgm:pt>
    <dgm:pt modelId="{CB421248-D510-4782-BFA5-545328BD5364}" type="parTrans" cxnId="{70957862-AF93-4660-A026-495BC349C0BB}">
      <dgm:prSet/>
      <dgm:spPr/>
      <dgm:t>
        <a:bodyPr/>
        <a:lstStyle/>
        <a:p>
          <a:endParaRPr lang="es-ES">
            <a:solidFill>
              <a:schemeClr val="tx1"/>
            </a:solidFill>
          </a:endParaRPr>
        </a:p>
      </dgm:t>
    </dgm:pt>
    <dgm:pt modelId="{A779D816-CC03-4623-B500-BD93CC164E6B}" type="sibTrans" cxnId="{70957862-AF93-4660-A026-495BC349C0BB}">
      <dgm:prSet/>
      <dgm:spPr/>
      <dgm:t>
        <a:bodyPr/>
        <a:lstStyle/>
        <a:p>
          <a:endParaRPr lang="es-ES">
            <a:solidFill>
              <a:schemeClr val="tx1"/>
            </a:solidFill>
          </a:endParaRPr>
        </a:p>
      </dgm:t>
    </dgm:pt>
    <dgm:pt modelId="{BB519D21-9D5E-4B31-B974-A7E2394851AD}" type="pres">
      <dgm:prSet presAssocID="{5A99BAFF-A908-4E1E-9DD7-61E2022FF964}" presName="diagram" presStyleCnt="0">
        <dgm:presLayoutVars>
          <dgm:dir/>
          <dgm:resizeHandles val="exact"/>
        </dgm:presLayoutVars>
      </dgm:prSet>
      <dgm:spPr/>
    </dgm:pt>
    <dgm:pt modelId="{C7FFE6BB-A433-4E51-A876-BC163DD795FB}" type="pres">
      <dgm:prSet presAssocID="{7851093F-A3A9-4A73-A6AC-917916E7BF5E}" presName="node" presStyleLbl="node1" presStyleIdx="0" presStyleCnt="4">
        <dgm:presLayoutVars>
          <dgm:bulletEnabled val="1"/>
        </dgm:presLayoutVars>
      </dgm:prSet>
      <dgm:spPr/>
    </dgm:pt>
    <dgm:pt modelId="{A0B85573-37B9-4031-A59D-309B5F5F922E}" type="pres">
      <dgm:prSet presAssocID="{1747C4E9-0D93-43A0-B725-123B3F6FEB9F}" presName="sibTrans" presStyleLbl="sibTrans2D1" presStyleIdx="0" presStyleCnt="3"/>
      <dgm:spPr/>
    </dgm:pt>
    <dgm:pt modelId="{C64F629E-A129-48EF-B3D3-413AC9B75F30}" type="pres">
      <dgm:prSet presAssocID="{1747C4E9-0D93-43A0-B725-123B3F6FEB9F}" presName="connectorText" presStyleLbl="sibTrans2D1" presStyleIdx="0" presStyleCnt="3"/>
      <dgm:spPr/>
    </dgm:pt>
    <dgm:pt modelId="{4004FAC3-855D-44F9-8DC7-6C6F5835F963}" type="pres">
      <dgm:prSet presAssocID="{627882BD-89D2-4006-BDE2-AF22C9129539}" presName="node" presStyleLbl="node1" presStyleIdx="1" presStyleCnt="4">
        <dgm:presLayoutVars>
          <dgm:bulletEnabled val="1"/>
        </dgm:presLayoutVars>
      </dgm:prSet>
      <dgm:spPr/>
    </dgm:pt>
    <dgm:pt modelId="{897065CB-7B23-4681-9AB4-32F3E6442F42}" type="pres">
      <dgm:prSet presAssocID="{079DCF7B-25C8-41B0-8379-6B4B390E6EC3}" presName="sibTrans" presStyleLbl="sibTrans2D1" presStyleIdx="1" presStyleCnt="3"/>
      <dgm:spPr/>
    </dgm:pt>
    <dgm:pt modelId="{84CB8DF5-C724-47C4-8F94-2A608F51194D}" type="pres">
      <dgm:prSet presAssocID="{079DCF7B-25C8-41B0-8379-6B4B390E6EC3}" presName="connectorText" presStyleLbl="sibTrans2D1" presStyleIdx="1" presStyleCnt="3"/>
      <dgm:spPr/>
    </dgm:pt>
    <dgm:pt modelId="{AEF244D5-B8C3-444A-AD68-B4E79C490862}" type="pres">
      <dgm:prSet presAssocID="{1A3E0386-310E-4DE1-AD82-E2E3F0AEE433}" presName="node" presStyleLbl="node1" presStyleIdx="2" presStyleCnt="4">
        <dgm:presLayoutVars>
          <dgm:bulletEnabled val="1"/>
        </dgm:presLayoutVars>
      </dgm:prSet>
      <dgm:spPr/>
    </dgm:pt>
    <dgm:pt modelId="{90B54FB0-2546-451D-9976-085A26C26335}" type="pres">
      <dgm:prSet presAssocID="{B7B6E103-6864-459F-9617-3FF08A6A6C69}" presName="sibTrans" presStyleLbl="sibTrans2D1" presStyleIdx="2" presStyleCnt="3"/>
      <dgm:spPr/>
    </dgm:pt>
    <dgm:pt modelId="{F8A20A82-5EA4-403A-80C9-426E178B85C6}" type="pres">
      <dgm:prSet presAssocID="{B7B6E103-6864-459F-9617-3FF08A6A6C69}" presName="connectorText" presStyleLbl="sibTrans2D1" presStyleIdx="2" presStyleCnt="3"/>
      <dgm:spPr/>
    </dgm:pt>
    <dgm:pt modelId="{DE0DAB17-D563-48E2-997D-1CA0AE231D2E}" type="pres">
      <dgm:prSet presAssocID="{84C69694-40B1-4607-91CD-8721DB953336}" presName="node" presStyleLbl="node1" presStyleIdx="3" presStyleCnt="4">
        <dgm:presLayoutVars>
          <dgm:bulletEnabled val="1"/>
        </dgm:presLayoutVars>
      </dgm:prSet>
      <dgm:spPr/>
    </dgm:pt>
  </dgm:ptLst>
  <dgm:cxnLst>
    <dgm:cxn modelId="{8B8F3B16-553A-4C23-9EBB-A40B49C283C7}" type="presOf" srcId="{84C69694-40B1-4607-91CD-8721DB953336}" destId="{DE0DAB17-D563-48E2-997D-1CA0AE231D2E}" srcOrd="0" destOrd="0" presId="urn:microsoft.com/office/officeart/2005/8/layout/process5"/>
    <dgm:cxn modelId="{4E974D33-F026-49A8-8BA5-960A1A5AFFBC}" srcId="{5A99BAFF-A908-4E1E-9DD7-61E2022FF964}" destId="{627882BD-89D2-4006-BDE2-AF22C9129539}" srcOrd="1" destOrd="0" parTransId="{CE31D7F0-BB56-43AB-809F-7FCF4629DA94}" sibTransId="{079DCF7B-25C8-41B0-8379-6B4B390E6EC3}"/>
    <dgm:cxn modelId="{48C9BE5E-E723-46BF-83D4-79990CF9EBA2}" srcId="{5A99BAFF-A908-4E1E-9DD7-61E2022FF964}" destId="{1A3E0386-310E-4DE1-AD82-E2E3F0AEE433}" srcOrd="2" destOrd="0" parTransId="{980762DD-E7B8-4D6E-B26D-AF06A57AF036}" sibTransId="{B7B6E103-6864-459F-9617-3FF08A6A6C69}"/>
    <dgm:cxn modelId="{70957862-AF93-4660-A026-495BC349C0BB}" srcId="{5A99BAFF-A908-4E1E-9DD7-61E2022FF964}" destId="{84C69694-40B1-4607-91CD-8721DB953336}" srcOrd="3" destOrd="0" parTransId="{CB421248-D510-4782-BFA5-545328BD5364}" sibTransId="{A779D816-CC03-4623-B500-BD93CC164E6B}"/>
    <dgm:cxn modelId="{B6F7466E-8EA9-4ADB-B51A-8D5521488329}" type="presOf" srcId="{079DCF7B-25C8-41B0-8379-6B4B390E6EC3}" destId="{84CB8DF5-C724-47C4-8F94-2A608F51194D}" srcOrd="1" destOrd="0" presId="urn:microsoft.com/office/officeart/2005/8/layout/process5"/>
    <dgm:cxn modelId="{BF185C58-A4FB-4B1D-8851-1C480A8FC885}" type="presOf" srcId="{5A99BAFF-A908-4E1E-9DD7-61E2022FF964}" destId="{BB519D21-9D5E-4B31-B974-A7E2394851AD}" srcOrd="0" destOrd="0" presId="urn:microsoft.com/office/officeart/2005/8/layout/process5"/>
    <dgm:cxn modelId="{71195884-7DDF-46E0-9810-F80ED0696DAD}" type="presOf" srcId="{1747C4E9-0D93-43A0-B725-123B3F6FEB9F}" destId="{C64F629E-A129-48EF-B3D3-413AC9B75F30}" srcOrd="1" destOrd="0" presId="urn:microsoft.com/office/officeart/2005/8/layout/process5"/>
    <dgm:cxn modelId="{6AEEC28D-92D7-40D5-A316-242D55CB60F4}" type="presOf" srcId="{B7B6E103-6864-459F-9617-3FF08A6A6C69}" destId="{F8A20A82-5EA4-403A-80C9-426E178B85C6}" srcOrd="1" destOrd="0" presId="urn:microsoft.com/office/officeart/2005/8/layout/process5"/>
    <dgm:cxn modelId="{4A80AACB-9C6B-4008-B10B-75EB280BF9A2}" srcId="{5A99BAFF-A908-4E1E-9DD7-61E2022FF964}" destId="{7851093F-A3A9-4A73-A6AC-917916E7BF5E}" srcOrd="0" destOrd="0" parTransId="{328F243F-939E-41B7-B7D6-7498727A6D8D}" sibTransId="{1747C4E9-0D93-43A0-B725-123B3F6FEB9F}"/>
    <dgm:cxn modelId="{665181D2-2064-4117-903C-294B98658EE7}" type="presOf" srcId="{7851093F-A3A9-4A73-A6AC-917916E7BF5E}" destId="{C7FFE6BB-A433-4E51-A876-BC163DD795FB}" srcOrd="0" destOrd="0" presId="urn:microsoft.com/office/officeart/2005/8/layout/process5"/>
    <dgm:cxn modelId="{90675AD4-3E93-4A32-9E11-809F4676F5DA}" type="presOf" srcId="{627882BD-89D2-4006-BDE2-AF22C9129539}" destId="{4004FAC3-855D-44F9-8DC7-6C6F5835F963}" srcOrd="0" destOrd="0" presId="urn:microsoft.com/office/officeart/2005/8/layout/process5"/>
    <dgm:cxn modelId="{29C22ADA-934F-4342-ACC2-6D061A3D6F1C}" type="presOf" srcId="{1747C4E9-0D93-43A0-B725-123B3F6FEB9F}" destId="{A0B85573-37B9-4031-A59D-309B5F5F922E}" srcOrd="0" destOrd="0" presId="urn:microsoft.com/office/officeart/2005/8/layout/process5"/>
    <dgm:cxn modelId="{E6EE87EE-D70C-42DC-876D-18E46C8370B5}" type="presOf" srcId="{B7B6E103-6864-459F-9617-3FF08A6A6C69}" destId="{90B54FB0-2546-451D-9976-085A26C26335}" srcOrd="0" destOrd="0" presId="urn:microsoft.com/office/officeart/2005/8/layout/process5"/>
    <dgm:cxn modelId="{866CA1F0-41DF-4E19-AB24-373401EDF50B}" type="presOf" srcId="{1A3E0386-310E-4DE1-AD82-E2E3F0AEE433}" destId="{AEF244D5-B8C3-444A-AD68-B4E79C490862}" srcOrd="0" destOrd="0" presId="urn:microsoft.com/office/officeart/2005/8/layout/process5"/>
    <dgm:cxn modelId="{D52EC7F2-4DBC-4B0F-8110-7110989D7764}" type="presOf" srcId="{079DCF7B-25C8-41B0-8379-6B4B390E6EC3}" destId="{897065CB-7B23-4681-9AB4-32F3E6442F42}" srcOrd="0" destOrd="0" presId="urn:microsoft.com/office/officeart/2005/8/layout/process5"/>
    <dgm:cxn modelId="{AE8A0807-E613-4E89-98AA-AFF8C2450ABC}" type="presParOf" srcId="{BB519D21-9D5E-4B31-B974-A7E2394851AD}" destId="{C7FFE6BB-A433-4E51-A876-BC163DD795FB}" srcOrd="0" destOrd="0" presId="urn:microsoft.com/office/officeart/2005/8/layout/process5"/>
    <dgm:cxn modelId="{4BAEC62B-4C6F-4202-9645-4EAE697A00E9}" type="presParOf" srcId="{BB519D21-9D5E-4B31-B974-A7E2394851AD}" destId="{A0B85573-37B9-4031-A59D-309B5F5F922E}" srcOrd="1" destOrd="0" presId="urn:microsoft.com/office/officeart/2005/8/layout/process5"/>
    <dgm:cxn modelId="{82F1E100-695F-4907-9156-5F390FBAAE9D}" type="presParOf" srcId="{A0B85573-37B9-4031-A59D-309B5F5F922E}" destId="{C64F629E-A129-48EF-B3D3-413AC9B75F30}" srcOrd="0" destOrd="0" presId="urn:microsoft.com/office/officeart/2005/8/layout/process5"/>
    <dgm:cxn modelId="{FE246D74-634B-4D80-BD6D-8E135A8834F2}" type="presParOf" srcId="{BB519D21-9D5E-4B31-B974-A7E2394851AD}" destId="{4004FAC3-855D-44F9-8DC7-6C6F5835F963}" srcOrd="2" destOrd="0" presId="urn:microsoft.com/office/officeart/2005/8/layout/process5"/>
    <dgm:cxn modelId="{05F82B15-3AA3-41DF-A8D6-5A50A20B0BCB}" type="presParOf" srcId="{BB519D21-9D5E-4B31-B974-A7E2394851AD}" destId="{897065CB-7B23-4681-9AB4-32F3E6442F42}" srcOrd="3" destOrd="0" presId="urn:microsoft.com/office/officeart/2005/8/layout/process5"/>
    <dgm:cxn modelId="{F70A9A07-D481-4B85-9926-0DF72B476C72}" type="presParOf" srcId="{897065CB-7B23-4681-9AB4-32F3E6442F42}" destId="{84CB8DF5-C724-47C4-8F94-2A608F51194D}" srcOrd="0" destOrd="0" presId="urn:microsoft.com/office/officeart/2005/8/layout/process5"/>
    <dgm:cxn modelId="{E4F91396-8A2A-4097-8031-2EE0DF009D34}" type="presParOf" srcId="{BB519D21-9D5E-4B31-B974-A7E2394851AD}" destId="{AEF244D5-B8C3-444A-AD68-B4E79C490862}" srcOrd="4" destOrd="0" presId="urn:microsoft.com/office/officeart/2005/8/layout/process5"/>
    <dgm:cxn modelId="{332A501C-EE63-4B07-B2E7-BBA396545CE2}" type="presParOf" srcId="{BB519D21-9D5E-4B31-B974-A7E2394851AD}" destId="{90B54FB0-2546-451D-9976-085A26C26335}" srcOrd="5" destOrd="0" presId="urn:microsoft.com/office/officeart/2005/8/layout/process5"/>
    <dgm:cxn modelId="{F15AE525-B622-4F6E-B52C-7B4A32F9A2D0}" type="presParOf" srcId="{90B54FB0-2546-451D-9976-085A26C26335}" destId="{F8A20A82-5EA4-403A-80C9-426E178B85C6}" srcOrd="0" destOrd="0" presId="urn:microsoft.com/office/officeart/2005/8/layout/process5"/>
    <dgm:cxn modelId="{B0BBF6DE-AC93-43D9-9838-C36F0C046258}" type="presParOf" srcId="{BB519D21-9D5E-4B31-B974-A7E2394851AD}" destId="{DE0DAB17-D563-48E2-997D-1CA0AE231D2E}"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A99BAFF-A908-4E1E-9DD7-61E2022FF964}" type="doc">
      <dgm:prSet loTypeId="urn:microsoft.com/office/officeart/2005/8/layout/process1" loCatId="process" qsTypeId="urn:microsoft.com/office/officeart/2005/8/quickstyle/simple1" qsCatId="simple" csTypeId="urn:microsoft.com/office/officeart/2005/8/colors/colorful1" csCatId="colorful" phldr="1"/>
      <dgm:spPr/>
    </dgm:pt>
    <dgm:pt modelId="{6E62F88A-1428-4189-8B2B-1407CCB474A6}">
      <dgm:prSet phldrT="[Texto]" custT="1"/>
      <dgm:spPr/>
      <dgm:t>
        <a:bodyPr/>
        <a:lstStyle/>
        <a:p>
          <a:r>
            <a:rPr lang="es-ES" sz="1800" i="1" dirty="0">
              <a:solidFill>
                <a:schemeClr val="tx1"/>
              </a:solidFill>
            </a:rPr>
            <a:t>Orden 2694/2009</a:t>
          </a:r>
          <a:r>
            <a:rPr lang="es-ES" sz="1800" dirty="0">
              <a:solidFill>
                <a:schemeClr val="tx1"/>
              </a:solidFill>
            </a:rPr>
            <a:t> de 9 de la Consejería de Educación por la que se regula el acceso, la matriculación, el proceso de evaluación y la acreditación académica de los alumnos que cursen en la Comunidad de Madrid la modalidad de presencial de la FP (modificada por la </a:t>
          </a:r>
          <a:r>
            <a:rPr lang="es-ES" sz="1800" i="1" dirty="0">
              <a:solidFill>
                <a:schemeClr val="tx1"/>
              </a:solidFill>
            </a:rPr>
            <a:t>Orden 111783/2012</a:t>
          </a:r>
          <a:r>
            <a:rPr lang="es-ES" sz="1800" dirty="0">
              <a:solidFill>
                <a:schemeClr val="tx1"/>
              </a:solidFill>
            </a:rPr>
            <a:t> de 11 de diciembre). </a:t>
          </a:r>
        </a:p>
      </dgm:t>
    </dgm:pt>
    <dgm:pt modelId="{08CAD631-79A1-4387-8BAD-594538DEFA0E}" type="parTrans" cxnId="{50D442F2-8F4E-442D-849D-C437C6577470}">
      <dgm:prSet/>
      <dgm:spPr/>
      <dgm:t>
        <a:bodyPr/>
        <a:lstStyle/>
        <a:p>
          <a:endParaRPr lang="es-ES" sz="3600">
            <a:solidFill>
              <a:schemeClr val="tx1"/>
            </a:solidFill>
          </a:endParaRPr>
        </a:p>
      </dgm:t>
    </dgm:pt>
    <dgm:pt modelId="{B1E9AD32-84AD-4552-A030-F07C46D88659}" type="sibTrans" cxnId="{50D442F2-8F4E-442D-849D-C437C6577470}">
      <dgm:prSet custT="1"/>
      <dgm:spPr/>
      <dgm:t>
        <a:bodyPr/>
        <a:lstStyle/>
        <a:p>
          <a:endParaRPr lang="es-ES" sz="3600">
            <a:solidFill>
              <a:schemeClr val="tx1"/>
            </a:solidFill>
          </a:endParaRPr>
        </a:p>
      </dgm:t>
    </dgm:pt>
    <dgm:pt modelId="{B95358C1-2D72-4DB6-AEF7-2F54DCA3336B}">
      <dgm:prSet custT="1"/>
      <dgm:spPr/>
      <dgm:t>
        <a:bodyPr/>
        <a:lstStyle/>
        <a:p>
          <a:r>
            <a:rPr lang="es-ES" sz="1800" dirty="0">
              <a:solidFill>
                <a:schemeClr val="tx1"/>
              </a:solidFill>
            </a:rPr>
            <a:t>Nos remitimos a esta orden en relación con la regulación de este módulo, ya que no hay ninguna otra que lo regule para la modalidad a distancia, salvo las instrucciones de la dirección general de formación profesional y enseñanzas de régimen especial por las que se regule el desarrollo de enseñanzas de los ciclos formativos de formación profesional en el régimen «a distancia», en centros públicos de la Comunidad de Madrid curso 2019/2020 </a:t>
          </a:r>
        </a:p>
      </dgm:t>
    </dgm:pt>
    <dgm:pt modelId="{C82A88AE-719B-415C-8F7C-74CBB9EDDE19}" type="parTrans" cxnId="{BE55B8CB-F562-4A8C-9380-DF6E959C96B5}">
      <dgm:prSet/>
      <dgm:spPr/>
      <dgm:t>
        <a:bodyPr/>
        <a:lstStyle/>
        <a:p>
          <a:endParaRPr lang="es-ES" sz="3600">
            <a:solidFill>
              <a:schemeClr val="tx1"/>
            </a:solidFill>
          </a:endParaRPr>
        </a:p>
      </dgm:t>
    </dgm:pt>
    <dgm:pt modelId="{67E5BFCA-AF79-442F-9C67-852E6A9D8CB5}" type="sibTrans" cxnId="{BE55B8CB-F562-4A8C-9380-DF6E959C96B5}">
      <dgm:prSet custT="1"/>
      <dgm:spPr/>
      <dgm:t>
        <a:bodyPr/>
        <a:lstStyle/>
        <a:p>
          <a:endParaRPr lang="es-ES" sz="3600">
            <a:solidFill>
              <a:schemeClr val="tx1"/>
            </a:solidFill>
          </a:endParaRPr>
        </a:p>
      </dgm:t>
    </dgm:pt>
    <dgm:pt modelId="{6813F74E-6A82-48BD-A524-5EC6CA390C60}">
      <dgm:prSet custT="1"/>
      <dgm:spPr/>
      <dgm:t>
        <a:bodyPr/>
        <a:lstStyle/>
        <a:p>
          <a:r>
            <a:rPr lang="es-ES" sz="1800" dirty="0">
              <a:solidFill>
                <a:schemeClr val="tx1"/>
              </a:solidFill>
            </a:rPr>
            <a:t>Orden 1406/2015, de 18 de mayo, de la Consejería de Educación, Juventud y Deporte, por la que se regulan en la Comunidad de </a:t>
          </a:r>
          <a:r>
            <a:rPr lang="es-ES" sz="1800" i="1" dirty="0">
              <a:solidFill>
                <a:schemeClr val="tx1"/>
              </a:solidFill>
            </a:rPr>
            <a:t>Madrid</a:t>
          </a:r>
          <a:r>
            <a:rPr lang="es-ES" sz="1800" dirty="0">
              <a:solidFill>
                <a:schemeClr val="tx1"/>
              </a:solidFill>
            </a:rPr>
            <a:t> las enseñanzas de Formación Profesional en régimen a distancia.</a:t>
          </a:r>
        </a:p>
      </dgm:t>
    </dgm:pt>
    <dgm:pt modelId="{9A830474-3071-4C01-8780-A3585BD30B5C}" type="parTrans" cxnId="{AE29E185-5BE1-4B97-B368-6D102BD00770}">
      <dgm:prSet/>
      <dgm:spPr/>
      <dgm:t>
        <a:bodyPr/>
        <a:lstStyle/>
        <a:p>
          <a:endParaRPr lang="es-ES" sz="3600">
            <a:solidFill>
              <a:schemeClr val="tx1"/>
            </a:solidFill>
          </a:endParaRPr>
        </a:p>
      </dgm:t>
    </dgm:pt>
    <dgm:pt modelId="{3B7A02BB-7382-42AC-9C17-3D7C7EF55140}" type="sibTrans" cxnId="{AE29E185-5BE1-4B97-B368-6D102BD00770}">
      <dgm:prSet/>
      <dgm:spPr/>
      <dgm:t>
        <a:bodyPr/>
        <a:lstStyle/>
        <a:p>
          <a:endParaRPr lang="es-ES" sz="3600">
            <a:solidFill>
              <a:schemeClr val="tx1"/>
            </a:solidFill>
          </a:endParaRPr>
        </a:p>
      </dgm:t>
    </dgm:pt>
    <dgm:pt modelId="{560A0680-94E7-4514-9204-3851D436ECC1}" type="pres">
      <dgm:prSet presAssocID="{5A99BAFF-A908-4E1E-9DD7-61E2022FF964}" presName="Name0" presStyleCnt="0">
        <dgm:presLayoutVars>
          <dgm:dir/>
          <dgm:resizeHandles val="exact"/>
        </dgm:presLayoutVars>
      </dgm:prSet>
      <dgm:spPr/>
    </dgm:pt>
    <dgm:pt modelId="{AB6E9D44-816E-49A7-A480-E24B77318430}" type="pres">
      <dgm:prSet presAssocID="{6E62F88A-1428-4189-8B2B-1407CCB474A6}" presName="node" presStyleLbl="node1" presStyleIdx="0" presStyleCnt="3" custScaleY="139512">
        <dgm:presLayoutVars>
          <dgm:bulletEnabled val="1"/>
        </dgm:presLayoutVars>
      </dgm:prSet>
      <dgm:spPr/>
    </dgm:pt>
    <dgm:pt modelId="{2774ED6C-0A5F-43C8-B2CD-F37450B3B462}" type="pres">
      <dgm:prSet presAssocID="{B1E9AD32-84AD-4552-A030-F07C46D88659}" presName="sibTrans" presStyleLbl="sibTrans2D1" presStyleIdx="0" presStyleCnt="2"/>
      <dgm:spPr/>
    </dgm:pt>
    <dgm:pt modelId="{B01224AA-176F-4F59-BCCD-0A3D7DA0BEF9}" type="pres">
      <dgm:prSet presAssocID="{B1E9AD32-84AD-4552-A030-F07C46D88659}" presName="connectorText" presStyleLbl="sibTrans2D1" presStyleIdx="0" presStyleCnt="2"/>
      <dgm:spPr/>
    </dgm:pt>
    <dgm:pt modelId="{D8D27FF3-97F4-4C86-A5A8-AF96CDE6D3D7}" type="pres">
      <dgm:prSet presAssocID="{B95358C1-2D72-4DB6-AEF7-2F54DCA3336B}" presName="node" presStyleLbl="node1" presStyleIdx="1" presStyleCnt="3" custScaleX="124968" custScaleY="139512">
        <dgm:presLayoutVars>
          <dgm:bulletEnabled val="1"/>
        </dgm:presLayoutVars>
      </dgm:prSet>
      <dgm:spPr/>
    </dgm:pt>
    <dgm:pt modelId="{B881237C-28DD-45AE-B934-7072403F39A1}" type="pres">
      <dgm:prSet presAssocID="{67E5BFCA-AF79-442F-9C67-852E6A9D8CB5}" presName="sibTrans" presStyleLbl="sibTrans2D1" presStyleIdx="1" presStyleCnt="2"/>
      <dgm:spPr/>
    </dgm:pt>
    <dgm:pt modelId="{F6C71B2A-D819-4979-9386-D62D25666A19}" type="pres">
      <dgm:prSet presAssocID="{67E5BFCA-AF79-442F-9C67-852E6A9D8CB5}" presName="connectorText" presStyleLbl="sibTrans2D1" presStyleIdx="1" presStyleCnt="2"/>
      <dgm:spPr/>
    </dgm:pt>
    <dgm:pt modelId="{4E69FDC5-1283-4D04-A33D-3B8D3BB75F2E}" type="pres">
      <dgm:prSet presAssocID="{6813F74E-6A82-48BD-A524-5EC6CA390C60}" presName="node" presStyleLbl="node1" presStyleIdx="2" presStyleCnt="3" custScaleY="139512">
        <dgm:presLayoutVars>
          <dgm:bulletEnabled val="1"/>
        </dgm:presLayoutVars>
      </dgm:prSet>
      <dgm:spPr/>
    </dgm:pt>
  </dgm:ptLst>
  <dgm:cxnLst>
    <dgm:cxn modelId="{BF217272-F2C5-4C5A-8A90-2278DC44CF80}" type="presOf" srcId="{B1E9AD32-84AD-4552-A030-F07C46D88659}" destId="{B01224AA-176F-4F59-BCCD-0A3D7DA0BEF9}" srcOrd="1" destOrd="0" presId="urn:microsoft.com/office/officeart/2005/8/layout/process1"/>
    <dgm:cxn modelId="{59771F73-E4B6-4934-809C-0B7B721FA487}" type="presOf" srcId="{6E62F88A-1428-4189-8B2B-1407CCB474A6}" destId="{AB6E9D44-816E-49A7-A480-E24B77318430}" srcOrd="0" destOrd="0" presId="urn:microsoft.com/office/officeart/2005/8/layout/process1"/>
    <dgm:cxn modelId="{63110D75-85DC-4DB4-827E-792DA25D356F}" type="presOf" srcId="{6813F74E-6A82-48BD-A524-5EC6CA390C60}" destId="{4E69FDC5-1283-4D04-A33D-3B8D3BB75F2E}" srcOrd="0" destOrd="0" presId="urn:microsoft.com/office/officeart/2005/8/layout/process1"/>
    <dgm:cxn modelId="{AE29E185-5BE1-4B97-B368-6D102BD00770}" srcId="{5A99BAFF-A908-4E1E-9DD7-61E2022FF964}" destId="{6813F74E-6A82-48BD-A524-5EC6CA390C60}" srcOrd="2" destOrd="0" parTransId="{9A830474-3071-4C01-8780-A3585BD30B5C}" sibTransId="{3B7A02BB-7382-42AC-9C17-3D7C7EF55140}"/>
    <dgm:cxn modelId="{9999B6A0-CEFE-45DE-9A3C-FAE08BD89335}" type="presOf" srcId="{B95358C1-2D72-4DB6-AEF7-2F54DCA3336B}" destId="{D8D27FF3-97F4-4C86-A5A8-AF96CDE6D3D7}" srcOrd="0" destOrd="0" presId="urn:microsoft.com/office/officeart/2005/8/layout/process1"/>
    <dgm:cxn modelId="{695A82A2-C21E-4E9C-8C70-AE1FCBD0201A}" type="presOf" srcId="{67E5BFCA-AF79-442F-9C67-852E6A9D8CB5}" destId="{B881237C-28DD-45AE-B934-7072403F39A1}" srcOrd="0" destOrd="0" presId="urn:microsoft.com/office/officeart/2005/8/layout/process1"/>
    <dgm:cxn modelId="{BE55B8CB-F562-4A8C-9380-DF6E959C96B5}" srcId="{5A99BAFF-A908-4E1E-9DD7-61E2022FF964}" destId="{B95358C1-2D72-4DB6-AEF7-2F54DCA3336B}" srcOrd="1" destOrd="0" parTransId="{C82A88AE-719B-415C-8F7C-74CBB9EDDE19}" sibTransId="{67E5BFCA-AF79-442F-9C67-852E6A9D8CB5}"/>
    <dgm:cxn modelId="{2AF101DD-4F6E-4EA6-AC4F-65382AA4822E}" type="presOf" srcId="{5A99BAFF-A908-4E1E-9DD7-61E2022FF964}" destId="{560A0680-94E7-4514-9204-3851D436ECC1}" srcOrd="0" destOrd="0" presId="urn:microsoft.com/office/officeart/2005/8/layout/process1"/>
    <dgm:cxn modelId="{C518CDEE-EB6A-49CC-AA1A-F11E741A3FB3}" type="presOf" srcId="{67E5BFCA-AF79-442F-9C67-852E6A9D8CB5}" destId="{F6C71B2A-D819-4979-9386-D62D25666A19}" srcOrd="1" destOrd="0" presId="urn:microsoft.com/office/officeart/2005/8/layout/process1"/>
    <dgm:cxn modelId="{50D442F2-8F4E-442D-849D-C437C6577470}" srcId="{5A99BAFF-A908-4E1E-9DD7-61E2022FF964}" destId="{6E62F88A-1428-4189-8B2B-1407CCB474A6}" srcOrd="0" destOrd="0" parTransId="{08CAD631-79A1-4387-8BAD-594538DEFA0E}" sibTransId="{B1E9AD32-84AD-4552-A030-F07C46D88659}"/>
    <dgm:cxn modelId="{6B774AF7-BA0A-4E6C-9F43-7F7E329FE179}" type="presOf" srcId="{B1E9AD32-84AD-4552-A030-F07C46D88659}" destId="{2774ED6C-0A5F-43C8-B2CD-F37450B3B462}" srcOrd="0" destOrd="0" presId="urn:microsoft.com/office/officeart/2005/8/layout/process1"/>
    <dgm:cxn modelId="{5DD0097B-0390-48CA-86C0-49CCC0D20335}" type="presParOf" srcId="{560A0680-94E7-4514-9204-3851D436ECC1}" destId="{AB6E9D44-816E-49A7-A480-E24B77318430}" srcOrd="0" destOrd="0" presId="urn:microsoft.com/office/officeart/2005/8/layout/process1"/>
    <dgm:cxn modelId="{1E523603-684A-4C00-BE6F-6A768264FE7A}" type="presParOf" srcId="{560A0680-94E7-4514-9204-3851D436ECC1}" destId="{2774ED6C-0A5F-43C8-B2CD-F37450B3B462}" srcOrd="1" destOrd="0" presId="urn:microsoft.com/office/officeart/2005/8/layout/process1"/>
    <dgm:cxn modelId="{21473294-1C6F-4D83-AB55-2A9A56949EB7}" type="presParOf" srcId="{2774ED6C-0A5F-43C8-B2CD-F37450B3B462}" destId="{B01224AA-176F-4F59-BCCD-0A3D7DA0BEF9}" srcOrd="0" destOrd="0" presId="urn:microsoft.com/office/officeart/2005/8/layout/process1"/>
    <dgm:cxn modelId="{5A1D6D7C-BFF6-4782-B325-3AC00E738E47}" type="presParOf" srcId="{560A0680-94E7-4514-9204-3851D436ECC1}" destId="{D8D27FF3-97F4-4C86-A5A8-AF96CDE6D3D7}" srcOrd="2" destOrd="0" presId="urn:microsoft.com/office/officeart/2005/8/layout/process1"/>
    <dgm:cxn modelId="{67E63842-D40F-4E3B-B5C4-55ECE318F7FE}" type="presParOf" srcId="{560A0680-94E7-4514-9204-3851D436ECC1}" destId="{B881237C-28DD-45AE-B934-7072403F39A1}" srcOrd="3" destOrd="0" presId="urn:microsoft.com/office/officeart/2005/8/layout/process1"/>
    <dgm:cxn modelId="{4D45ACDE-3878-478A-A6CD-8ACCFBED3B4D}" type="presParOf" srcId="{B881237C-28DD-45AE-B934-7072403F39A1}" destId="{F6C71B2A-D819-4979-9386-D62D25666A19}" srcOrd="0" destOrd="0" presId="urn:microsoft.com/office/officeart/2005/8/layout/process1"/>
    <dgm:cxn modelId="{163EA28D-C4A2-4A0E-8A5D-ECE23FA8E130}" type="presParOf" srcId="{560A0680-94E7-4514-9204-3851D436ECC1}" destId="{4E69FDC5-1283-4D04-A33D-3B8D3BB75F2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095613E-CBF1-4C9C-A36C-0F2440079705}" type="doc">
      <dgm:prSet loTypeId="urn:microsoft.com/office/officeart/2005/8/layout/process2" loCatId="process" qsTypeId="urn:microsoft.com/office/officeart/2005/8/quickstyle/simple2" qsCatId="simple" csTypeId="urn:microsoft.com/office/officeart/2005/8/colors/colorful1" csCatId="colorful" phldr="1"/>
      <dgm:spPr/>
      <dgm:t>
        <a:bodyPr/>
        <a:lstStyle/>
        <a:p>
          <a:endParaRPr lang="es-ES"/>
        </a:p>
      </dgm:t>
    </dgm:pt>
    <dgm:pt modelId="{78AD3811-C037-4A8F-A500-3A3D3E5CFDD5}">
      <dgm:prSet phldrT="[Texto]" custT="1"/>
      <dgm:spPr/>
      <dgm:t>
        <a:bodyPr/>
        <a:lstStyle/>
        <a:p>
          <a:r>
            <a:rPr lang="es-ES" sz="1400" dirty="0">
              <a:solidFill>
                <a:schemeClr val="tx1"/>
              </a:solidFill>
            </a:rPr>
            <a:t>La calificación del módulo de FCT se formula en términos de </a:t>
          </a:r>
          <a:r>
            <a:rPr lang="es-ES" sz="1400" b="1" dirty="0">
              <a:solidFill>
                <a:schemeClr val="tx1"/>
              </a:solidFill>
            </a:rPr>
            <a:t>Apto / No apto</a:t>
          </a:r>
          <a:r>
            <a:rPr lang="es-ES" sz="1400" dirty="0">
              <a:solidFill>
                <a:schemeClr val="tx1"/>
              </a:solidFill>
            </a:rPr>
            <a:t> y la realiza el Profesor Tutor de FCT con la colaboración del Tutor de la Empresa. </a:t>
          </a:r>
        </a:p>
      </dgm:t>
    </dgm:pt>
    <dgm:pt modelId="{EEA60B44-5F12-4A5B-981D-D3173FA925D0}" type="parTrans" cxnId="{D06235FC-B50E-4BE0-9AAF-840F172FF535}">
      <dgm:prSet/>
      <dgm:spPr/>
      <dgm:t>
        <a:bodyPr/>
        <a:lstStyle/>
        <a:p>
          <a:endParaRPr lang="es-ES" sz="1600">
            <a:solidFill>
              <a:schemeClr val="tx1"/>
            </a:solidFill>
          </a:endParaRPr>
        </a:p>
      </dgm:t>
    </dgm:pt>
    <dgm:pt modelId="{4A41F8BC-0E7F-4E0E-9963-999B5693934A}" type="sibTrans" cxnId="{D06235FC-B50E-4BE0-9AAF-840F172FF535}">
      <dgm:prSet custT="1"/>
      <dgm:spPr/>
      <dgm:t>
        <a:bodyPr/>
        <a:lstStyle/>
        <a:p>
          <a:endParaRPr lang="es-ES" sz="1400">
            <a:solidFill>
              <a:schemeClr val="tx1"/>
            </a:solidFill>
          </a:endParaRPr>
        </a:p>
      </dgm:t>
    </dgm:pt>
    <dgm:pt modelId="{B470F5B5-6A88-426C-8E90-A1A268AD5D5B}">
      <dgm:prSet custT="1"/>
      <dgm:spPr/>
      <dgm:t>
        <a:bodyPr/>
        <a:lstStyle/>
        <a:p>
          <a:r>
            <a:rPr lang="es-ES" sz="1400" dirty="0">
              <a:solidFill>
                <a:schemeClr val="tx1"/>
              </a:solidFill>
            </a:rPr>
            <a:t>Al finalizar la FCT el Tutor de la Empresa elabora un informe que valora las actividades realizadas en función de los objetivos programados, así como tu actitud durante tu estancia en la empresa. Este informe queda archivado en tu expediente. </a:t>
          </a:r>
        </a:p>
      </dgm:t>
    </dgm:pt>
    <dgm:pt modelId="{2EAADCC8-C7B9-447A-9B8D-2BBF4AD22185}" type="parTrans" cxnId="{1FDA4AB4-9457-4A60-9E7E-533D7025722E}">
      <dgm:prSet/>
      <dgm:spPr/>
      <dgm:t>
        <a:bodyPr/>
        <a:lstStyle/>
        <a:p>
          <a:endParaRPr lang="es-ES" sz="1600">
            <a:solidFill>
              <a:schemeClr val="tx1"/>
            </a:solidFill>
          </a:endParaRPr>
        </a:p>
      </dgm:t>
    </dgm:pt>
    <dgm:pt modelId="{1B18CC5E-6280-4304-8A8F-5FE6518F3296}" type="sibTrans" cxnId="{1FDA4AB4-9457-4A60-9E7E-533D7025722E}">
      <dgm:prSet custT="1"/>
      <dgm:spPr/>
      <dgm:t>
        <a:bodyPr/>
        <a:lstStyle/>
        <a:p>
          <a:endParaRPr lang="es-ES" sz="1400">
            <a:solidFill>
              <a:schemeClr val="tx1"/>
            </a:solidFill>
          </a:endParaRPr>
        </a:p>
      </dgm:t>
    </dgm:pt>
    <dgm:pt modelId="{B1D70D2C-EF84-44F7-AFE3-15BF5D28CBC5}">
      <dgm:prSet custT="1"/>
      <dgm:spPr/>
      <dgm:t>
        <a:bodyPr/>
        <a:lstStyle/>
        <a:p>
          <a:r>
            <a:rPr lang="es-ES" sz="1400" dirty="0">
              <a:solidFill>
                <a:schemeClr val="tx1"/>
              </a:solidFill>
            </a:rPr>
            <a:t>Semanalmente deberás realizar las </a:t>
          </a:r>
          <a:r>
            <a:rPr lang="es-ES" sz="1400" b="1" dirty="0">
              <a:solidFill>
                <a:schemeClr val="tx1"/>
              </a:solidFill>
            </a:rPr>
            <a:t>“Hojas de Trabajo Semanal”</a:t>
          </a:r>
          <a:r>
            <a:rPr lang="es-ES" sz="1400" dirty="0">
              <a:solidFill>
                <a:schemeClr val="tx1"/>
              </a:solidFill>
            </a:rPr>
            <a:t> donde describirás las tareas realizadas diariamente. Deberán ser firmadas por el Tutor de la Empresa para dar su visto bueno y presentadas al Profesor Tutor con la periodicidad establecida por él. </a:t>
          </a:r>
        </a:p>
      </dgm:t>
    </dgm:pt>
    <dgm:pt modelId="{1B4443A6-6F0C-454D-B4CB-0613DADEC5F3}" type="parTrans" cxnId="{90DF300C-C96D-431C-B2A8-3F3625EBDDB8}">
      <dgm:prSet/>
      <dgm:spPr/>
      <dgm:t>
        <a:bodyPr/>
        <a:lstStyle/>
        <a:p>
          <a:endParaRPr lang="es-ES" sz="1600">
            <a:solidFill>
              <a:schemeClr val="tx1"/>
            </a:solidFill>
          </a:endParaRPr>
        </a:p>
      </dgm:t>
    </dgm:pt>
    <dgm:pt modelId="{0E1243F2-3F52-412C-A3D5-BDA20A01D542}" type="sibTrans" cxnId="{90DF300C-C96D-431C-B2A8-3F3625EBDDB8}">
      <dgm:prSet custT="1"/>
      <dgm:spPr/>
      <dgm:t>
        <a:bodyPr/>
        <a:lstStyle/>
        <a:p>
          <a:endParaRPr lang="es-ES" sz="1400">
            <a:solidFill>
              <a:schemeClr val="tx1"/>
            </a:solidFill>
          </a:endParaRPr>
        </a:p>
      </dgm:t>
    </dgm:pt>
    <dgm:pt modelId="{63C95B34-1AA4-461E-9E71-5ABE81FFD565}">
      <dgm:prSet custT="1"/>
      <dgm:spPr/>
      <dgm:t>
        <a:bodyPr/>
        <a:lstStyle/>
        <a:p>
          <a:r>
            <a:rPr lang="es-ES" sz="1400">
              <a:solidFill>
                <a:schemeClr val="tx1"/>
              </a:solidFill>
            </a:rPr>
            <a:t>Estas hojas de Trabajo Semanal también se archivarán en tu expediente. </a:t>
          </a:r>
          <a:endParaRPr lang="es-ES" sz="1400" dirty="0">
            <a:solidFill>
              <a:schemeClr val="tx1"/>
            </a:solidFill>
          </a:endParaRPr>
        </a:p>
      </dgm:t>
    </dgm:pt>
    <dgm:pt modelId="{1E167BE1-9281-4C14-A141-B1E3789C4E3C}" type="parTrans" cxnId="{94FA6BA0-4685-4305-B0A4-37346B362F60}">
      <dgm:prSet/>
      <dgm:spPr/>
      <dgm:t>
        <a:bodyPr/>
        <a:lstStyle/>
        <a:p>
          <a:endParaRPr lang="es-ES" sz="1600">
            <a:solidFill>
              <a:schemeClr val="tx1"/>
            </a:solidFill>
          </a:endParaRPr>
        </a:p>
      </dgm:t>
    </dgm:pt>
    <dgm:pt modelId="{1E7711AB-03D9-408B-9344-7F747340FC62}" type="sibTrans" cxnId="{94FA6BA0-4685-4305-B0A4-37346B362F60}">
      <dgm:prSet custT="1"/>
      <dgm:spPr/>
      <dgm:t>
        <a:bodyPr/>
        <a:lstStyle/>
        <a:p>
          <a:endParaRPr lang="es-ES" sz="1400">
            <a:solidFill>
              <a:schemeClr val="tx1"/>
            </a:solidFill>
          </a:endParaRPr>
        </a:p>
      </dgm:t>
    </dgm:pt>
    <dgm:pt modelId="{938217F9-7525-4BA6-B8DA-D75EE6FC0237}">
      <dgm:prSet custT="1"/>
      <dgm:spPr/>
      <dgm:t>
        <a:bodyPr/>
        <a:lstStyle/>
        <a:p>
          <a:r>
            <a:rPr lang="es-ES" sz="1400">
              <a:solidFill>
                <a:schemeClr val="tx1"/>
              </a:solidFill>
            </a:rPr>
            <a:t>Si lo considera oportuno para mejorar tu formación, el Profesor Tutor y/o el Tutor de la Empresa también podrán mandarte hacer un cuaderno de prácticas, trabajos, memorias etc…</a:t>
          </a:r>
          <a:endParaRPr lang="es-ES" sz="1400" dirty="0">
            <a:solidFill>
              <a:schemeClr val="tx1"/>
            </a:solidFill>
          </a:endParaRPr>
        </a:p>
      </dgm:t>
    </dgm:pt>
    <dgm:pt modelId="{2F6A47B7-2137-4A4B-91F6-096431A7787E}" type="parTrans" cxnId="{78C60278-35B6-45E5-B4B1-3EB1025E6A8A}">
      <dgm:prSet/>
      <dgm:spPr/>
      <dgm:t>
        <a:bodyPr/>
        <a:lstStyle/>
        <a:p>
          <a:endParaRPr lang="es-ES" sz="1600">
            <a:solidFill>
              <a:schemeClr val="tx1"/>
            </a:solidFill>
          </a:endParaRPr>
        </a:p>
      </dgm:t>
    </dgm:pt>
    <dgm:pt modelId="{16148AB9-BDF3-462C-AADB-EE9D78A844D2}" type="sibTrans" cxnId="{78C60278-35B6-45E5-B4B1-3EB1025E6A8A}">
      <dgm:prSet/>
      <dgm:spPr/>
      <dgm:t>
        <a:bodyPr/>
        <a:lstStyle/>
        <a:p>
          <a:endParaRPr lang="es-ES" sz="1600">
            <a:solidFill>
              <a:schemeClr val="tx1"/>
            </a:solidFill>
          </a:endParaRPr>
        </a:p>
      </dgm:t>
    </dgm:pt>
    <dgm:pt modelId="{0F731815-9017-4AE6-A886-348D7258DCEA}" type="pres">
      <dgm:prSet presAssocID="{5095613E-CBF1-4C9C-A36C-0F2440079705}" presName="linearFlow" presStyleCnt="0">
        <dgm:presLayoutVars>
          <dgm:resizeHandles val="exact"/>
        </dgm:presLayoutVars>
      </dgm:prSet>
      <dgm:spPr/>
    </dgm:pt>
    <dgm:pt modelId="{DCEF8FA0-6262-4708-A1C0-51B25DE831B0}" type="pres">
      <dgm:prSet presAssocID="{78AD3811-C037-4A8F-A500-3A3D3E5CFDD5}" presName="node" presStyleLbl="node1" presStyleIdx="0" presStyleCnt="5" custScaleX="320116">
        <dgm:presLayoutVars>
          <dgm:bulletEnabled val="1"/>
        </dgm:presLayoutVars>
      </dgm:prSet>
      <dgm:spPr/>
    </dgm:pt>
    <dgm:pt modelId="{306DA52B-2D96-45D9-B4D2-F058C35E4F2C}" type="pres">
      <dgm:prSet presAssocID="{4A41F8BC-0E7F-4E0E-9963-999B5693934A}" presName="sibTrans" presStyleLbl="sibTrans2D1" presStyleIdx="0" presStyleCnt="4"/>
      <dgm:spPr/>
    </dgm:pt>
    <dgm:pt modelId="{6D95F13A-E530-414E-BEA4-71D98EDCCAF9}" type="pres">
      <dgm:prSet presAssocID="{4A41F8BC-0E7F-4E0E-9963-999B5693934A}" presName="connectorText" presStyleLbl="sibTrans2D1" presStyleIdx="0" presStyleCnt="4"/>
      <dgm:spPr/>
    </dgm:pt>
    <dgm:pt modelId="{7CD494F7-3A7E-4915-B2B3-62262AFCAECF}" type="pres">
      <dgm:prSet presAssocID="{B470F5B5-6A88-426C-8E90-A1A268AD5D5B}" presName="node" presStyleLbl="node1" presStyleIdx="1" presStyleCnt="5" custScaleX="320116">
        <dgm:presLayoutVars>
          <dgm:bulletEnabled val="1"/>
        </dgm:presLayoutVars>
      </dgm:prSet>
      <dgm:spPr/>
    </dgm:pt>
    <dgm:pt modelId="{85028D28-4E39-4EFC-9250-845C92B1F085}" type="pres">
      <dgm:prSet presAssocID="{1B18CC5E-6280-4304-8A8F-5FE6518F3296}" presName="sibTrans" presStyleLbl="sibTrans2D1" presStyleIdx="1" presStyleCnt="4"/>
      <dgm:spPr/>
    </dgm:pt>
    <dgm:pt modelId="{4438F263-A9B6-4B1C-B699-D0688C02CB2A}" type="pres">
      <dgm:prSet presAssocID="{1B18CC5E-6280-4304-8A8F-5FE6518F3296}" presName="connectorText" presStyleLbl="sibTrans2D1" presStyleIdx="1" presStyleCnt="4"/>
      <dgm:spPr/>
    </dgm:pt>
    <dgm:pt modelId="{AAFC5072-AE76-4A72-A580-4DA5B7DF4306}" type="pres">
      <dgm:prSet presAssocID="{B1D70D2C-EF84-44F7-AFE3-15BF5D28CBC5}" presName="node" presStyleLbl="node1" presStyleIdx="2" presStyleCnt="5" custScaleX="320116">
        <dgm:presLayoutVars>
          <dgm:bulletEnabled val="1"/>
        </dgm:presLayoutVars>
      </dgm:prSet>
      <dgm:spPr/>
    </dgm:pt>
    <dgm:pt modelId="{B539BA60-79C2-4E5C-AE06-D47AC49E98DA}" type="pres">
      <dgm:prSet presAssocID="{0E1243F2-3F52-412C-A3D5-BDA20A01D542}" presName="sibTrans" presStyleLbl="sibTrans2D1" presStyleIdx="2" presStyleCnt="4"/>
      <dgm:spPr/>
    </dgm:pt>
    <dgm:pt modelId="{DF527FEB-054B-4563-95D2-968C23AE5524}" type="pres">
      <dgm:prSet presAssocID="{0E1243F2-3F52-412C-A3D5-BDA20A01D542}" presName="connectorText" presStyleLbl="sibTrans2D1" presStyleIdx="2" presStyleCnt="4"/>
      <dgm:spPr/>
    </dgm:pt>
    <dgm:pt modelId="{15B66504-34CE-4803-B319-D3A35B7F342D}" type="pres">
      <dgm:prSet presAssocID="{63C95B34-1AA4-461E-9E71-5ABE81FFD565}" presName="node" presStyleLbl="node1" presStyleIdx="3" presStyleCnt="5" custScaleX="320116">
        <dgm:presLayoutVars>
          <dgm:bulletEnabled val="1"/>
        </dgm:presLayoutVars>
      </dgm:prSet>
      <dgm:spPr/>
    </dgm:pt>
    <dgm:pt modelId="{3AC5EF3D-5967-488C-96D7-D4F69C02ADB7}" type="pres">
      <dgm:prSet presAssocID="{1E7711AB-03D9-408B-9344-7F747340FC62}" presName="sibTrans" presStyleLbl="sibTrans2D1" presStyleIdx="3" presStyleCnt="4"/>
      <dgm:spPr/>
    </dgm:pt>
    <dgm:pt modelId="{7825340F-2BF5-460F-8D9F-B8F17A29A319}" type="pres">
      <dgm:prSet presAssocID="{1E7711AB-03D9-408B-9344-7F747340FC62}" presName="connectorText" presStyleLbl="sibTrans2D1" presStyleIdx="3" presStyleCnt="4"/>
      <dgm:spPr/>
    </dgm:pt>
    <dgm:pt modelId="{DD76602C-11A5-4608-80CF-CB12703CA1DA}" type="pres">
      <dgm:prSet presAssocID="{938217F9-7525-4BA6-B8DA-D75EE6FC0237}" presName="node" presStyleLbl="node1" presStyleIdx="4" presStyleCnt="5" custScaleX="320116">
        <dgm:presLayoutVars>
          <dgm:bulletEnabled val="1"/>
        </dgm:presLayoutVars>
      </dgm:prSet>
      <dgm:spPr/>
    </dgm:pt>
  </dgm:ptLst>
  <dgm:cxnLst>
    <dgm:cxn modelId="{90DF300C-C96D-431C-B2A8-3F3625EBDDB8}" srcId="{5095613E-CBF1-4C9C-A36C-0F2440079705}" destId="{B1D70D2C-EF84-44F7-AFE3-15BF5D28CBC5}" srcOrd="2" destOrd="0" parTransId="{1B4443A6-6F0C-454D-B4CB-0613DADEC5F3}" sibTransId="{0E1243F2-3F52-412C-A3D5-BDA20A01D542}"/>
    <dgm:cxn modelId="{16C2B714-0657-4961-8318-1E385BD01E1D}" type="presOf" srcId="{1B18CC5E-6280-4304-8A8F-5FE6518F3296}" destId="{85028D28-4E39-4EFC-9250-845C92B1F085}" srcOrd="0" destOrd="0" presId="urn:microsoft.com/office/officeart/2005/8/layout/process2"/>
    <dgm:cxn modelId="{AB16113A-DD01-4EBB-9673-CD5012D3FA52}" type="presOf" srcId="{4A41F8BC-0E7F-4E0E-9963-999B5693934A}" destId="{6D95F13A-E530-414E-BEA4-71D98EDCCAF9}" srcOrd="1" destOrd="0" presId="urn:microsoft.com/office/officeart/2005/8/layout/process2"/>
    <dgm:cxn modelId="{7B1A345B-3B44-4F54-87ED-7785025A3B8C}" type="presOf" srcId="{938217F9-7525-4BA6-B8DA-D75EE6FC0237}" destId="{DD76602C-11A5-4608-80CF-CB12703CA1DA}" srcOrd="0" destOrd="0" presId="urn:microsoft.com/office/officeart/2005/8/layout/process2"/>
    <dgm:cxn modelId="{F4399762-3680-4B6F-AB40-AF823AB3181D}" type="presOf" srcId="{1E7711AB-03D9-408B-9344-7F747340FC62}" destId="{7825340F-2BF5-460F-8D9F-B8F17A29A319}" srcOrd="1" destOrd="0" presId="urn:microsoft.com/office/officeart/2005/8/layout/process2"/>
    <dgm:cxn modelId="{A42BDE65-E4B2-4631-81FD-0D322442E445}" type="presOf" srcId="{B470F5B5-6A88-426C-8E90-A1A268AD5D5B}" destId="{7CD494F7-3A7E-4915-B2B3-62262AFCAECF}" srcOrd="0" destOrd="0" presId="urn:microsoft.com/office/officeart/2005/8/layout/process2"/>
    <dgm:cxn modelId="{BC170372-7D0A-4B68-A2E2-D4DCB79EC020}" type="presOf" srcId="{0E1243F2-3F52-412C-A3D5-BDA20A01D542}" destId="{B539BA60-79C2-4E5C-AE06-D47AC49E98DA}" srcOrd="0" destOrd="0" presId="urn:microsoft.com/office/officeart/2005/8/layout/process2"/>
    <dgm:cxn modelId="{78C60278-35B6-45E5-B4B1-3EB1025E6A8A}" srcId="{5095613E-CBF1-4C9C-A36C-0F2440079705}" destId="{938217F9-7525-4BA6-B8DA-D75EE6FC0237}" srcOrd="4" destOrd="0" parTransId="{2F6A47B7-2137-4A4B-91F6-096431A7787E}" sibTransId="{16148AB9-BDF3-462C-AADB-EE9D78A844D2}"/>
    <dgm:cxn modelId="{87090378-557B-40DB-8AA3-5D2BFEC5AE9C}" type="presOf" srcId="{B1D70D2C-EF84-44F7-AFE3-15BF5D28CBC5}" destId="{AAFC5072-AE76-4A72-A580-4DA5B7DF4306}" srcOrd="0" destOrd="0" presId="urn:microsoft.com/office/officeart/2005/8/layout/process2"/>
    <dgm:cxn modelId="{F36A9E7F-4680-44C9-94A3-95339AF75A49}" type="presOf" srcId="{4A41F8BC-0E7F-4E0E-9963-999B5693934A}" destId="{306DA52B-2D96-45D9-B4D2-F058C35E4F2C}" srcOrd="0" destOrd="0" presId="urn:microsoft.com/office/officeart/2005/8/layout/process2"/>
    <dgm:cxn modelId="{EDBCCE8A-A175-4A21-8074-CA234F46FDC8}" type="presOf" srcId="{78AD3811-C037-4A8F-A500-3A3D3E5CFDD5}" destId="{DCEF8FA0-6262-4708-A1C0-51B25DE831B0}" srcOrd="0" destOrd="0" presId="urn:microsoft.com/office/officeart/2005/8/layout/process2"/>
    <dgm:cxn modelId="{94FA6BA0-4685-4305-B0A4-37346B362F60}" srcId="{5095613E-CBF1-4C9C-A36C-0F2440079705}" destId="{63C95B34-1AA4-461E-9E71-5ABE81FFD565}" srcOrd="3" destOrd="0" parTransId="{1E167BE1-9281-4C14-A141-B1E3789C4E3C}" sibTransId="{1E7711AB-03D9-408B-9344-7F747340FC62}"/>
    <dgm:cxn modelId="{385B3EA9-23B8-4472-A209-BCF93350E2DC}" type="presOf" srcId="{63C95B34-1AA4-461E-9E71-5ABE81FFD565}" destId="{15B66504-34CE-4803-B319-D3A35B7F342D}" srcOrd="0" destOrd="0" presId="urn:microsoft.com/office/officeart/2005/8/layout/process2"/>
    <dgm:cxn modelId="{1FDA4AB4-9457-4A60-9E7E-533D7025722E}" srcId="{5095613E-CBF1-4C9C-A36C-0F2440079705}" destId="{B470F5B5-6A88-426C-8E90-A1A268AD5D5B}" srcOrd="1" destOrd="0" parTransId="{2EAADCC8-C7B9-447A-9B8D-2BBF4AD22185}" sibTransId="{1B18CC5E-6280-4304-8A8F-5FE6518F3296}"/>
    <dgm:cxn modelId="{6B5B0AB7-EA0A-4250-9DD3-6C222558FA6A}" type="presOf" srcId="{5095613E-CBF1-4C9C-A36C-0F2440079705}" destId="{0F731815-9017-4AE6-A886-348D7258DCEA}" srcOrd="0" destOrd="0" presId="urn:microsoft.com/office/officeart/2005/8/layout/process2"/>
    <dgm:cxn modelId="{CA75B8D3-7C21-4D95-B397-7C677B0F0344}" type="presOf" srcId="{1B18CC5E-6280-4304-8A8F-5FE6518F3296}" destId="{4438F263-A9B6-4B1C-B699-D0688C02CB2A}" srcOrd="1" destOrd="0" presId="urn:microsoft.com/office/officeart/2005/8/layout/process2"/>
    <dgm:cxn modelId="{3C4162E2-F7FF-4738-87C0-7B73903105FB}" type="presOf" srcId="{0E1243F2-3F52-412C-A3D5-BDA20A01D542}" destId="{DF527FEB-054B-4563-95D2-968C23AE5524}" srcOrd="1" destOrd="0" presId="urn:microsoft.com/office/officeart/2005/8/layout/process2"/>
    <dgm:cxn modelId="{D06235FC-B50E-4BE0-9AAF-840F172FF535}" srcId="{5095613E-CBF1-4C9C-A36C-0F2440079705}" destId="{78AD3811-C037-4A8F-A500-3A3D3E5CFDD5}" srcOrd="0" destOrd="0" parTransId="{EEA60B44-5F12-4A5B-981D-D3173FA925D0}" sibTransId="{4A41F8BC-0E7F-4E0E-9963-999B5693934A}"/>
    <dgm:cxn modelId="{7B8759FC-F2E1-437B-9D78-95DCCF36EA81}" type="presOf" srcId="{1E7711AB-03D9-408B-9344-7F747340FC62}" destId="{3AC5EF3D-5967-488C-96D7-D4F69C02ADB7}" srcOrd="0" destOrd="0" presId="urn:microsoft.com/office/officeart/2005/8/layout/process2"/>
    <dgm:cxn modelId="{7BDFDEA3-0E55-4D8B-AC0F-3740685E8728}" type="presParOf" srcId="{0F731815-9017-4AE6-A886-348D7258DCEA}" destId="{DCEF8FA0-6262-4708-A1C0-51B25DE831B0}" srcOrd="0" destOrd="0" presId="urn:microsoft.com/office/officeart/2005/8/layout/process2"/>
    <dgm:cxn modelId="{0B0BAC1C-BAAC-47A0-8966-66B5F690B1E2}" type="presParOf" srcId="{0F731815-9017-4AE6-A886-348D7258DCEA}" destId="{306DA52B-2D96-45D9-B4D2-F058C35E4F2C}" srcOrd="1" destOrd="0" presId="urn:microsoft.com/office/officeart/2005/8/layout/process2"/>
    <dgm:cxn modelId="{A3D78EAD-C970-4240-9B98-AB41F371859A}" type="presParOf" srcId="{306DA52B-2D96-45D9-B4D2-F058C35E4F2C}" destId="{6D95F13A-E530-414E-BEA4-71D98EDCCAF9}" srcOrd="0" destOrd="0" presId="urn:microsoft.com/office/officeart/2005/8/layout/process2"/>
    <dgm:cxn modelId="{A313B355-ADE5-4F02-A485-BD848F81B5EC}" type="presParOf" srcId="{0F731815-9017-4AE6-A886-348D7258DCEA}" destId="{7CD494F7-3A7E-4915-B2B3-62262AFCAECF}" srcOrd="2" destOrd="0" presId="urn:microsoft.com/office/officeart/2005/8/layout/process2"/>
    <dgm:cxn modelId="{1F095024-D6C2-45B6-94BB-846446CB97E9}" type="presParOf" srcId="{0F731815-9017-4AE6-A886-348D7258DCEA}" destId="{85028D28-4E39-4EFC-9250-845C92B1F085}" srcOrd="3" destOrd="0" presId="urn:microsoft.com/office/officeart/2005/8/layout/process2"/>
    <dgm:cxn modelId="{44CF6080-A198-41FC-B1EC-2B5807DB684D}" type="presParOf" srcId="{85028D28-4E39-4EFC-9250-845C92B1F085}" destId="{4438F263-A9B6-4B1C-B699-D0688C02CB2A}" srcOrd="0" destOrd="0" presId="urn:microsoft.com/office/officeart/2005/8/layout/process2"/>
    <dgm:cxn modelId="{8F86C7D8-EAFC-4F04-B923-D9F8C8C2D47F}" type="presParOf" srcId="{0F731815-9017-4AE6-A886-348D7258DCEA}" destId="{AAFC5072-AE76-4A72-A580-4DA5B7DF4306}" srcOrd="4" destOrd="0" presId="urn:microsoft.com/office/officeart/2005/8/layout/process2"/>
    <dgm:cxn modelId="{5554A5EC-9A4E-4570-B059-3FED5DFD6B6E}" type="presParOf" srcId="{0F731815-9017-4AE6-A886-348D7258DCEA}" destId="{B539BA60-79C2-4E5C-AE06-D47AC49E98DA}" srcOrd="5" destOrd="0" presId="urn:microsoft.com/office/officeart/2005/8/layout/process2"/>
    <dgm:cxn modelId="{110EA852-616B-42E9-A05A-05507D0A6F5D}" type="presParOf" srcId="{B539BA60-79C2-4E5C-AE06-D47AC49E98DA}" destId="{DF527FEB-054B-4563-95D2-968C23AE5524}" srcOrd="0" destOrd="0" presId="urn:microsoft.com/office/officeart/2005/8/layout/process2"/>
    <dgm:cxn modelId="{EED2F9F6-4138-450E-AAE0-BBDE0A233386}" type="presParOf" srcId="{0F731815-9017-4AE6-A886-348D7258DCEA}" destId="{15B66504-34CE-4803-B319-D3A35B7F342D}" srcOrd="6" destOrd="0" presId="urn:microsoft.com/office/officeart/2005/8/layout/process2"/>
    <dgm:cxn modelId="{00EF4B2E-E526-4478-BCEE-F84B23A731CB}" type="presParOf" srcId="{0F731815-9017-4AE6-A886-348D7258DCEA}" destId="{3AC5EF3D-5967-488C-96D7-D4F69C02ADB7}" srcOrd="7" destOrd="0" presId="urn:microsoft.com/office/officeart/2005/8/layout/process2"/>
    <dgm:cxn modelId="{86B58EEC-85A5-480B-AF23-80C52E8B0E7D}" type="presParOf" srcId="{3AC5EF3D-5967-488C-96D7-D4F69C02ADB7}" destId="{7825340F-2BF5-460F-8D9F-B8F17A29A319}" srcOrd="0" destOrd="0" presId="urn:microsoft.com/office/officeart/2005/8/layout/process2"/>
    <dgm:cxn modelId="{041F3497-E2C3-43A0-B4B5-C5C5EFFBF887}" type="presParOf" srcId="{0F731815-9017-4AE6-A886-348D7258DCEA}" destId="{DD76602C-11A5-4608-80CF-CB12703CA1DA}" srcOrd="8"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E5397BA-7D26-4A8B-A580-116C835FC62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s-ES"/>
        </a:p>
      </dgm:t>
    </dgm:pt>
    <dgm:pt modelId="{77DF5DB3-CD1F-41E9-894F-584AC362D110}">
      <dgm:prSet phldrT="[Texto]"/>
      <dgm:spPr/>
      <dgm:t>
        <a:bodyPr/>
        <a:lstStyle/>
        <a:p>
          <a:r>
            <a:rPr lang="es-ES" dirty="0">
              <a:solidFill>
                <a:schemeClr val="tx1"/>
              </a:solidFill>
            </a:rPr>
            <a:t>Identificación de la estructura y organización empresarial:</a:t>
          </a:r>
        </a:p>
      </dgm:t>
    </dgm:pt>
    <dgm:pt modelId="{1FF78B4C-6506-4B7D-A579-0E33022CCC3D}" type="parTrans" cxnId="{D742823C-FE4F-4AE2-B5A8-A2EAEBFC847A}">
      <dgm:prSet/>
      <dgm:spPr/>
      <dgm:t>
        <a:bodyPr/>
        <a:lstStyle/>
        <a:p>
          <a:endParaRPr lang="es-ES">
            <a:solidFill>
              <a:schemeClr val="tx1"/>
            </a:solidFill>
          </a:endParaRPr>
        </a:p>
      </dgm:t>
    </dgm:pt>
    <dgm:pt modelId="{7097F589-1297-42E7-B3E0-180783BA60DD}" type="sibTrans" cxnId="{D742823C-FE4F-4AE2-B5A8-A2EAEBFC847A}">
      <dgm:prSet/>
      <dgm:spPr/>
      <dgm:t>
        <a:bodyPr/>
        <a:lstStyle/>
        <a:p>
          <a:endParaRPr lang="es-ES">
            <a:solidFill>
              <a:schemeClr val="tx1"/>
            </a:solidFill>
          </a:endParaRPr>
        </a:p>
      </dgm:t>
    </dgm:pt>
    <dgm:pt modelId="{BE6DF2A3-EE40-418F-A22F-A09B428CBED0}">
      <dgm:prSet phldrT="[Texto]"/>
      <dgm:spPr/>
      <dgm:t>
        <a:bodyPr/>
        <a:lstStyle/>
        <a:p>
          <a:r>
            <a:rPr lang="es-ES" dirty="0">
              <a:solidFill>
                <a:schemeClr val="tx1"/>
              </a:solidFill>
            </a:rPr>
            <a:t>Aplicación de hábitos éticos y laborales:</a:t>
          </a:r>
        </a:p>
      </dgm:t>
    </dgm:pt>
    <dgm:pt modelId="{0AD64949-856B-4200-B056-2275A3CCC6CF}" type="parTrans" cxnId="{4C55CBA3-B5D0-47C1-9145-FD6D6F93D110}">
      <dgm:prSet/>
      <dgm:spPr/>
      <dgm:t>
        <a:bodyPr/>
        <a:lstStyle/>
        <a:p>
          <a:endParaRPr lang="es-ES">
            <a:solidFill>
              <a:schemeClr val="tx1"/>
            </a:solidFill>
          </a:endParaRPr>
        </a:p>
      </dgm:t>
    </dgm:pt>
    <dgm:pt modelId="{AB67019C-3C9F-48B7-8B3D-8805FF06006A}" type="sibTrans" cxnId="{4C55CBA3-B5D0-47C1-9145-FD6D6F93D110}">
      <dgm:prSet/>
      <dgm:spPr/>
      <dgm:t>
        <a:bodyPr/>
        <a:lstStyle/>
        <a:p>
          <a:endParaRPr lang="es-ES">
            <a:solidFill>
              <a:schemeClr val="tx1"/>
            </a:solidFill>
          </a:endParaRPr>
        </a:p>
      </dgm:t>
    </dgm:pt>
    <dgm:pt modelId="{FAB6BBF1-80E0-4820-BE21-87E5AD8531BE}">
      <dgm:prSet phldrT="[Texto]"/>
      <dgm:spPr/>
      <dgm:t>
        <a:bodyPr/>
        <a:lstStyle/>
        <a:p>
          <a:r>
            <a:rPr lang="es-ES" dirty="0">
              <a:solidFill>
                <a:schemeClr val="tx1"/>
              </a:solidFill>
            </a:rPr>
            <a:t>Programación de actividades dirigidas a los niños y niñas.</a:t>
          </a:r>
        </a:p>
      </dgm:t>
    </dgm:pt>
    <dgm:pt modelId="{6B0DDD3D-8A61-4F58-A879-D3EAE3A8C788}" type="parTrans" cxnId="{1C738315-F34E-4935-A21F-5BE7FC9081BB}">
      <dgm:prSet/>
      <dgm:spPr/>
      <dgm:t>
        <a:bodyPr/>
        <a:lstStyle/>
        <a:p>
          <a:endParaRPr lang="es-ES">
            <a:solidFill>
              <a:schemeClr val="tx1"/>
            </a:solidFill>
          </a:endParaRPr>
        </a:p>
      </dgm:t>
    </dgm:pt>
    <dgm:pt modelId="{1C21C4D2-F90B-4FB8-9322-671CBFBDDEE5}" type="sibTrans" cxnId="{1C738315-F34E-4935-A21F-5BE7FC9081BB}">
      <dgm:prSet/>
      <dgm:spPr/>
      <dgm:t>
        <a:bodyPr/>
        <a:lstStyle/>
        <a:p>
          <a:endParaRPr lang="es-ES">
            <a:solidFill>
              <a:schemeClr val="tx1"/>
            </a:solidFill>
          </a:endParaRPr>
        </a:p>
      </dgm:t>
    </dgm:pt>
    <dgm:pt modelId="{D3943F20-2C8D-4CF4-A970-4195ABCCF5E4}">
      <dgm:prSet/>
      <dgm:spPr/>
      <dgm:t>
        <a:bodyPr/>
        <a:lstStyle/>
        <a:p>
          <a:r>
            <a:rPr lang="es-ES" dirty="0">
              <a:solidFill>
                <a:schemeClr val="tx1"/>
              </a:solidFill>
            </a:rPr>
            <a:t>Implementación de actividades dirigidas a los niños y niñas.</a:t>
          </a:r>
        </a:p>
      </dgm:t>
    </dgm:pt>
    <dgm:pt modelId="{58F43E0E-14B4-4FC4-9F00-1F01141DF04A}" type="parTrans" cxnId="{9F42FE69-8D23-4A82-BBC1-ED2F68D0853D}">
      <dgm:prSet/>
      <dgm:spPr/>
      <dgm:t>
        <a:bodyPr/>
        <a:lstStyle/>
        <a:p>
          <a:endParaRPr lang="es-ES">
            <a:solidFill>
              <a:schemeClr val="tx1"/>
            </a:solidFill>
          </a:endParaRPr>
        </a:p>
      </dgm:t>
    </dgm:pt>
    <dgm:pt modelId="{EBB1DB21-C968-41F7-80E3-5A38B3B60B5C}" type="sibTrans" cxnId="{9F42FE69-8D23-4A82-BBC1-ED2F68D0853D}">
      <dgm:prSet/>
      <dgm:spPr/>
      <dgm:t>
        <a:bodyPr/>
        <a:lstStyle/>
        <a:p>
          <a:endParaRPr lang="es-ES">
            <a:solidFill>
              <a:schemeClr val="tx1"/>
            </a:solidFill>
          </a:endParaRPr>
        </a:p>
      </dgm:t>
    </dgm:pt>
    <dgm:pt modelId="{F97F9779-1EB1-4847-AE5B-8FF2F3ACBC68}">
      <dgm:prSet/>
      <dgm:spPr/>
      <dgm:t>
        <a:bodyPr/>
        <a:lstStyle/>
        <a:p>
          <a:r>
            <a:rPr lang="es-ES" dirty="0">
              <a:solidFill>
                <a:schemeClr val="tx1"/>
              </a:solidFill>
            </a:rPr>
            <a:t>Evaluación de programas y actividades.</a:t>
          </a:r>
        </a:p>
      </dgm:t>
    </dgm:pt>
    <dgm:pt modelId="{238759A5-E9AD-45DD-99D6-A1BC6C0CD94C}" type="parTrans" cxnId="{3DD0D113-D71E-466F-8D8A-0F90D30FA81E}">
      <dgm:prSet/>
      <dgm:spPr/>
      <dgm:t>
        <a:bodyPr/>
        <a:lstStyle/>
        <a:p>
          <a:endParaRPr lang="es-ES">
            <a:solidFill>
              <a:schemeClr val="tx1"/>
            </a:solidFill>
          </a:endParaRPr>
        </a:p>
      </dgm:t>
    </dgm:pt>
    <dgm:pt modelId="{DF73F3B7-BF54-4C76-B6A3-0C052AA0189D}" type="sibTrans" cxnId="{3DD0D113-D71E-466F-8D8A-0F90D30FA81E}">
      <dgm:prSet/>
      <dgm:spPr/>
      <dgm:t>
        <a:bodyPr/>
        <a:lstStyle/>
        <a:p>
          <a:endParaRPr lang="es-ES">
            <a:solidFill>
              <a:schemeClr val="tx1"/>
            </a:solidFill>
          </a:endParaRPr>
        </a:p>
      </dgm:t>
    </dgm:pt>
    <dgm:pt modelId="{BAE5183F-8BBA-4710-847F-6C1E128DCEC7}" type="pres">
      <dgm:prSet presAssocID="{0E5397BA-7D26-4A8B-A580-116C835FC620}" presName="Name0" presStyleCnt="0">
        <dgm:presLayoutVars>
          <dgm:chMax val="7"/>
          <dgm:chPref val="7"/>
          <dgm:dir/>
        </dgm:presLayoutVars>
      </dgm:prSet>
      <dgm:spPr/>
    </dgm:pt>
    <dgm:pt modelId="{D12CAF43-5137-498E-8D12-720BE61590B3}" type="pres">
      <dgm:prSet presAssocID="{0E5397BA-7D26-4A8B-A580-116C835FC620}" presName="Name1" presStyleCnt="0"/>
      <dgm:spPr/>
    </dgm:pt>
    <dgm:pt modelId="{6B1FBBC3-6D4E-46ED-B058-FB2FC64340B9}" type="pres">
      <dgm:prSet presAssocID="{0E5397BA-7D26-4A8B-A580-116C835FC620}" presName="cycle" presStyleCnt="0"/>
      <dgm:spPr/>
    </dgm:pt>
    <dgm:pt modelId="{F5D38ACF-43F8-495B-A835-A7715A6E9222}" type="pres">
      <dgm:prSet presAssocID="{0E5397BA-7D26-4A8B-A580-116C835FC620}" presName="srcNode" presStyleLbl="node1" presStyleIdx="0" presStyleCnt="5"/>
      <dgm:spPr/>
    </dgm:pt>
    <dgm:pt modelId="{0448A9A2-FEB7-4CD4-8AE9-0E05C0CB8C1F}" type="pres">
      <dgm:prSet presAssocID="{0E5397BA-7D26-4A8B-A580-116C835FC620}" presName="conn" presStyleLbl="parChTrans1D2" presStyleIdx="0" presStyleCnt="1"/>
      <dgm:spPr/>
    </dgm:pt>
    <dgm:pt modelId="{BB9844BE-4691-45D8-AA3F-CDBED5606E60}" type="pres">
      <dgm:prSet presAssocID="{0E5397BA-7D26-4A8B-A580-116C835FC620}" presName="extraNode" presStyleLbl="node1" presStyleIdx="0" presStyleCnt="5"/>
      <dgm:spPr/>
    </dgm:pt>
    <dgm:pt modelId="{EE4499F7-7EE7-4C29-AFF6-BDD41700E0DD}" type="pres">
      <dgm:prSet presAssocID="{0E5397BA-7D26-4A8B-A580-116C835FC620}" presName="dstNode" presStyleLbl="node1" presStyleIdx="0" presStyleCnt="5"/>
      <dgm:spPr/>
    </dgm:pt>
    <dgm:pt modelId="{2145C8F1-25A7-4209-BCB3-D57BE19A3B69}" type="pres">
      <dgm:prSet presAssocID="{77DF5DB3-CD1F-41E9-894F-584AC362D110}" presName="text_1" presStyleLbl="node1" presStyleIdx="0" presStyleCnt="5">
        <dgm:presLayoutVars>
          <dgm:bulletEnabled val="1"/>
        </dgm:presLayoutVars>
      </dgm:prSet>
      <dgm:spPr/>
    </dgm:pt>
    <dgm:pt modelId="{B04EBA78-A4DE-4D2F-9F0B-E9A5CB41BF6F}" type="pres">
      <dgm:prSet presAssocID="{77DF5DB3-CD1F-41E9-894F-584AC362D110}" presName="accent_1" presStyleCnt="0"/>
      <dgm:spPr/>
    </dgm:pt>
    <dgm:pt modelId="{9FF4303D-6DAB-4167-95DF-1FA2C62A40FB}" type="pres">
      <dgm:prSet presAssocID="{77DF5DB3-CD1F-41E9-894F-584AC362D110}" presName="accentRepeatNode" presStyleLbl="solidFgAcc1" presStyleIdx="0" presStyleCnt="5"/>
      <dgm:spPr/>
    </dgm:pt>
    <dgm:pt modelId="{74753E39-3358-4FF6-852A-63B2590E29FF}" type="pres">
      <dgm:prSet presAssocID="{BE6DF2A3-EE40-418F-A22F-A09B428CBED0}" presName="text_2" presStyleLbl="node1" presStyleIdx="1" presStyleCnt="5">
        <dgm:presLayoutVars>
          <dgm:bulletEnabled val="1"/>
        </dgm:presLayoutVars>
      </dgm:prSet>
      <dgm:spPr/>
    </dgm:pt>
    <dgm:pt modelId="{56E67486-7E75-41BD-8930-8FCC441B3099}" type="pres">
      <dgm:prSet presAssocID="{BE6DF2A3-EE40-418F-A22F-A09B428CBED0}" presName="accent_2" presStyleCnt="0"/>
      <dgm:spPr/>
    </dgm:pt>
    <dgm:pt modelId="{F85EB56C-2845-4796-9B99-D005561791AA}" type="pres">
      <dgm:prSet presAssocID="{BE6DF2A3-EE40-418F-A22F-A09B428CBED0}" presName="accentRepeatNode" presStyleLbl="solidFgAcc1" presStyleIdx="1" presStyleCnt="5"/>
      <dgm:spPr/>
    </dgm:pt>
    <dgm:pt modelId="{3E02774A-8DF5-4D5F-A999-FE1C7ADD9229}" type="pres">
      <dgm:prSet presAssocID="{FAB6BBF1-80E0-4820-BE21-87E5AD8531BE}" presName="text_3" presStyleLbl="node1" presStyleIdx="2" presStyleCnt="5">
        <dgm:presLayoutVars>
          <dgm:bulletEnabled val="1"/>
        </dgm:presLayoutVars>
      </dgm:prSet>
      <dgm:spPr/>
    </dgm:pt>
    <dgm:pt modelId="{D0A3F443-56B3-4E41-90A4-DA788D89729C}" type="pres">
      <dgm:prSet presAssocID="{FAB6BBF1-80E0-4820-BE21-87E5AD8531BE}" presName="accent_3" presStyleCnt="0"/>
      <dgm:spPr/>
    </dgm:pt>
    <dgm:pt modelId="{1A3EC081-8E3F-49B9-B36D-F87EFA0E674A}" type="pres">
      <dgm:prSet presAssocID="{FAB6BBF1-80E0-4820-BE21-87E5AD8531BE}" presName="accentRepeatNode" presStyleLbl="solidFgAcc1" presStyleIdx="2" presStyleCnt="5"/>
      <dgm:spPr/>
    </dgm:pt>
    <dgm:pt modelId="{691A84A2-8248-440B-BE2D-49480EF1CDE0}" type="pres">
      <dgm:prSet presAssocID="{D3943F20-2C8D-4CF4-A970-4195ABCCF5E4}" presName="text_4" presStyleLbl="node1" presStyleIdx="3" presStyleCnt="5">
        <dgm:presLayoutVars>
          <dgm:bulletEnabled val="1"/>
        </dgm:presLayoutVars>
      </dgm:prSet>
      <dgm:spPr/>
    </dgm:pt>
    <dgm:pt modelId="{29E45655-BF95-4582-818B-6EEEC8546FE1}" type="pres">
      <dgm:prSet presAssocID="{D3943F20-2C8D-4CF4-A970-4195ABCCF5E4}" presName="accent_4" presStyleCnt="0"/>
      <dgm:spPr/>
    </dgm:pt>
    <dgm:pt modelId="{F9A359F9-013C-4726-A951-CE63D978A0BE}" type="pres">
      <dgm:prSet presAssocID="{D3943F20-2C8D-4CF4-A970-4195ABCCF5E4}" presName="accentRepeatNode" presStyleLbl="solidFgAcc1" presStyleIdx="3" presStyleCnt="5"/>
      <dgm:spPr/>
    </dgm:pt>
    <dgm:pt modelId="{CADCE771-099E-49D9-8DBF-B5B6FD6AC446}" type="pres">
      <dgm:prSet presAssocID="{F97F9779-1EB1-4847-AE5B-8FF2F3ACBC68}" presName="text_5" presStyleLbl="node1" presStyleIdx="4" presStyleCnt="5">
        <dgm:presLayoutVars>
          <dgm:bulletEnabled val="1"/>
        </dgm:presLayoutVars>
      </dgm:prSet>
      <dgm:spPr/>
    </dgm:pt>
    <dgm:pt modelId="{465BDAF0-28A4-462B-A050-A9BA571D6D48}" type="pres">
      <dgm:prSet presAssocID="{F97F9779-1EB1-4847-AE5B-8FF2F3ACBC68}" presName="accent_5" presStyleCnt="0"/>
      <dgm:spPr/>
    </dgm:pt>
    <dgm:pt modelId="{D7E4CF21-DA93-4945-9DDA-8212D3EC43C9}" type="pres">
      <dgm:prSet presAssocID="{F97F9779-1EB1-4847-AE5B-8FF2F3ACBC68}" presName="accentRepeatNode" presStyleLbl="solidFgAcc1" presStyleIdx="4" presStyleCnt="5"/>
      <dgm:spPr/>
    </dgm:pt>
  </dgm:ptLst>
  <dgm:cxnLst>
    <dgm:cxn modelId="{34DF750D-3157-489F-9051-67531DBA803E}" type="presOf" srcId="{FAB6BBF1-80E0-4820-BE21-87E5AD8531BE}" destId="{3E02774A-8DF5-4D5F-A999-FE1C7ADD9229}" srcOrd="0" destOrd="0" presId="urn:microsoft.com/office/officeart/2008/layout/VerticalCurvedList"/>
    <dgm:cxn modelId="{3DD0D113-D71E-466F-8D8A-0F90D30FA81E}" srcId="{0E5397BA-7D26-4A8B-A580-116C835FC620}" destId="{F97F9779-1EB1-4847-AE5B-8FF2F3ACBC68}" srcOrd="4" destOrd="0" parTransId="{238759A5-E9AD-45DD-99D6-A1BC6C0CD94C}" sibTransId="{DF73F3B7-BF54-4C76-B6A3-0C052AA0189D}"/>
    <dgm:cxn modelId="{1C738315-F34E-4935-A21F-5BE7FC9081BB}" srcId="{0E5397BA-7D26-4A8B-A580-116C835FC620}" destId="{FAB6BBF1-80E0-4820-BE21-87E5AD8531BE}" srcOrd="2" destOrd="0" parTransId="{6B0DDD3D-8A61-4F58-A879-D3EAE3A8C788}" sibTransId="{1C21C4D2-F90B-4FB8-9322-671CBFBDDEE5}"/>
    <dgm:cxn modelId="{4364C930-D7E5-4628-86C8-165B5C4F2AEA}" type="presOf" srcId="{77DF5DB3-CD1F-41E9-894F-584AC362D110}" destId="{2145C8F1-25A7-4209-BCB3-D57BE19A3B69}" srcOrd="0" destOrd="0" presId="urn:microsoft.com/office/officeart/2008/layout/VerticalCurvedList"/>
    <dgm:cxn modelId="{74D81E38-003D-4A6F-A950-A35A60F9226E}" type="presOf" srcId="{0E5397BA-7D26-4A8B-A580-116C835FC620}" destId="{BAE5183F-8BBA-4710-847F-6C1E128DCEC7}" srcOrd="0" destOrd="0" presId="urn:microsoft.com/office/officeart/2008/layout/VerticalCurvedList"/>
    <dgm:cxn modelId="{D742823C-FE4F-4AE2-B5A8-A2EAEBFC847A}" srcId="{0E5397BA-7D26-4A8B-A580-116C835FC620}" destId="{77DF5DB3-CD1F-41E9-894F-584AC362D110}" srcOrd="0" destOrd="0" parTransId="{1FF78B4C-6506-4B7D-A579-0E33022CCC3D}" sibTransId="{7097F589-1297-42E7-B3E0-180783BA60DD}"/>
    <dgm:cxn modelId="{9F42FE69-8D23-4A82-BBC1-ED2F68D0853D}" srcId="{0E5397BA-7D26-4A8B-A580-116C835FC620}" destId="{D3943F20-2C8D-4CF4-A970-4195ABCCF5E4}" srcOrd="3" destOrd="0" parTransId="{58F43E0E-14B4-4FC4-9F00-1F01141DF04A}" sibTransId="{EBB1DB21-C968-41F7-80E3-5A38B3B60B5C}"/>
    <dgm:cxn modelId="{7545286E-429F-4D79-8F97-5E82946307F2}" type="presOf" srcId="{F97F9779-1EB1-4847-AE5B-8FF2F3ACBC68}" destId="{CADCE771-099E-49D9-8DBF-B5B6FD6AC446}" srcOrd="0" destOrd="0" presId="urn:microsoft.com/office/officeart/2008/layout/VerticalCurvedList"/>
    <dgm:cxn modelId="{4C55CBA3-B5D0-47C1-9145-FD6D6F93D110}" srcId="{0E5397BA-7D26-4A8B-A580-116C835FC620}" destId="{BE6DF2A3-EE40-418F-A22F-A09B428CBED0}" srcOrd="1" destOrd="0" parTransId="{0AD64949-856B-4200-B056-2275A3CCC6CF}" sibTransId="{AB67019C-3C9F-48B7-8B3D-8805FF06006A}"/>
    <dgm:cxn modelId="{170B3AA4-0DF5-48D3-A87C-AF6168F2AD35}" type="presOf" srcId="{7097F589-1297-42E7-B3E0-180783BA60DD}" destId="{0448A9A2-FEB7-4CD4-8AE9-0E05C0CB8C1F}" srcOrd="0" destOrd="0" presId="urn:microsoft.com/office/officeart/2008/layout/VerticalCurvedList"/>
    <dgm:cxn modelId="{22F4A5EC-856B-4CB6-A14F-1889C196923A}" type="presOf" srcId="{BE6DF2A3-EE40-418F-A22F-A09B428CBED0}" destId="{74753E39-3358-4FF6-852A-63B2590E29FF}" srcOrd="0" destOrd="0" presId="urn:microsoft.com/office/officeart/2008/layout/VerticalCurvedList"/>
    <dgm:cxn modelId="{64A349F9-EA08-4097-9ACD-1B36AA9F6CFB}" type="presOf" srcId="{D3943F20-2C8D-4CF4-A970-4195ABCCF5E4}" destId="{691A84A2-8248-440B-BE2D-49480EF1CDE0}" srcOrd="0" destOrd="0" presId="urn:microsoft.com/office/officeart/2008/layout/VerticalCurvedList"/>
    <dgm:cxn modelId="{856030BC-B971-477C-9286-E6618EC36C36}" type="presParOf" srcId="{BAE5183F-8BBA-4710-847F-6C1E128DCEC7}" destId="{D12CAF43-5137-498E-8D12-720BE61590B3}" srcOrd="0" destOrd="0" presId="urn:microsoft.com/office/officeart/2008/layout/VerticalCurvedList"/>
    <dgm:cxn modelId="{9E6A7855-A924-482E-8D90-50481FDB6EF6}" type="presParOf" srcId="{D12CAF43-5137-498E-8D12-720BE61590B3}" destId="{6B1FBBC3-6D4E-46ED-B058-FB2FC64340B9}" srcOrd="0" destOrd="0" presId="urn:microsoft.com/office/officeart/2008/layout/VerticalCurvedList"/>
    <dgm:cxn modelId="{C64D7966-C842-4447-AE76-1D54C8C8F77B}" type="presParOf" srcId="{6B1FBBC3-6D4E-46ED-B058-FB2FC64340B9}" destId="{F5D38ACF-43F8-495B-A835-A7715A6E9222}" srcOrd="0" destOrd="0" presId="urn:microsoft.com/office/officeart/2008/layout/VerticalCurvedList"/>
    <dgm:cxn modelId="{1EEC2115-5755-4D74-B746-3F0D96441E66}" type="presParOf" srcId="{6B1FBBC3-6D4E-46ED-B058-FB2FC64340B9}" destId="{0448A9A2-FEB7-4CD4-8AE9-0E05C0CB8C1F}" srcOrd="1" destOrd="0" presId="urn:microsoft.com/office/officeart/2008/layout/VerticalCurvedList"/>
    <dgm:cxn modelId="{0E89B300-118E-4AEF-8656-5D11E7ABED5B}" type="presParOf" srcId="{6B1FBBC3-6D4E-46ED-B058-FB2FC64340B9}" destId="{BB9844BE-4691-45D8-AA3F-CDBED5606E60}" srcOrd="2" destOrd="0" presId="urn:microsoft.com/office/officeart/2008/layout/VerticalCurvedList"/>
    <dgm:cxn modelId="{7033846B-D11F-4550-8B23-9A568692963D}" type="presParOf" srcId="{6B1FBBC3-6D4E-46ED-B058-FB2FC64340B9}" destId="{EE4499F7-7EE7-4C29-AFF6-BDD41700E0DD}" srcOrd="3" destOrd="0" presId="urn:microsoft.com/office/officeart/2008/layout/VerticalCurvedList"/>
    <dgm:cxn modelId="{8429C854-187A-4617-A025-07B177822D09}" type="presParOf" srcId="{D12CAF43-5137-498E-8D12-720BE61590B3}" destId="{2145C8F1-25A7-4209-BCB3-D57BE19A3B69}" srcOrd="1" destOrd="0" presId="urn:microsoft.com/office/officeart/2008/layout/VerticalCurvedList"/>
    <dgm:cxn modelId="{3122FE26-4B11-4F21-A276-E0A2629D9FEA}" type="presParOf" srcId="{D12CAF43-5137-498E-8D12-720BE61590B3}" destId="{B04EBA78-A4DE-4D2F-9F0B-E9A5CB41BF6F}" srcOrd="2" destOrd="0" presId="urn:microsoft.com/office/officeart/2008/layout/VerticalCurvedList"/>
    <dgm:cxn modelId="{F6B868D8-2FCC-4798-A03D-07ECBDF9A5B6}" type="presParOf" srcId="{B04EBA78-A4DE-4D2F-9F0B-E9A5CB41BF6F}" destId="{9FF4303D-6DAB-4167-95DF-1FA2C62A40FB}" srcOrd="0" destOrd="0" presId="urn:microsoft.com/office/officeart/2008/layout/VerticalCurvedList"/>
    <dgm:cxn modelId="{0F7CD6AE-1287-4BA6-9899-E2AC34160060}" type="presParOf" srcId="{D12CAF43-5137-498E-8D12-720BE61590B3}" destId="{74753E39-3358-4FF6-852A-63B2590E29FF}" srcOrd="3" destOrd="0" presId="urn:microsoft.com/office/officeart/2008/layout/VerticalCurvedList"/>
    <dgm:cxn modelId="{38A16832-8EC5-4EC2-A788-FE7E80A6E474}" type="presParOf" srcId="{D12CAF43-5137-498E-8D12-720BE61590B3}" destId="{56E67486-7E75-41BD-8930-8FCC441B3099}" srcOrd="4" destOrd="0" presId="urn:microsoft.com/office/officeart/2008/layout/VerticalCurvedList"/>
    <dgm:cxn modelId="{8EBD579B-178D-46B7-AAE6-1BC8FC798199}" type="presParOf" srcId="{56E67486-7E75-41BD-8930-8FCC441B3099}" destId="{F85EB56C-2845-4796-9B99-D005561791AA}" srcOrd="0" destOrd="0" presId="urn:microsoft.com/office/officeart/2008/layout/VerticalCurvedList"/>
    <dgm:cxn modelId="{B422321B-C0C1-42DC-819C-E035F3DD9642}" type="presParOf" srcId="{D12CAF43-5137-498E-8D12-720BE61590B3}" destId="{3E02774A-8DF5-4D5F-A999-FE1C7ADD9229}" srcOrd="5" destOrd="0" presId="urn:microsoft.com/office/officeart/2008/layout/VerticalCurvedList"/>
    <dgm:cxn modelId="{50181B8B-87F3-4F6F-9DC4-E79F7DAC147C}" type="presParOf" srcId="{D12CAF43-5137-498E-8D12-720BE61590B3}" destId="{D0A3F443-56B3-4E41-90A4-DA788D89729C}" srcOrd="6" destOrd="0" presId="urn:microsoft.com/office/officeart/2008/layout/VerticalCurvedList"/>
    <dgm:cxn modelId="{6D7FAC91-A83D-40A7-B917-9A3315905AD3}" type="presParOf" srcId="{D0A3F443-56B3-4E41-90A4-DA788D89729C}" destId="{1A3EC081-8E3F-49B9-B36D-F87EFA0E674A}" srcOrd="0" destOrd="0" presId="urn:microsoft.com/office/officeart/2008/layout/VerticalCurvedList"/>
    <dgm:cxn modelId="{49960771-F1CC-4A67-8BEF-B10F8C00F486}" type="presParOf" srcId="{D12CAF43-5137-498E-8D12-720BE61590B3}" destId="{691A84A2-8248-440B-BE2D-49480EF1CDE0}" srcOrd="7" destOrd="0" presId="urn:microsoft.com/office/officeart/2008/layout/VerticalCurvedList"/>
    <dgm:cxn modelId="{A78330C9-01A7-4AD1-B429-52AE6E8F1251}" type="presParOf" srcId="{D12CAF43-5137-498E-8D12-720BE61590B3}" destId="{29E45655-BF95-4582-818B-6EEEC8546FE1}" srcOrd="8" destOrd="0" presId="urn:microsoft.com/office/officeart/2008/layout/VerticalCurvedList"/>
    <dgm:cxn modelId="{C4B50955-5730-4B42-B863-E9BFBA0E86F1}" type="presParOf" srcId="{29E45655-BF95-4582-818B-6EEEC8546FE1}" destId="{F9A359F9-013C-4726-A951-CE63D978A0BE}" srcOrd="0" destOrd="0" presId="urn:microsoft.com/office/officeart/2008/layout/VerticalCurvedList"/>
    <dgm:cxn modelId="{3BCC5B98-10A6-448F-9149-C5A796B2BCA9}" type="presParOf" srcId="{D12CAF43-5137-498E-8D12-720BE61590B3}" destId="{CADCE771-099E-49D9-8DBF-B5B6FD6AC446}" srcOrd="9" destOrd="0" presId="urn:microsoft.com/office/officeart/2008/layout/VerticalCurvedList"/>
    <dgm:cxn modelId="{BC4FAC8B-7610-4357-8F15-1067B475C54E}" type="presParOf" srcId="{D12CAF43-5137-498E-8D12-720BE61590B3}" destId="{465BDAF0-28A4-462B-A050-A9BA571D6D48}" srcOrd="10" destOrd="0" presId="urn:microsoft.com/office/officeart/2008/layout/VerticalCurvedList"/>
    <dgm:cxn modelId="{5A3C6306-788E-4A01-9088-113BB5515EE8}" type="presParOf" srcId="{465BDAF0-28A4-462B-A050-A9BA571D6D48}" destId="{D7E4CF21-DA93-4945-9DDA-8212D3EC43C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E5397BA-7D26-4A8B-A580-116C835FC62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s-ES"/>
        </a:p>
      </dgm:t>
    </dgm:pt>
    <dgm:pt modelId="{77DF5DB3-CD1F-41E9-894F-584AC362D110}">
      <dgm:prSet phldrT="[Texto]" custT="1"/>
      <dgm:spPr/>
      <dgm:t>
        <a:bodyPr/>
        <a:lstStyle/>
        <a:p>
          <a:r>
            <a:rPr lang="es-ES" sz="1300">
              <a:solidFill>
                <a:schemeClr val="tx1"/>
              </a:solidFill>
            </a:rPr>
            <a:t>Identificación de la estructura y organización empresarial:</a:t>
          </a:r>
          <a:endParaRPr lang="es-ES" sz="1300" dirty="0">
            <a:solidFill>
              <a:schemeClr val="tx1"/>
            </a:solidFill>
          </a:endParaRPr>
        </a:p>
      </dgm:t>
    </dgm:pt>
    <dgm:pt modelId="{1FF78B4C-6506-4B7D-A579-0E33022CCC3D}" type="parTrans" cxnId="{D742823C-FE4F-4AE2-B5A8-A2EAEBFC847A}">
      <dgm:prSet/>
      <dgm:spPr/>
      <dgm:t>
        <a:bodyPr/>
        <a:lstStyle/>
        <a:p>
          <a:endParaRPr lang="es-ES" sz="1300">
            <a:solidFill>
              <a:schemeClr val="tx1"/>
            </a:solidFill>
          </a:endParaRPr>
        </a:p>
      </dgm:t>
    </dgm:pt>
    <dgm:pt modelId="{7097F589-1297-42E7-B3E0-180783BA60DD}" type="sibTrans" cxnId="{D742823C-FE4F-4AE2-B5A8-A2EAEBFC847A}">
      <dgm:prSet/>
      <dgm:spPr/>
      <dgm:t>
        <a:bodyPr/>
        <a:lstStyle/>
        <a:p>
          <a:endParaRPr lang="es-ES" sz="1300">
            <a:solidFill>
              <a:schemeClr val="tx1"/>
            </a:solidFill>
          </a:endParaRPr>
        </a:p>
      </dgm:t>
    </dgm:pt>
    <dgm:pt modelId="{BE6DF2A3-EE40-418F-A22F-A09B428CBED0}">
      <dgm:prSet phldrT="[Texto]" custT="1"/>
      <dgm:spPr/>
      <dgm:t>
        <a:bodyPr/>
        <a:lstStyle/>
        <a:p>
          <a:r>
            <a:rPr lang="es-ES" sz="1300">
              <a:solidFill>
                <a:schemeClr val="tx1"/>
              </a:solidFill>
            </a:rPr>
            <a:t>Aplicación de hábitos éticos y laborales:</a:t>
          </a:r>
          <a:endParaRPr lang="es-ES" sz="1300" dirty="0">
            <a:solidFill>
              <a:schemeClr val="tx1"/>
            </a:solidFill>
          </a:endParaRPr>
        </a:p>
      </dgm:t>
    </dgm:pt>
    <dgm:pt modelId="{0AD64949-856B-4200-B056-2275A3CCC6CF}" type="parTrans" cxnId="{4C55CBA3-B5D0-47C1-9145-FD6D6F93D110}">
      <dgm:prSet/>
      <dgm:spPr/>
      <dgm:t>
        <a:bodyPr/>
        <a:lstStyle/>
        <a:p>
          <a:endParaRPr lang="es-ES" sz="1300">
            <a:solidFill>
              <a:schemeClr val="tx1"/>
            </a:solidFill>
          </a:endParaRPr>
        </a:p>
      </dgm:t>
    </dgm:pt>
    <dgm:pt modelId="{AB67019C-3C9F-48B7-8B3D-8805FF06006A}" type="sibTrans" cxnId="{4C55CBA3-B5D0-47C1-9145-FD6D6F93D110}">
      <dgm:prSet/>
      <dgm:spPr/>
      <dgm:t>
        <a:bodyPr/>
        <a:lstStyle/>
        <a:p>
          <a:endParaRPr lang="es-ES" sz="1300">
            <a:solidFill>
              <a:schemeClr val="tx1"/>
            </a:solidFill>
          </a:endParaRPr>
        </a:p>
      </dgm:t>
    </dgm:pt>
    <dgm:pt modelId="{FAB6BBF1-80E0-4820-BE21-87E5AD8531BE}">
      <dgm:prSet phldrT="[Texto]" custT="1"/>
      <dgm:spPr/>
      <dgm:t>
        <a:bodyPr/>
        <a:lstStyle/>
        <a:p>
          <a:r>
            <a:rPr lang="es-ES" sz="1300">
              <a:solidFill>
                <a:schemeClr val="tx1"/>
              </a:solidFill>
            </a:rPr>
            <a:t>Programación de actividades dirigidas a los niños y niñas.</a:t>
          </a:r>
          <a:endParaRPr lang="es-ES" sz="1300" dirty="0">
            <a:solidFill>
              <a:schemeClr val="tx1"/>
            </a:solidFill>
          </a:endParaRPr>
        </a:p>
      </dgm:t>
    </dgm:pt>
    <dgm:pt modelId="{6B0DDD3D-8A61-4F58-A879-D3EAE3A8C788}" type="parTrans" cxnId="{1C738315-F34E-4935-A21F-5BE7FC9081BB}">
      <dgm:prSet/>
      <dgm:spPr/>
      <dgm:t>
        <a:bodyPr/>
        <a:lstStyle/>
        <a:p>
          <a:endParaRPr lang="es-ES" sz="1300">
            <a:solidFill>
              <a:schemeClr val="tx1"/>
            </a:solidFill>
          </a:endParaRPr>
        </a:p>
      </dgm:t>
    </dgm:pt>
    <dgm:pt modelId="{1C21C4D2-F90B-4FB8-9322-671CBFBDDEE5}" type="sibTrans" cxnId="{1C738315-F34E-4935-A21F-5BE7FC9081BB}">
      <dgm:prSet/>
      <dgm:spPr/>
      <dgm:t>
        <a:bodyPr/>
        <a:lstStyle/>
        <a:p>
          <a:endParaRPr lang="es-ES" sz="1300">
            <a:solidFill>
              <a:schemeClr val="tx1"/>
            </a:solidFill>
          </a:endParaRPr>
        </a:p>
      </dgm:t>
    </dgm:pt>
    <dgm:pt modelId="{30D2330E-602A-464D-8775-473FF931220A}">
      <dgm:prSet custT="1"/>
      <dgm:spPr/>
      <dgm:t>
        <a:bodyPr/>
        <a:lstStyle/>
        <a:p>
          <a:r>
            <a:rPr lang="es-ES" sz="1300" dirty="0">
              <a:solidFill>
                <a:schemeClr val="tx1"/>
              </a:solidFill>
            </a:rPr>
            <a:t>Estructura y organización empresarial del sector de la educación infantil.</a:t>
          </a:r>
        </a:p>
      </dgm:t>
    </dgm:pt>
    <dgm:pt modelId="{6A2BB1EE-F131-44AE-8F0B-A6BAA984BD8A}" type="parTrans" cxnId="{E95585EE-BF77-4AE7-B983-116E4FC58F6A}">
      <dgm:prSet/>
      <dgm:spPr/>
      <dgm:t>
        <a:bodyPr/>
        <a:lstStyle/>
        <a:p>
          <a:endParaRPr lang="es-ES" sz="1300">
            <a:solidFill>
              <a:schemeClr val="tx1"/>
            </a:solidFill>
          </a:endParaRPr>
        </a:p>
      </dgm:t>
    </dgm:pt>
    <dgm:pt modelId="{B478EE74-8CF0-43EC-96E8-F89B94024733}" type="sibTrans" cxnId="{E95585EE-BF77-4AE7-B983-116E4FC58F6A}">
      <dgm:prSet/>
      <dgm:spPr/>
      <dgm:t>
        <a:bodyPr/>
        <a:lstStyle/>
        <a:p>
          <a:endParaRPr lang="es-ES" sz="1300">
            <a:solidFill>
              <a:schemeClr val="tx1"/>
            </a:solidFill>
          </a:endParaRPr>
        </a:p>
      </dgm:t>
    </dgm:pt>
    <dgm:pt modelId="{F6578969-A147-47D1-B3DE-161B84721F0B}">
      <dgm:prSet custT="1"/>
      <dgm:spPr/>
      <dgm:t>
        <a:bodyPr/>
        <a:lstStyle/>
        <a:p>
          <a:r>
            <a:rPr lang="es-ES" sz="1300">
              <a:solidFill>
                <a:schemeClr val="tx1"/>
              </a:solidFill>
            </a:rPr>
            <a:t>Actividad de la empresa y su ubicación en el sector de la educación infantil.</a:t>
          </a:r>
          <a:endParaRPr lang="es-ES" sz="1300" dirty="0">
            <a:solidFill>
              <a:schemeClr val="tx1"/>
            </a:solidFill>
          </a:endParaRPr>
        </a:p>
      </dgm:t>
    </dgm:pt>
    <dgm:pt modelId="{F09CD7BE-85AB-45AF-8F71-0DCC78BA3E5E}" type="parTrans" cxnId="{27AC1412-EBD4-4FA6-AEA3-F1C30C66B10C}">
      <dgm:prSet/>
      <dgm:spPr/>
      <dgm:t>
        <a:bodyPr/>
        <a:lstStyle/>
        <a:p>
          <a:endParaRPr lang="es-ES" sz="1300">
            <a:solidFill>
              <a:schemeClr val="tx1"/>
            </a:solidFill>
          </a:endParaRPr>
        </a:p>
      </dgm:t>
    </dgm:pt>
    <dgm:pt modelId="{5EB1282F-1E71-47AB-A489-E98A70DC46E4}" type="sibTrans" cxnId="{27AC1412-EBD4-4FA6-AEA3-F1C30C66B10C}">
      <dgm:prSet/>
      <dgm:spPr/>
      <dgm:t>
        <a:bodyPr/>
        <a:lstStyle/>
        <a:p>
          <a:endParaRPr lang="es-ES" sz="1300">
            <a:solidFill>
              <a:schemeClr val="tx1"/>
            </a:solidFill>
          </a:endParaRPr>
        </a:p>
      </dgm:t>
    </dgm:pt>
    <dgm:pt modelId="{B7958351-3384-4217-A11A-6B5C1B6B667C}">
      <dgm:prSet custT="1"/>
      <dgm:spPr/>
      <dgm:t>
        <a:bodyPr/>
        <a:lstStyle/>
        <a:p>
          <a:r>
            <a:rPr lang="es-ES" sz="1300">
              <a:solidFill>
                <a:schemeClr val="tx1"/>
              </a:solidFill>
            </a:rPr>
            <a:t>Organigrama de la empresa. Relación funcional entre departamentos.</a:t>
          </a:r>
          <a:endParaRPr lang="es-ES" sz="1300" dirty="0">
            <a:solidFill>
              <a:schemeClr val="tx1"/>
            </a:solidFill>
          </a:endParaRPr>
        </a:p>
      </dgm:t>
    </dgm:pt>
    <dgm:pt modelId="{E3021746-8E1F-4A9A-BDF0-7A7C39802F8C}" type="parTrans" cxnId="{3D8F42EA-7B9F-4268-8F48-AC90F76FA93F}">
      <dgm:prSet/>
      <dgm:spPr/>
      <dgm:t>
        <a:bodyPr/>
        <a:lstStyle/>
        <a:p>
          <a:endParaRPr lang="es-ES" sz="1300">
            <a:solidFill>
              <a:schemeClr val="tx1"/>
            </a:solidFill>
          </a:endParaRPr>
        </a:p>
      </dgm:t>
    </dgm:pt>
    <dgm:pt modelId="{A53E14BF-A46D-4CA0-8621-8C0CC8CCEA10}" type="sibTrans" cxnId="{3D8F42EA-7B9F-4268-8F48-AC90F76FA93F}">
      <dgm:prSet/>
      <dgm:spPr/>
      <dgm:t>
        <a:bodyPr/>
        <a:lstStyle/>
        <a:p>
          <a:endParaRPr lang="es-ES" sz="1300">
            <a:solidFill>
              <a:schemeClr val="tx1"/>
            </a:solidFill>
          </a:endParaRPr>
        </a:p>
      </dgm:t>
    </dgm:pt>
    <dgm:pt modelId="{BAA71B31-B3BE-48BF-8BF7-63023AC44311}">
      <dgm:prSet custT="1"/>
      <dgm:spPr/>
      <dgm:t>
        <a:bodyPr/>
        <a:lstStyle/>
        <a:p>
          <a:r>
            <a:rPr lang="es-ES" sz="1300" dirty="0">
              <a:solidFill>
                <a:schemeClr val="tx1"/>
              </a:solidFill>
            </a:rPr>
            <a:t>Organigrama logístico de la empresa. Proveedores, clientes y canales de comercialización.</a:t>
          </a:r>
        </a:p>
      </dgm:t>
    </dgm:pt>
    <dgm:pt modelId="{C15FCD84-7EE2-4EBE-A563-6AAA827E7B0C}" type="parTrans" cxnId="{8B03D61C-943B-4A00-A38C-9D3918268271}">
      <dgm:prSet/>
      <dgm:spPr/>
      <dgm:t>
        <a:bodyPr/>
        <a:lstStyle/>
        <a:p>
          <a:endParaRPr lang="es-ES" sz="1300">
            <a:solidFill>
              <a:schemeClr val="tx1"/>
            </a:solidFill>
          </a:endParaRPr>
        </a:p>
      </dgm:t>
    </dgm:pt>
    <dgm:pt modelId="{BA06D64D-E7EE-46F1-AEFA-DD987DF496AC}" type="sibTrans" cxnId="{8B03D61C-943B-4A00-A38C-9D3918268271}">
      <dgm:prSet/>
      <dgm:spPr/>
      <dgm:t>
        <a:bodyPr/>
        <a:lstStyle/>
        <a:p>
          <a:endParaRPr lang="es-ES" sz="1300">
            <a:solidFill>
              <a:schemeClr val="tx1"/>
            </a:solidFill>
          </a:endParaRPr>
        </a:p>
      </dgm:t>
    </dgm:pt>
    <dgm:pt modelId="{5A74DF94-BD1E-4C6A-9D31-3366C9D0CE15}">
      <dgm:prSet custT="1"/>
      <dgm:spPr/>
      <dgm:t>
        <a:bodyPr/>
        <a:lstStyle/>
        <a:p>
          <a:r>
            <a:rPr lang="es-ES" sz="1300">
              <a:solidFill>
                <a:schemeClr val="tx1"/>
              </a:solidFill>
            </a:rPr>
            <a:t>Procedimientos de trabajo en el ámbito de la empresa. Sistemas y métodos de trabajo.</a:t>
          </a:r>
          <a:endParaRPr lang="es-ES" sz="1300" dirty="0">
            <a:solidFill>
              <a:schemeClr val="tx1"/>
            </a:solidFill>
          </a:endParaRPr>
        </a:p>
      </dgm:t>
    </dgm:pt>
    <dgm:pt modelId="{E5C0CC52-06A6-41C0-876A-5545F7317E79}" type="parTrans" cxnId="{03F96887-48DC-4FA6-95CF-56C6DB6DB8EE}">
      <dgm:prSet/>
      <dgm:spPr/>
      <dgm:t>
        <a:bodyPr/>
        <a:lstStyle/>
        <a:p>
          <a:endParaRPr lang="es-ES" sz="1300">
            <a:solidFill>
              <a:schemeClr val="tx1"/>
            </a:solidFill>
          </a:endParaRPr>
        </a:p>
      </dgm:t>
    </dgm:pt>
    <dgm:pt modelId="{EB9EF2F5-1DDF-4CDC-B05D-98D190B6F9B0}" type="sibTrans" cxnId="{03F96887-48DC-4FA6-95CF-56C6DB6DB8EE}">
      <dgm:prSet/>
      <dgm:spPr/>
      <dgm:t>
        <a:bodyPr/>
        <a:lstStyle/>
        <a:p>
          <a:endParaRPr lang="es-ES" sz="1300">
            <a:solidFill>
              <a:schemeClr val="tx1"/>
            </a:solidFill>
          </a:endParaRPr>
        </a:p>
      </dgm:t>
    </dgm:pt>
    <dgm:pt modelId="{F12DBD0B-5A3B-41B3-A2F1-4808B43D515C}">
      <dgm:prSet custT="1"/>
      <dgm:spPr/>
      <dgm:t>
        <a:bodyPr/>
        <a:lstStyle/>
        <a:p>
          <a:r>
            <a:rPr lang="es-ES" sz="1300">
              <a:solidFill>
                <a:schemeClr val="tx1"/>
              </a:solidFill>
            </a:rPr>
            <a:t>Recursos humanos en la empresa: requisitos de formación y de competencias profesionales, personales y sociales asociadas a los diferentes puestos de trabajo.</a:t>
          </a:r>
          <a:endParaRPr lang="es-ES" sz="1300" dirty="0">
            <a:solidFill>
              <a:schemeClr val="tx1"/>
            </a:solidFill>
          </a:endParaRPr>
        </a:p>
      </dgm:t>
    </dgm:pt>
    <dgm:pt modelId="{84FC72FD-96A8-4DFF-99B8-38391F9E9A45}" type="parTrans" cxnId="{3C86F556-BB1B-4A99-BF46-94DA30F4DB18}">
      <dgm:prSet/>
      <dgm:spPr/>
      <dgm:t>
        <a:bodyPr/>
        <a:lstStyle/>
        <a:p>
          <a:endParaRPr lang="es-ES" sz="1300">
            <a:solidFill>
              <a:schemeClr val="tx1"/>
            </a:solidFill>
          </a:endParaRPr>
        </a:p>
      </dgm:t>
    </dgm:pt>
    <dgm:pt modelId="{1D53AFAD-1DF7-42A6-A480-94F4DC410276}" type="sibTrans" cxnId="{3C86F556-BB1B-4A99-BF46-94DA30F4DB18}">
      <dgm:prSet/>
      <dgm:spPr/>
      <dgm:t>
        <a:bodyPr/>
        <a:lstStyle/>
        <a:p>
          <a:endParaRPr lang="es-ES" sz="1300">
            <a:solidFill>
              <a:schemeClr val="tx1"/>
            </a:solidFill>
          </a:endParaRPr>
        </a:p>
      </dgm:t>
    </dgm:pt>
    <dgm:pt modelId="{0F546602-94BA-442F-9344-081A513B65C6}">
      <dgm:prSet custT="1"/>
      <dgm:spPr/>
      <dgm:t>
        <a:bodyPr/>
        <a:lstStyle/>
        <a:p>
          <a:r>
            <a:rPr lang="es-ES" sz="1300">
              <a:solidFill>
                <a:schemeClr val="tx1"/>
              </a:solidFill>
            </a:rPr>
            <a:t>Sistema de calidad establecido en el centro de trabajo.</a:t>
          </a:r>
          <a:endParaRPr lang="es-ES" sz="1300" dirty="0">
            <a:solidFill>
              <a:schemeClr val="tx1"/>
            </a:solidFill>
          </a:endParaRPr>
        </a:p>
      </dgm:t>
    </dgm:pt>
    <dgm:pt modelId="{B599C741-BDBA-4E69-81BC-744D9A0F10EA}" type="parTrans" cxnId="{917209B8-2148-4CF9-AEF6-FF134A1A69DD}">
      <dgm:prSet/>
      <dgm:spPr/>
      <dgm:t>
        <a:bodyPr/>
        <a:lstStyle/>
        <a:p>
          <a:endParaRPr lang="es-ES" sz="1300">
            <a:solidFill>
              <a:schemeClr val="tx1"/>
            </a:solidFill>
          </a:endParaRPr>
        </a:p>
      </dgm:t>
    </dgm:pt>
    <dgm:pt modelId="{AA68039D-92D9-4722-8AA7-01D81DB9D5FF}" type="sibTrans" cxnId="{917209B8-2148-4CF9-AEF6-FF134A1A69DD}">
      <dgm:prSet/>
      <dgm:spPr/>
      <dgm:t>
        <a:bodyPr/>
        <a:lstStyle/>
        <a:p>
          <a:endParaRPr lang="es-ES" sz="1300">
            <a:solidFill>
              <a:schemeClr val="tx1"/>
            </a:solidFill>
          </a:endParaRPr>
        </a:p>
      </dgm:t>
    </dgm:pt>
    <dgm:pt modelId="{A6FA8B5D-DEF0-49CA-B5C3-E4311DFAD8BF}">
      <dgm:prSet custT="1"/>
      <dgm:spPr/>
      <dgm:t>
        <a:bodyPr/>
        <a:lstStyle/>
        <a:p>
          <a:r>
            <a:rPr lang="es-ES" sz="1300">
              <a:solidFill>
                <a:schemeClr val="tx1"/>
              </a:solidFill>
            </a:rPr>
            <a:t>Sistema de seguridad establecido en el centro de trabajo.</a:t>
          </a:r>
          <a:endParaRPr lang="es-ES" sz="1300" dirty="0">
            <a:solidFill>
              <a:schemeClr val="tx1"/>
            </a:solidFill>
          </a:endParaRPr>
        </a:p>
      </dgm:t>
    </dgm:pt>
    <dgm:pt modelId="{6E26C5B1-2662-40CF-A7F7-67932F9E4029}" type="parTrans" cxnId="{87873CED-CA6C-4377-8250-BE41B59D432D}">
      <dgm:prSet/>
      <dgm:spPr/>
      <dgm:t>
        <a:bodyPr/>
        <a:lstStyle/>
        <a:p>
          <a:endParaRPr lang="es-ES" sz="1300">
            <a:solidFill>
              <a:schemeClr val="tx1"/>
            </a:solidFill>
          </a:endParaRPr>
        </a:p>
      </dgm:t>
    </dgm:pt>
    <dgm:pt modelId="{5B47B44F-23EB-4D42-B471-135F288405A5}" type="sibTrans" cxnId="{87873CED-CA6C-4377-8250-BE41B59D432D}">
      <dgm:prSet/>
      <dgm:spPr/>
      <dgm:t>
        <a:bodyPr/>
        <a:lstStyle/>
        <a:p>
          <a:endParaRPr lang="es-ES" sz="1300">
            <a:solidFill>
              <a:schemeClr val="tx1"/>
            </a:solidFill>
          </a:endParaRPr>
        </a:p>
      </dgm:t>
    </dgm:pt>
    <dgm:pt modelId="{946D3B80-87BB-497B-A4E8-C9593A49D83C}">
      <dgm:prSet custT="1"/>
      <dgm:spPr/>
      <dgm:t>
        <a:bodyPr/>
        <a:lstStyle/>
        <a:p>
          <a:r>
            <a:rPr lang="es-ES" sz="1300">
              <a:solidFill>
                <a:schemeClr val="tx1"/>
              </a:solidFill>
            </a:rPr>
            <a:t>Actitudes personales: empatía, puntualidad</a:t>
          </a:r>
          <a:endParaRPr lang="es-ES" sz="1300" dirty="0">
            <a:solidFill>
              <a:schemeClr val="tx1"/>
            </a:solidFill>
          </a:endParaRPr>
        </a:p>
      </dgm:t>
    </dgm:pt>
    <dgm:pt modelId="{57D5C947-8C33-4032-8EF1-F0A2D128581A}" type="parTrans" cxnId="{4C1E6350-C153-4F34-8A77-E716939F2BFC}">
      <dgm:prSet/>
      <dgm:spPr/>
      <dgm:t>
        <a:bodyPr/>
        <a:lstStyle/>
        <a:p>
          <a:endParaRPr lang="es-ES" sz="1300">
            <a:solidFill>
              <a:schemeClr val="tx1"/>
            </a:solidFill>
          </a:endParaRPr>
        </a:p>
      </dgm:t>
    </dgm:pt>
    <dgm:pt modelId="{3438CDCE-933F-4A46-AE92-A9AD32B1F5D2}" type="sibTrans" cxnId="{4C1E6350-C153-4F34-8A77-E716939F2BFC}">
      <dgm:prSet/>
      <dgm:spPr/>
      <dgm:t>
        <a:bodyPr/>
        <a:lstStyle/>
        <a:p>
          <a:endParaRPr lang="es-ES" sz="1300">
            <a:solidFill>
              <a:schemeClr val="tx1"/>
            </a:solidFill>
          </a:endParaRPr>
        </a:p>
      </dgm:t>
    </dgm:pt>
    <dgm:pt modelId="{BB379686-FC1D-4559-9A16-12464A604791}">
      <dgm:prSet custT="1"/>
      <dgm:spPr/>
      <dgm:t>
        <a:bodyPr/>
        <a:lstStyle/>
        <a:p>
          <a:r>
            <a:rPr lang="es-ES" sz="1300">
              <a:solidFill>
                <a:schemeClr val="tx1"/>
              </a:solidFill>
            </a:rPr>
            <a:t>Actitudes profesionales: orden, limpieza, responsabilidad y seguridad.</a:t>
          </a:r>
          <a:endParaRPr lang="es-ES" sz="1300" dirty="0">
            <a:solidFill>
              <a:schemeClr val="tx1"/>
            </a:solidFill>
          </a:endParaRPr>
        </a:p>
      </dgm:t>
    </dgm:pt>
    <dgm:pt modelId="{31259184-ECA5-4865-92E4-D751D603D834}" type="parTrans" cxnId="{54C7B0C7-2250-47FA-9876-00513EB1C67F}">
      <dgm:prSet/>
      <dgm:spPr/>
      <dgm:t>
        <a:bodyPr/>
        <a:lstStyle/>
        <a:p>
          <a:endParaRPr lang="es-ES" sz="1300">
            <a:solidFill>
              <a:schemeClr val="tx1"/>
            </a:solidFill>
          </a:endParaRPr>
        </a:p>
      </dgm:t>
    </dgm:pt>
    <dgm:pt modelId="{9057EE31-812B-49A3-8375-78599EBF86B2}" type="sibTrans" cxnId="{54C7B0C7-2250-47FA-9876-00513EB1C67F}">
      <dgm:prSet/>
      <dgm:spPr/>
      <dgm:t>
        <a:bodyPr/>
        <a:lstStyle/>
        <a:p>
          <a:endParaRPr lang="es-ES" sz="1300">
            <a:solidFill>
              <a:schemeClr val="tx1"/>
            </a:solidFill>
          </a:endParaRPr>
        </a:p>
      </dgm:t>
    </dgm:pt>
    <dgm:pt modelId="{7763DEF2-FE3E-42DB-99F6-E06D62D9DC11}">
      <dgm:prSet custT="1"/>
      <dgm:spPr/>
      <dgm:t>
        <a:bodyPr/>
        <a:lstStyle/>
        <a:p>
          <a:r>
            <a:rPr lang="es-ES" sz="1300">
              <a:solidFill>
                <a:schemeClr val="tx1"/>
              </a:solidFill>
            </a:rPr>
            <a:t>Actitudes ante la prevención de riesgos laborales y ambientales.</a:t>
          </a:r>
          <a:endParaRPr lang="es-ES" sz="1300" dirty="0">
            <a:solidFill>
              <a:schemeClr val="tx1"/>
            </a:solidFill>
          </a:endParaRPr>
        </a:p>
      </dgm:t>
    </dgm:pt>
    <dgm:pt modelId="{FD18C6AA-C633-4C74-AEE0-6947268B61A9}" type="parTrans" cxnId="{C0748CC3-A279-442D-8811-86761E092214}">
      <dgm:prSet/>
      <dgm:spPr/>
      <dgm:t>
        <a:bodyPr/>
        <a:lstStyle/>
        <a:p>
          <a:endParaRPr lang="es-ES" sz="1300">
            <a:solidFill>
              <a:schemeClr val="tx1"/>
            </a:solidFill>
          </a:endParaRPr>
        </a:p>
      </dgm:t>
    </dgm:pt>
    <dgm:pt modelId="{AFB56351-0F72-4C2A-BC1C-EE3A46CD896F}" type="sibTrans" cxnId="{C0748CC3-A279-442D-8811-86761E092214}">
      <dgm:prSet/>
      <dgm:spPr/>
      <dgm:t>
        <a:bodyPr/>
        <a:lstStyle/>
        <a:p>
          <a:endParaRPr lang="es-ES" sz="1300">
            <a:solidFill>
              <a:schemeClr val="tx1"/>
            </a:solidFill>
          </a:endParaRPr>
        </a:p>
      </dgm:t>
    </dgm:pt>
    <dgm:pt modelId="{80E55D51-EA7A-4774-BECB-A19EF9414E5F}">
      <dgm:prSet custT="1"/>
      <dgm:spPr/>
      <dgm:t>
        <a:bodyPr/>
        <a:lstStyle/>
        <a:p>
          <a:r>
            <a:rPr lang="es-ES" sz="1300">
              <a:solidFill>
                <a:schemeClr val="tx1"/>
              </a:solidFill>
            </a:rPr>
            <a:t>Jerarquía en la empresa. Comunicación con el equipo de trabajo.</a:t>
          </a:r>
          <a:endParaRPr lang="es-ES" sz="1300" dirty="0">
            <a:solidFill>
              <a:schemeClr val="tx1"/>
            </a:solidFill>
          </a:endParaRPr>
        </a:p>
      </dgm:t>
    </dgm:pt>
    <dgm:pt modelId="{714B5996-C935-468A-8B96-377341535F47}" type="parTrans" cxnId="{DD73BBD5-B60A-4367-B894-DFEA7D0FC0DF}">
      <dgm:prSet/>
      <dgm:spPr/>
      <dgm:t>
        <a:bodyPr/>
        <a:lstStyle/>
        <a:p>
          <a:endParaRPr lang="es-ES" sz="1300">
            <a:solidFill>
              <a:schemeClr val="tx1"/>
            </a:solidFill>
          </a:endParaRPr>
        </a:p>
      </dgm:t>
    </dgm:pt>
    <dgm:pt modelId="{F08BA53F-31A9-4B60-8928-6E3D45F78A3F}" type="sibTrans" cxnId="{DD73BBD5-B60A-4367-B894-DFEA7D0FC0DF}">
      <dgm:prSet/>
      <dgm:spPr/>
      <dgm:t>
        <a:bodyPr/>
        <a:lstStyle/>
        <a:p>
          <a:endParaRPr lang="es-ES" sz="1300">
            <a:solidFill>
              <a:schemeClr val="tx1"/>
            </a:solidFill>
          </a:endParaRPr>
        </a:p>
      </dgm:t>
    </dgm:pt>
    <dgm:pt modelId="{60348C5E-A41F-4322-B23E-EC08A4C209E0}">
      <dgm:prSet custT="1"/>
      <dgm:spPr/>
      <dgm:t>
        <a:bodyPr/>
        <a:lstStyle/>
        <a:p>
          <a:r>
            <a:rPr lang="es-ES" sz="1300">
              <a:solidFill>
                <a:schemeClr val="tx1"/>
              </a:solidFill>
            </a:rPr>
            <a:t>Documentación de las actividades profesionales: métodos de clasificación, codificación, renovación y eliminación.</a:t>
          </a:r>
          <a:endParaRPr lang="es-ES" sz="1300" dirty="0">
            <a:solidFill>
              <a:schemeClr val="tx1"/>
            </a:solidFill>
          </a:endParaRPr>
        </a:p>
      </dgm:t>
    </dgm:pt>
    <dgm:pt modelId="{7C13EB78-0A54-41CA-BF38-4402879AFF69}" type="parTrans" cxnId="{B8D8DA16-B0F5-4F3D-9721-768A3BCFC4C2}">
      <dgm:prSet/>
      <dgm:spPr/>
      <dgm:t>
        <a:bodyPr/>
        <a:lstStyle/>
        <a:p>
          <a:endParaRPr lang="es-ES" sz="1300">
            <a:solidFill>
              <a:schemeClr val="tx1"/>
            </a:solidFill>
          </a:endParaRPr>
        </a:p>
      </dgm:t>
    </dgm:pt>
    <dgm:pt modelId="{14F0A3FB-5074-4DD7-9D7B-5DAFC7F0AFC2}" type="sibTrans" cxnId="{B8D8DA16-B0F5-4F3D-9721-768A3BCFC4C2}">
      <dgm:prSet/>
      <dgm:spPr/>
      <dgm:t>
        <a:bodyPr/>
        <a:lstStyle/>
        <a:p>
          <a:endParaRPr lang="es-ES" sz="1300">
            <a:solidFill>
              <a:schemeClr val="tx1"/>
            </a:solidFill>
          </a:endParaRPr>
        </a:p>
      </dgm:t>
    </dgm:pt>
    <dgm:pt modelId="{FFDECFF1-1BD1-4D44-AAA8-7D30C730DBE0}">
      <dgm:prSet custT="1"/>
      <dgm:spPr/>
      <dgm:t>
        <a:bodyPr/>
        <a:lstStyle/>
        <a:p>
          <a:r>
            <a:rPr lang="es-ES" sz="1300">
              <a:solidFill>
                <a:schemeClr val="tx1"/>
              </a:solidFill>
            </a:rPr>
            <a:t>Reconocimiento y aplicación de las normas internas, instrucciones de trabajo, procedimientos normalizados de trabajo y otros, de la empresa.</a:t>
          </a:r>
          <a:endParaRPr lang="es-ES" sz="1300" dirty="0">
            <a:solidFill>
              <a:schemeClr val="tx1"/>
            </a:solidFill>
          </a:endParaRPr>
        </a:p>
      </dgm:t>
    </dgm:pt>
    <dgm:pt modelId="{DE98F8BC-47CB-4204-9B50-FF255087938F}" type="parTrans" cxnId="{9D565114-E760-434A-93E2-10E20DBB62EE}">
      <dgm:prSet/>
      <dgm:spPr/>
      <dgm:t>
        <a:bodyPr/>
        <a:lstStyle/>
        <a:p>
          <a:endParaRPr lang="es-ES" sz="1300">
            <a:solidFill>
              <a:schemeClr val="tx1"/>
            </a:solidFill>
          </a:endParaRPr>
        </a:p>
      </dgm:t>
    </dgm:pt>
    <dgm:pt modelId="{014C860C-8FBC-42A3-8089-AD1B5A53BC4D}" type="sibTrans" cxnId="{9D565114-E760-434A-93E2-10E20DBB62EE}">
      <dgm:prSet/>
      <dgm:spPr/>
      <dgm:t>
        <a:bodyPr/>
        <a:lstStyle/>
        <a:p>
          <a:endParaRPr lang="es-ES" sz="1300">
            <a:solidFill>
              <a:schemeClr val="tx1"/>
            </a:solidFill>
          </a:endParaRPr>
        </a:p>
      </dgm:t>
    </dgm:pt>
    <dgm:pt modelId="{C5CBF552-2629-4256-BA04-9988BB2FC62C}">
      <dgm:prSet custT="1"/>
      <dgm:spPr/>
      <dgm:t>
        <a:bodyPr/>
        <a:lstStyle/>
        <a:p>
          <a:r>
            <a:rPr lang="es-ES" sz="1300">
              <a:solidFill>
                <a:schemeClr val="tx1"/>
              </a:solidFill>
            </a:rPr>
            <a:t>Identificación de las características del programa aplicado.</a:t>
          </a:r>
          <a:endParaRPr lang="es-ES" sz="1300" dirty="0">
            <a:solidFill>
              <a:schemeClr val="tx1"/>
            </a:solidFill>
          </a:endParaRPr>
        </a:p>
      </dgm:t>
    </dgm:pt>
    <dgm:pt modelId="{5DFFDDF6-18F7-458A-BF60-4D02DB2C7179}" type="parTrans" cxnId="{6A83CE24-FFBF-4B4A-A32F-A6A80C48105A}">
      <dgm:prSet/>
      <dgm:spPr/>
      <dgm:t>
        <a:bodyPr/>
        <a:lstStyle/>
        <a:p>
          <a:endParaRPr lang="es-ES" sz="1300">
            <a:solidFill>
              <a:schemeClr val="tx1"/>
            </a:solidFill>
          </a:endParaRPr>
        </a:p>
      </dgm:t>
    </dgm:pt>
    <dgm:pt modelId="{56826929-21B2-4884-B5B4-F541A9F614F2}" type="sibTrans" cxnId="{6A83CE24-FFBF-4B4A-A32F-A6A80C48105A}">
      <dgm:prSet/>
      <dgm:spPr/>
      <dgm:t>
        <a:bodyPr/>
        <a:lstStyle/>
        <a:p>
          <a:endParaRPr lang="es-ES" sz="1300">
            <a:solidFill>
              <a:schemeClr val="tx1"/>
            </a:solidFill>
          </a:endParaRPr>
        </a:p>
      </dgm:t>
    </dgm:pt>
    <dgm:pt modelId="{E3D019FB-1212-4299-814B-C7387E88F23D}">
      <dgm:prSet custT="1"/>
      <dgm:spPr/>
      <dgm:t>
        <a:bodyPr/>
        <a:lstStyle/>
        <a:p>
          <a:r>
            <a:rPr lang="es-ES" sz="1300">
              <a:solidFill>
                <a:schemeClr val="tx1"/>
              </a:solidFill>
            </a:rPr>
            <a:t>Obtención de información sobre los destinatarios.</a:t>
          </a:r>
          <a:endParaRPr lang="es-ES" sz="1300" dirty="0">
            <a:solidFill>
              <a:schemeClr val="tx1"/>
            </a:solidFill>
          </a:endParaRPr>
        </a:p>
      </dgm:t>
    </dgm:pt>
    <dgm:pt modelId="{4F12B28B-5E0B-40ED-BE50-D70F62278BEE}" type="parTrans" cxnId="{22D66CA8-58A5-4D4B-9718-97131D510CA2}">
      <dgm:prSet/>
      <dgm:spPr/>
      <dgm:t>
        <a:bodyPr/>
        <a:lstStyle/>
        <a:p>
          <a:endParaRPr lang="es-ES" sz="1300">
            <a:solidFill>
              <a:schemeClr val="tx1"/>
            </a:solidFill>
          </a:endParaRPr>
        </a:p>
      </dgm:t>
    </dgm:pt>
    <dgm:pt modelId="{BECD283D-7657-4E23-A8A8-28DD96765212}" type="sibTrans" cxnId="{22D66CA8-58A5-4D4B-9718-97131D510CA2}">
      <dgm:prSet/>
      <dgm:spPr/>
      <dgm:t>
        <a:bodyPr/>
        <a:lstStyle/>
        <a:p>
          <a:endParaRPr lang="es-ES" sz="1300">
            <a:solidFill>
              <a:schemeClr val="tx1"/>
            </a:solidFill>
          </a:endParaRPr>
        </a:p>
      </dgm:t>
    </dgm:pt>
    <dgm:pt modelId="{F3ECF8F2-4675-4EB2-8DC2-E722359A647E}">
      <dgm:prSet custT="1"/>
      <dgm:spPr/>
      <dgm:t>
        <a:bodyPr/>
        <a:lstStyle/>
        <a:p>
          <a:r>
            <a:rPr lang="es-ES" sz="1300" dirty="0">
              <a:solidFill>
                <a:schemeClr val="tx1"/>
              </a:solidFill>
            </a:rPr>
            <a:t>Definición de una propuesta adecuada a los recursos y materiales de que dispone.</a:t>
          </a:r>
        </a:p>
      </dgm:t>
    </dgm:pt>
    <dgm:pt modelId="{BBE64CB0-F2D1-4337-8C2A-40FA6D44BDBD}" type="parTrans" cxnId="{789B8EC5-C7C7-42D2-B6A8-AEBC2E389C0C}">
      <dgm:prSet/>
      <dgm:spPr/>
      <dgm:t>
        <a:bodyPr/>
        <a:lstStyle/>
        <a:p>
          <a:endParaRPr lang="es-ES" sz="1300">
            <a:solidFill>
              <a:schemeClr val="tx1"/>
            </a:solidFill>
          </a:endParaRPr>
        </a:p>
      </dgm:t>
    </dgm:pt>
    <dgm:pt modelId="{0E0C9046-88A9-4A68-AB38-2388F5D2E82A}" type="sibTrans" cxnId="{789B8EC5-C7C7-42D2-B6A8-AEBC2E389C0C}">
      <dgm:prSet/>
      <dgm:spPr/>
      <dgm:t>
        <a:bodyPr/>
        <a:lstStyle/>
        <a:p>
          <a:endParaRPr lang="es-ES" sz="1300">
            <a:solidFill>
              <a:schemeClr val="tx1"/>
            </a:solidFill>
          </a:endParaRPr>
        </a:p>
      </dgm:t>
    </dgm:pt>
    <dgm:pt modelId="{6ECD74CF-ACBB-424B-AA4A-22DD9CA37CE6}">
      <dgm:prSet custT="1"/>
      <dgm:spPr/>
      <dgm:t>
        <a:bodyPr/>
        <a:lstStyle/>
        <a:p>
          <a:r>
            <a:rPr lang="es-ES" sz="1300">
              <a:solidFill>
                <a:schemeClr val="tx1"/>
              </a:solidFill>
            </a:rPr>
            <a:t>Propuesta de actividades adaptadas a las características de los destinatarios.</a:t>
          </a:r>
          <a:endParaRPr lang="es-ES" sz="1300" dirty="0">
            <a:solidFill>
              <a:schemeClr val="tx1"/>
            </a:solidFill>
          </a:endParaRPr>
        </a:p>
      </dgm:t>
    </dgm:pt>
    <dgm:pt modelId="{296F8FEF-8DA4-41DE-B81E-37F32E910F91}" type="parTrans" cxnId="{2833C575-1A35-459C-A3AE-3D43A5B31473}">
      <dgm:prSet/>
      <dgm:spPr/>
      <dgm:t>
        <a:bodyPr/>
        <a:lstStyle/>
        <a:p>
          <a:endParaRPr lang="es-ES" sz="1300">
            <a:solidFill>
              <a:schemeClr val="tx1"/>
            </a:solidFill>
          </a:endParaRPr>
        </a:p>
      </dgm:t>
    </dgm:pt>
    <dgm:pt modelId="{2849A5CB-6938-491C-AC59-F394FAE0F856}" type="sibTrans" cxnId="{2833C575-1A35-459C-A3AE-3D43A5B31473}">
      <dgm:prSet/>
      <dgm:spPr/>
      <dgm:t>
        <a:bodyPr/>
        <a:lstStyle/>
        <a:p>
          <a:endParaRPr lang="es-ES" sz="1300">
            <a:solidFill>
              <a:schemeClr val="tx1"/>
            </a:solidFill>
          </a:endParaRPr>
        </a:p>
      </dgm:t>
    </dgm:pt>
    <dgm:pt modelId="{3C6F1073-25F1-4C41-8E07-C79D6D84F035}">
      <dgm:prSet custT="1"/>
      <dgm:spPr/>
      <dgm:t>
        <a:bodyPr/>
        <a:lstStyle/>
        <a:p>
          <a:r>
            <a:rPr lang="es-ES" sz="1300">
              <a:solidFill>
                <a:schemeClr val="tx1"/>
              </a:solidFill>
            </a:rPr>
            <a:t>Selección de estrategias de intervención adecuadas a los objetivos y destinatarios.</a:t>
          </a:r>
          <a:endParaRPr lang="es-ES" sz="1300" dirty="0">
            <a:solidFill>
              <a:schemeClr val="tx1"/>
            </a:solidFill>
          </a:endParaRPr>
        </a:p>
      </dgm:t>
    </dgm:pt>
    <dgm:pt modelId="{FF6681CA-AE42-4251-B2E4-E7363FE9F66E}" type="parTrans" cxnId="{16F025A6-CE74-444D-8050-AE155552ACE3}">
      <dgm:prSet/>
      <dgm:spPr/>
      <dgm:t>
        <a:bodyPr/>
        <a:lstStyle/>
        <a:p>
          <a:endParaRPr lang="es-ES" sz="1300">
            <a:solidFill>
              <a:schemeClr val="tx1"/>
            </a:solidFill>
          </a:endParaRPr>
        </a:p>
      </dgm:t>
    </dgm:pt>
    <dgm:pt modelId="{CD024E11-E4E0-4B2B-96BF-7CBB05E0E0A8}" type="sibTrans" cxnId="{16F025A6-CE74-444D-8050-AE155552ACE3}">
      <dgm:prSet/>
      <dgm:spPr/>
      <dgm:t>
        <a:bodyPr/>
        <a:lstStyle/>
        <a:p>
          <a:endParaRPr lang="es-ES" sz="1300">
            <a:solidFill>
              <a:schemeClr val="tx1"/>
            </a:solidFill>
          </a:endParaRPr>
        </a:p>
      </dgm:t>
    </dgm:pt>
    <dgm:pt modelId="{D3943F20-2C8D-4CF4-A970-4195ABCCF5E4}">
      <dgm:prSet custT="1"/>
      <dgm:spPr/>
      <dgm:t>
        <a:bodyPr/>
        <a:lstStyle/>
        <a:p>
          <a:r>
            <a:rPr lang="es-ES" sz="1300">
              <a:solidFill>
                <a:schemeClr val="tx1"/>
              </a:solidFill>
            </a:rPr>
            <a:t>Implementación de actividades dirigidas a los niños y niñas.</a:t>
          </a:r>
          <a:endParaRPr lang="es-ES" sz="1300" dirty="0">
            <a:solidFill>
              <a:schemeClr val="tx1"/>
            </a:solidFill>
          </a:endParaRPr>
        </a:p>
      </dgm:t>
    </dgm:pt>
    <dgm:pt modelId="{58F43E0E-14B4-4FC4-9F00-1F01141DF04A}" type="parTrans" cxnId="{9F42FE69-8D23-4A82-BBC1-ED2F68D0853D}">
      <dgm:prSet/>
      <dgm:spPr/>
      <dgm:t>
        <a:bodyPr/>
        <a:lstStyle/>
        <a:p>
          <a:endParaRPr lang="es-ES" sz="1300">
            <a:solidFill>
              <a:schemeClr val="tx1"/>
            </a:solidFill>
          </a:endParaRPr>
        </a:p>
      </dgm:t>
    </dgm:pt>
    <dgm:pt modelId="{EBB1DB21-C968-41F7-80E3-5A38B3B60B5C}" type="sibTrans" cxnId="{9F42FE69-8D23-4A82-BBC1-ED2F68D0853D}">
      <dgm:prSet/>
      <dgm:spPr/>
      <dgm:t>
        <a:bodyPr/>
        <a:lstStyle/>
        <a:p>
          <a:endParaRPr lang="es-ES" sz="1300">
            <a:solidFill>
              <a:schemeClr val="tx1"/>
            </a:solidFill>
          </a:endParaRPr>
        </a:p>
      </dgm:t>
    </dgm:pt>
    <dgm:pt modelId="{28D45238-7EEC-4296-92ED-90F5ABF1E0A9}">
      <dgm:prSet custT="1"/>
      <dgm:spPr/>
      <dgm:t>
        <a:bodyPr/>
        <a:lstStyle/>
        <a:p>
          <a:r>
            <a:rPr lang="es-ES" sz="1300">
              <a:solidFill>
                <a:schemeClr val="tx1"/>
              </a:solidFill>
            </a:rPr>
            <a:t>Identificación de las características de los destinatarios.</a:t>
          </a:r>
          <a:endParaRPr lang="es-ES" sz="1300" dirty="0">
            <a:solidFill>
              <a:schemeClr val="tx1"/>
            </a:solidFill>
          </a:endParaRPr>
        </a:p>
      </dgm:t>
    </dgm:pt>
    <dgm:pt modelId="{E046710D-763D-4936-9437-2EFC81856593}" type="parTrans" cxnId="{87BC53DE-DB50-4045-ACE7-F194F0764303}">
      <dgm:prSet/>
      <dgm:spPr/>
      <dgm:t>
        <a:bodyPr/>
        <a:lstStyle/>
        <a:p>
          <a:endParaRPr lang="es-ES" sz="1300">
            <a:solidFill>
              <a:schemeClr val="tx1"/>
            </a:solidFill>
          </a:endParaRPr>
        </a:p>
      </dgm:t>
    </dgm:pt>
    <dgm:pt modelId="{00515C64-7BB5-48AE-9E56-6D57DB662845}" type="sibTrans" cxnId="{87BC53DE-DB50-4045-ACE7-F194F0764303}">
      <dgm:prSet/>
      <dgm:spPr/>
      <dgm:t>
        <a:bodyPr/>
        <a:lstStyle/>
        <a:p>
          <a:endParaRPr lang="es-ES" sz="1300">
            <a:solidFill>
              <a:schemeClr val="tx1"/>
            </a:solidFill>
          </a:endParaRPr>
        </a:p>
      </dgm:t>
    </dgm:pt>
    <dgm:pt modelId="{182B46FB-CD0B-4693-90C3-3DCB8C625E13}">
      <dgm:prSet custT="1"/>
      <dgm:spPr/>
      <dgm:t>
        <a:bodyPr/>
        <a:lstStyle/>
        <a:p>
          <a:r>
            <a:rPr lang="es-ES" sz="1300">
              <a:solidFill>
                <a:schemeClr val="tx1"/>
              </a:solidFill>
            </a:rPr>
            <a:t>Determinación de las características del contexto.</a:t>
          </a:r>
          <a:endParaRPr lang="es-ES" sz="1300" dirty="0">
            <a:solidFill>
              <a:schemeClr val="tx1"/>
            </a:solidFill>
          </a:endParaRPr>
        </a:p>
      </dgm:t>
    </dgm:pt>
    <dgm:pt modelId="{87201FCA-8586-4882-8C59-9223A30BAFD2}" type="parTrans" cxnId="{EAC69DE8-2FFB-41B8-95B9-C129E4564A89}">
      <dgm:prSet/>
      <dgm:spPr/>
      <dgm:t>
        <a:bodyPr/>
        <a:lstStyle/>
        <a:p>
          <a:endParaRPr lang="es-ES" sz="1300">
            <a:solidFill>
              <a:schemeClr val="tx1"/>
            </a:solidFill>
          </a:endParaRPr>
        </a:p>
      </dgm:t>
    </dgm:pt>
    <dgm:pt modelId="{FB332F6F-5801-47E2-BF60-3EF9A4876DF3}" type="sibTrans" cxnId="{EAC69DE8-2FFB-41B8-95B9-C129E4564A89}">
      <dgm:prSet/>
      <dgm:spPr/>
      <dgm:t>
        <a:bodyPr/>
        <a:lstStyle/>
        <a:p>
          <a:endParaRPr lang="es-ES" sz="1300">
            <a:solidFill>
              <a:schemeClr val="tx1"/>
            </a:solidFill>
          </a:endParaRPr>
        </a:p>
      </dgm:t>
    </dgm:pt>
    <dgm:pt modelId="{73F49FED-7B87-4A54-8A3E-07B9F5D27DF0}">
      <dgm:prSet custT="1"/>
      <dgm:spPr/>
      <dgm:t>
        <a:bodyPr/>
        <a:lstStyle/>
        <a:p>
          <a:r>
            <a:rPr lang="es-ES" sz="1300">
              <a:solidFill>
                <a:schemeClr val="tx1"/>
              </a:solidFill>
            </a:rPr>
            <a:t>Organización de los espacios y tiempos.</a:t>
          </a:r>
          <a:endParaRPr lang="es-ES" sz="1300" dirty="0">
            <a:solidFill>
              <a:schemeClr val="tx1"/>
            </a:solidFill>
          </a:endParaRPr>
        </a:p>
      </dgm:t>
    </dgm:pt>
    <dgm:pt modelId="{38E7C7ED-3BBD-4572-A43D-A8DEC27F2EB0}" type="parTrans" cxnId="{7907BB93-AA59-4AC0-8103-53789983FBF1}">
      <dgm:prSet/>
      <dgm:spPr/>
      <dgm:t>
        <a:bodyPr/>
        <a:lstStyle/>
        <a:p>
          <a:endParaRPr lang="es-ES" sz="1300">
            <a:solidFill>
              <a:schemeClr val="tx1"/>
            </a:solidFill>
          </a:endParaRPr>
        </a:p>
      </dgm:t>
    </dgm:pt>
    <dgm:pt modelId="{2774B913-2516-4555-AC8D-A9093EF5D57F}" type="sibTrans" cxnId="{7907BB93-AA59-4AC0-8103-53789983FBF1}">
      <dgm:prSet/>
      <dgm:spPr/>
      <dgm:t>
        <a:bodyPr/>
        <a:lstStyle/>
        <a:p>
          <a:endParaRPr lang="es-ES" sz="1300">
            <a:solidFill>
              <a:schemeClr val="tx1"/>
            </a:solidFill>
          </a:endParaRPr>
        </a:p>
      </dgm:t>
    </dgm:pt>
    <dgm:pt modelId="{B3D3BAC7-1376-43A8-972D-D1ACADD4AC6F}">
      <dgm:prSet custT="1"/>
      <dgm:spPr/>
      <dgm:t>
        <a:bodyPr/>
        <a:lstStyle/>
        <a:p>
          <a:r>
            <a:rPr lang="es-ES" sz="1300">
              <a:solidFill>
                <a:schemeClr val="tx1"/>
              </a:solidFill>
            </a:rPr>
            <a:t>Selección de recursos.</a:t>
          </a:r>
          <a:endParaRPr lang="es-ES" sz="1300" dirty="0">
            <a:solidFill>
              <a:schemeClr val="tx1"/>
            </a:solidFill>
          </a:endParaRPr>
        </a:p>
      </dgm:t>
    </dgm:pt>
    <dgm:pt modelId="{8C808CAF-B0B5-4F40-BA8D-B0CA60ED13E3}" type="parTrans" cxnId="{86009532-66C4-47A9-B645-F7DDFBFA22A1}">
      <dgm:prSet/>
      <dgm:spPr/>
      <dgm:t>
        <a:bodyPr/>
        <a:lstStyle/>
        <a:p>
          <a:endParaRPr lang="es-ES" sz="1300">
            <a:solidFill>
              <a:schemeClr val="tx1"/>
            </a:solidFill>
          </a:endParaRPr>
        </a:p>
      </dgm:t>
    </dgm:pt>
    <dgm:pt modelId="{359CEF39-5543-4E27-A6A7-04F70BBD13DA}" type="sibTrans" cxnId="{86009532-66C4-47A9-B645-F7DDFBFA22A1}">
      <dgm:prSet/>
      <dgm:spPr/>
      <dgm:t>
        <a:bodyPr/>
        <a:lstStyle/>
        <a:p>
          <a:endParaRPr lang="es-ES" sz="1300">
            <a:solidFill>
              <a:schemeClr val="tx1"/>
            </a:solidFill>
          </a:endParaRPr>
        </a:p>
      </dgm:t>
    </dgm:pt>
    <dgm:pt modelId="{1ECD7FBF-B2D5-4AE0-9036-70F80CB47814}">
      <dgm:prSet custT="1"/>
      <dgm:spPr/>
      <dgm:t>
        <a:bodyPr/>
        <a:lstStyle/>
        <a:p>
          <a:r>
            <a:rPr lang="es-ES" sz="1300">
              <a:solidFill>
                <a:schemeClr val="tx1"/>
              </a:solidFill>
            </a:rPr>
            <a:t>Aplicación de estrategias metodológicas.</a:t>
          </a:r>
          <a:endParaRPr lang="es-ES" sz="1300" dirty="0">
            <a:solidFill>
              <a:schemeClr val="tx1"/>
            </a:solidFill>
          </a:endParaRPr>
        </a:p>
      </dgm:t>
    </dgm:pt>
    <dgm:pt modelId="{46878D52-3631-4C02-8CB1-4A4A28575B35}" type="parTrans" cxnId="{816595BF-3D33-4C5C-8BCC-94EF8D1DC27E}">
      <dgm:prSet/>
      <dgm:spPr/>
      <dgm:t>
        <a:bodyPr/>
        <a:lstStyle/>
        <a:p>
          <a:endParaRPr lang="es-ES" sz="1300">
            <a:solidFill>
              <a:schemeClr val="tx1"/>
            </a:solidFill>
          </a:endParaRPr>
        </a:p>
      </dgm:t>
    </dgm:pt>
    <dgm:pt modelId="{7890F685-F1CD-4467-9B48-C6E2997635FF}" type="sibTrans" cxnId="{816595BF-3D33-4C5C-8BCC-94EF8D1DC27E}">
      <dgm:prSet/>
      <dgm:spPr/>
      <dgm:t>
        <a:bodyPr/>
        <a:lstStyle/>
        <a:p>
          <a:endParaRPr lang="es-ES" sz="1300">
            <a:solidFill>
              <a:schemeClr val="tx1"/>
            </a:solidFill>
          </a:endParaRPr>
        </a:p>
      </dgm:t>
    </dgm:pt>
    <dgm:pt modelId="{AF09D25F-B1BB-4989-B64D-80E6CC0AEF09}">
      <dgm:prSet custT="1"/>
      <dgm:spPr/>
      <dgm:t>
        <a:bodyPr/>
        <a:lstStyle/>
        <a:p>
          <a:r>
            <a:rPr lang="es-ES" sz="1300">
              <a:solidFill>
                <a:schemeClr val="tx1"/>
              </a:solidFill>
            </a:rPr>
            <a:t>Aplicación de estrategias de gestión de conflictos.</a:t>
          </a:r>
          <a:endParaRPr lang="es-ES" sz="1300" dirty="0">
            <a:solidFill>
              <a:schemeClr val="tx1"/>
            </a:solidFill>
          </a:endParaRPr>
        </a:p>
      </dgm:t>
    </dgm:pt>
    <dgm:pt modelId="{E925EF2F-D040-4F57-B563-27320B10CBBE}" type="parTrans" cxnId="{D685921F-318B-47D4-BE9B-F07675EA50CD}">
      <dgm:prSet/>
      <dgm:spPr/>
      <dgm:t>
        <a:bodyPr/>
        <a:lstStyle/>
        <a:p>
          <a:endParaRPr lang="es-ES" sz="1300">
            <a:solidFill>
              <a:schemeClr val="tx1"/>
            </a:solidFill>
          </a:endParaRPr>
        </a:p>
      </dgm:t>
    </dgm:pt>
    <dgm:pt modelId="{4EB9D63B-D02B-49B1-B8A1-E150F57A384F}" type="sibTrans" cxnId="{D685921F-318B-47D4-BE9B-F07675EA50CD}">
      <dgm:prSet/>
      <dgm:spPr/>
      <dgm:t>
        <a:bodyPr/>
        <a:lstStyle/>
        <a:p>
          <a:endParaRPr lang="es-ES" sz="1300">
            <a:solidFill>
              <a:schemeClr val="tx1"/>
            </a:solidFill>
          </a:endParaRPr>
        </a:p>
      </dgm:t>
    </dgm:pt>
    <dgm:pt modelId="{F97F9779-1EB1-4847-AE5B-8FF2F3ACBC68}">
      <dgm:prSet custT="1"/>
      <dgm:spPr/>
      <dgm:t>
        <a:bodyPr/>
        <a:lstStyle/>
        <a:p>
          <a:r>
            <a:rPr lang="es-ES" sz="1300">
              <a:solidFill>
                <a:schemeClr val="tx1"/>
              </a:solidFill>
            </a:rPr>
            <a:t>Evaluación de programas y actividades.</a:t>
          </a:r>
          <a:endParaRPr lang="es-ES" sz="1300" dirty="0">
            <a:solidFill>
              <a:schemeClr val="tx1"/>
            </a:solidFill>
          </a:endParaRPr>
        </a:p>
      </dgm:t>
    </dgm:pt>
    <dgm:pt modelId="{238759A5-E9AD-45DD-99D6-A1BC6C0CD94C}" type="parTrans" cxnId="{3DD0D113-D71E-466F-8D8A-0F90D30FA81E}">
      <dgm:prSet/>
      <dgm:spPr/>
      <dgm:t>
        <a:bodyPr/>
        <a:lstStyle/>
        <a:p>
          <a:endParaRPr lang="es-ES" sz="1300">
            <a:solidFill>
              <a:schemeClr val="tx1"/>
            </a:solidFill>
          </a:endParaRPr>
        </a:p>
      </dgm:t>
    </dgm:pt>
    <dgm:pt modelId="{DF73F3B7-BF54-4C76-B6A3-0C052AA0189D}" type="sibTrans" cxnId="{3DD0D113-D71E-466F-8D8A-0F90D30FA81E}">
      <dgm:prSet/>
      <dgm:spPr/>
      <dgm:t>
        <a:bodyPr/>
        <a:lstStyle/>
        <a:p>
          <a:endParaRPr lang="es-ES" sz="1300">
            <a:solidFill>
              <a:schemeClr val="tx1"/>
            </a:solidFill>
          </a:endParaRPr>
        </a:p>
      </dgm:t>
    </dgm:pt>
    <dgm:pt modelId="{D7D89BE8-3C81-48BC-94AC-093B5311C1C0}">
      <dgm:prSet custT="1"/>
      <dgm:spPr/>
      <dgm:t>
        <a:bodyPr/>
        <a:lstStyle/>
        <a:p>
          <a:r>
            <a:rPr lang="es-ES" sz="1300">
              <a:solidFill>
                <a:schemeClr val="tx1"/>
              </a:solidFill>
            </a:rPr>
            <a:t>Diseño de la evaluación a desarrollar.</a:t>
          </a:r>
          <a:endParaRPr lang="es-ES" sz="1300" dirty="0">
            <a:solidFill>
              <a:schemeClr val="tx1"/>
            </a:solidFill>
          </a:endParaRPr>
        </a:p>
      </dgm:t>
    </dgm:pt>
    <dgm:pt modelId="{AE8F4641-CE3D-422B-ABB3-A7A520ED5057}" type="parTrans" cxnId="{9F443BD6-2366-4B03-9809-BCCC38321C75}">
      <dgm:prSet/>
      <dgm:spPr/>
      <dgm:t>
        <a:bodyPr/>
        <a:lstStyle/>
        <a:p>
          <a:endParaRPr lang="es-ES" sz="1300">
            <a:solidFill>
              <a:schemeClr val="tx1"/>
            </a:solidFill>
          </a:endParaRPr>
        </a:p>
      </dgm:t>
    </dgm:pt>
    <dgm:pt modelId="{869ADFF4-BD67-493B-88F0-B913EB67B87E}" type="sibTrans" cxnId="{9F443BD6-2366-4B03-9809-BCCC38321C75}">
      <dgm:prSet/>
      <dgm:spPr/>
      <dgm:t>
        <a:bodyPr/>
        <a:lstStyle/>
        <a:p>
          <a:endParaRPr lang="es-ES" sz="1300">
            <a:solidFill>
              <a:schemeClr val="tx1"/>
            </a:solidFill>
          </a:endParaRPr>
        </a:p>
      </dgm:t>
    </dgm:pt>
    <dgm:pt modelId="{67AEA96E-85B3-4BC2-98E7-D4F71BF2033A}">
      <dgm:prSet custT="1"/>
      <dgm:spPr/>
      <dgm:t>
        <a:bodyPr/>
        <a:lstStyle/>
        <a:p>
          <a:r>
            <a:rPr lang="es-ES" sz="1300">
              <a:solidFill>
                <a:schemeClr val="tx1"/>
              </a:solidFill>
            </a:rPr>
            <a:t>Determinación de las actividades de evaluación.</a:t>
          </a:r>
          <a:endParaRPr lang="es-ES" sz="1300" dirty="0">
            <a:solidFill>
              <a:schemeClr val="tx1"/>
            </a:solidFill>
          </a:endParaRPr>
        </a:p>
      </dgm:t>
    </dgm:pt>
    <dgm:pt modelId="{3B9BFEEE-6701-4892-9F01-F1758EE2F348}" type="parTrans" cxnId="{39EECD2C-C07C-4045-B49C-7D39FD9DD080}">
      <dgm:prSet/>
      <dgm:spPr/>
      <dgm:t>
        <a:bodyPr/>
        <a:lstStyle/>
        <a:p>
          <a:endParaRPr lang="es-ES" sz="1300">
            <a:solidFill>
              <a:schemeClr val="tx1"/>
            </a:solidFill>
          </a:endParaRPr>
        </a:p>
      </dgm:t>
    </dgm:pt>
    <dgm:pt modelId="{905D522D-DF6F-4F8E-89C4-4CBD8ADA0343}" type="sibTrans" cxnId="{39EECD2C-C07C-4045-B49C-7D39FD9DD080}">
      <dgm:prSet/>
      <dgm:spPr/>
      <dgm:t>
        <a:bodyPr/>
        <a:lstStyle/>
        <a:p>
          <a:endParaRPr lang="es-ES" sz="1300">
            <a:solidFill>
              <a:schemeClr val="tx1"/>
            </a:solidFill>
          </a:endParaRPr>
        </a:p>
      </dgm:t>
    </dgm:pt>
    <dgm:pt modelId="{F7399BDF-35E0-4264-BA11-335D8F43A1B9}">
      <dgm:prSet custT="1"/>
      <dgm:spPr/>
      <dgm:t>
        <a:bodyPr/>
        <a:lstStyle/>
        <a:p>
          <a:r>
            <a:rPr lang="es-ES" sz="1300">
              <a:solidFill>
                <a:schemeClr val="tx1"/>
              </a:solidFill>
            </a:rPr>
            <a:t>Aplicación de los instrumentos de evaluación.</a:t>
          </a:r>
          <a:endParaRPr lang="es-ES" sz="1300" dirty="0">
            <a:solidFill>
              <a:schemeClr val="tx1"/>
            </a:solidFill>
          </a:endParaRPr>
        </a:p>
      </dgm:t>
    </dgm:pt>
    <dgm:pt modelId="{0B3D51C2-3F5A-42CA-B272-0FBEEA04309E}" type="parTrans" cxnId="{B8B9EAC3-608F-409C-919C-62D58002B792}">
      <dgm:prSet/>
      <dgm:spPr/>
      <dgm:t>
        <a:bodyPr/>
        <a:lstStyle/>
        <a:p>
          <a:endParaRPr lang="es-ES" sz="1300">
            <a:solidFill>
              <a:schemeClr val="tx1"/>
            </a:solidFill>
          </a:endParaRPr>
        </a:p>
      </dgm:t>
    </dgm:pt>
    <dgm:pt modelId="{6134EBCD-BF70-4291-933A-CBA4F4A4AE8F}" type="sibTrans" cxnId="{B8B9EAC3-608F-409C-919C-62D58002B792}">
      <dgm:prSet/>
      <dgm:spPr/>
      <dgm:t>
        <a:bodyPr/>
        <a:lstStyle/>
        <a:p>
          <a:endParaRPr lang="es-ES" sz="1300">
            <a:solidFill>
              <a:schemeClr val="tx1"/>
            </a:solidFill>
          </a:endParaRPr>
        </a:p>
      </dgm:t>
    </dgm:pt>
    <dgm:pt modelId="{9D2B1AC4-F5BD-4320-8DD9-182058F76286}">
      <dgm:prSet custT="1"/>
      <dgm:spPr/>
      <dgm:t>
        <a:bodyPr/>
        <a:lstStyle/>
        <a:p>
          <a:r>
            <a:rPr lang="es-ES" sz="1300">
              <a:solidFill>
                <a:schemeClr val="tx1"/>
              </a:solidFill>
            </a:rPr>
            <a:t>Control y seguimiento de la actividad.</a:t>
          </a:r>
          <a:endParaRPr lang="es-ES" sz="1300" dirty="0">
            <a:solidFill>
              <a:schemeClr val="tx1"/>
            </a:solidFill>
          </a:endParaRPr>
        </a:p>
      </dgm:t>
    </dgm:pt>
    <dgm:pt modelId="{44103B29-8335-4C84-BF93-7C6715E30633}" type="parTrans" cxnId="{6ABAB16D-9799-4484-89ED-59F07854802F}">
      <dgm:prSet/>
      <dgm:spPr/>
      <dgm:t>
        <a:bodyPr/>
        <a:lstStyle/>
        <a:p>
          <a:endParaRPr lang="es-ES" sz="1300">
            <a:solidFill>
              <a:schemeClr val="tx1"/>
            </a:solidFill>
          </a:endParaRPr>
        </a:p>
      </dgm:t>
    </dgm:pt>
    <dgm:pt modelId="{7F31EC43-040A-4D0B-9CB7-353B636DC055}" type="sibTrans" cxnId="{6ABAB16D-9799-4484-89ED-59F07854802F}">
      <dgm:prSet/>
      <dgm:spPr/>
      <dgm:t>
        <a:bodyPr/>
        <a:lstStyle/>
        <a:p>
          <a:endParaRPr lang="es-ES" sz="1300">
            <a:solidFill>
              <a:schemeClr val="tx1"/>
            </a:solidFill>
          </a:endParaRPr>
        </a:p>
      </dgm:t>
    </dgm:pt>
    <dgm:pt modelId="{3BB0DB4D-EA9A-46E5-A1A6-BDE7257D5384}">
      <dgm:prSet custT="1"/>
      <dgm:spPr/>
      <dgm:t>
        <a:bodyPr/>
        <a:lstStyle/>
        <a:p>
          <a:r>
            <a:rPr lang="es-ES" sz="1300">
              <a:solidFill>
                <a:schemeClr val="tx1"/>
              </a:solidFill>
            </a:rPr>
            <a:t>Elaboración de informes de evaluación.</a:t>
          </a:r>
          <a:endParaRPr lang="es-ES" sz="1300" dirty="0">
            <a:solidFill>
              <a:schemeClr val="tx1"/>
            </a:solidFill>
          </a:endParaRPr>
        </a:p>
      </dgm:t>
    </dgm:pt>
    <dgm:pt modelId="{4262E291-737D-4D76-AD4F-0EF41861E676}" type="parTrans" cxnId="{5EDB8A8F-2122-4B56-8A20-E0AB183E8456}">
      <dgm:prSet/>
      <dgm:spPr/>
      <dgm:t>
        <a:bodyPr/>
        <a:lstStyle/>
        <a:p>
          <a:endParaRPr lang="es-ES" sz="1300">
            <a:solidFill>
              <a:schemeClr val="tx1"/>
            </a:solidFill>
          </a:endParaRPr>
        </a:p>
      </dgm:t>
    </dgm:pt>
    <dgm:pt modelId="{3F1F9A48-8FC3-4B95-BBDE-8E5757D2DE29}" type="sibTrans" cxnId="{5EDB8A8F-2122-4B56-8A20-E0AB183E8456}">
      <dgm:prSet/>
      <dgm:spPr/>
      <dgm:t>
        <a:bodyPr/>
        <a:lstStyle/>
        <a:p>
          <a:endParaRPr lang="es-ES" sz="1300">
            <a:solidFill>
              <a:schemeClr val="tx1"/>
            </a:solidFill>
          </a:endParaRPr>
        </a:p>
      </dgm:t>
    </dgm:pt>
    <dgm:pt modelId="{C824A9FD-0DF2-4061-BB32-7B2F73C91FE9}">
      <dgm:prSet custT="1"/>
      <dgm:spPr/>
      <dgm:t>
        <a:bodyPr/>
        <a:lstStyle/>
        <a:p>
          <a:r>
            <a:rPr lang="es-ES" sz="1300">
              <a:solidFill>
                <a:schemeClr val="tx1"/>
              </a:solidFill>
            </a:rPr>
            <a:t>Comunicación y análisis de la información recogida.</a:t>
          </a:r>
          <a:endParaRPr lang="es-ES" sz="1300" dirty="0">
            <a:solidFill>
              <a:schemeClr val="tx1"/>
            </a:solidFill>
          </a:endParaRPr>
        </a:p>
      </dgm:t>
    </dgm:pt>
    <dgm:pt modelId="{30BC1CFB-0B8D-4B7E-B2DA-BD062C61CD48}" type="parTrans" cxnId="{12D0A5A7-8C62-4F14-B86C-4DCD81DCD77F}">
      <dgm:prSet/>
      <dgm:spPr/>
      <dgm:t>
        <a:bodyPr/>
        <a:lstStyle/>
        <a:p>
          <a:endParaRPr lang="es-ES" sz="1300">
            <a:solidFill>
              <a:schemeClr val="tx1"/>
            </a:solidFill>
          </a:endParaRPr>
        </a:p>
      </dgm:t>
    </dgm:pt>
    <dgm:pt modelId="{C1E5B07E-77CE-465F-8106-90A9A783E86C}" type="sibTrans" cxnId="{12D0A5A7-8C62-4F14-B86C-4DCD81DCD77F}">
      <dgm:prSet/>
      <dgm:spPr/>
      <dgm:t>
        <a:bodyPr/>
        <a:lstStyle/>
        <a:p>
          <a:endParaRPr lang="es-ES" sz="1300">
            <a:solidFill>
              <a:schemeClr val="tx1"/>
            </a:solidFill>
          </a:endParaRPr>
        </a:p>
      </dgm:t>
    </dgm:pt>
    <dgm:pt modelId="{52AAE5EF-7EC1-4762-9F3F-30A1107AE206}" type="pres">
      <dgm:prSet presAssocID="{0E5397BA-7D26-4A8B-A580-116C835FC620}" presName="Name0" presStyleCnt="0">
        <dgm:presLayoutVars>
          <dgm:dir/>
          <dgm:animLvl val="lvl"/>
          <dgm:resizeHandles val="exact"/>
        </dgm:presLayoutVars>
      </dgm:prSet>
      <dgm:spPr/>
    </dgm:pt>
    <dgm:pt modelId="{299F457E-B91C-409A-B030-AFEB56030AEC}" type="pres">
      <dgm:prSet presAssocID="{77DF5DB3-CD1F-41E9-894F-584AC362D110}" presName="composite" presStyleCnt="0"/>
      <dgm:spPr/>
    </dgm:pt>
    <dgm:pt modelId="{30E62760-6EF8-466F-B6A8-D80973B19123}" type="pres">
      <dgm:prSet presAssocID="{77DF5DB3-CD1F-41E9-894F-584AC362D110}" presName="parTx" presStyleLbl="alignNode1" presStyleIdx="0" presStyleCnt="5" custScaleX="158183">
        <dgm:presLayoutVars>
          <dgm:chMax val="0"/>
          <dgm:chPref val="0"/>
          <dgm:bulletEnabled val="1"/>
        </dgm:presLayoutVars>
      </dgm:prSet>
      <dgm:spPr/>
    </dgm:pt>
    <dgm:pt modelId="{086C9833-D290-424F-8031-8F5F3D72DEEA}" type="pres">
      <dgm:prSet presAssocID="{77DF5DB3-CD1F-41E9-894F-584AC362D110}" presName="desTx" presStyleLbl="alignAccFollowNode1" presStyleIdx="0" presStyleCnt="5" custScaleX="158183">
        <dgm:presLayoutVars>
          <dgm:bulletEnabled val="1"/>
        </dgm:presLayoutVars>
      </dgm:prSet>
      <dgm:spPr/>
    </dgm:pt>
    <dgm:pt modelId="{71233772-88BD-42BB-A737-0369B435CCD5}" type="pres">
      <dgm:prSet presAssocID="{7097F589-1297-42E7-B3E0-180783BA60DD}" presName="space" presStyleCnt="0"/>
      <dgm:spPr/>
    </dgm:pt>
    <dgm:pt modelId="{B852FEE2-6E6E-4D36-8D0C-9A1DBB973142}" type="pres">
      <dgm:prSet presAssocID="{BE6DF2A3-EE40-418F-A22F-A09B428CBED0}" presName="composite" presStyleCnt="0"/>
      <dgm:spPr/>
    </dgm:pt>
    <dgm:pt modelId="{61C840F4-E318-4010-B8B8-6E4BA4C605F3}" type="pres">
      <dgm:prSet presAssocID="{BE6DF2A3-EE40-418F-A22F-A09B428CBED0}" presName="parTx" presStyleLbl="alignNode1" presStyleIdx="1" presStyleCnt="5" custScaleX="124763">
        <dgm:presLayoutVars>
          <dgm:chMax val="0"/>
          <dgm:chPref val="0"/>
          <dgm:bulletEnabled val="1"/>
        </dgm:presLayoutVars>
      </dgm:prSet>
      <dgm:spPr/>
    </dgm:pt>
    <dgm:pt modelId="{7E77C5CB-117E-406D-8929-485CDEFFCC87}" type="pres">
      <dgm:prSet presAssocID="{BE6DF2A3-EE40-418F-A22F-A09B428CBED0}" presName="desTx" presStyleLbl="alignAccFollowNode1" presStyleIdx="1" presStyleCnt="5" custScaleX="124763">
        <dgm:presLayoutVars>
          <dgm:bulletEnabled val="1"/>
        </dgm:presLayoutVars>
      </dgm:prSet>
      <dgm:spPr/>
    </dgm:pt>
    <dgm:pt modelId="{68F58969-58FB-49AE-92B8-0861DBBBC39B}" type="pres">
      <dgm:prSet presAssocID="{AB67019C-3C9F-48B7-8B3D-8805FF06006A}" presName="space" presStyleCnt="0"/>
      <dgm:spPr/>
    </dgm:pt>
    <dgm:pt modelId="{FC31D478-EF91-4597-9CD3-5357F4086727}" type="pres">
      <dgm:prSet presAssocID="{FAB6BBF1-80E0-4820-BE21-87E5AD8531BE}" presName="composite" presStyleCnt="0"/>
      <dgm:spPr/>
    </dgm:pt>
    <dgm:pt modelId="{2B603A26-784E-4B89-96D4-433A8560DDAA}" type="pres">
      <dgm:prSet presAssocID="{FAB6BBF1-80E0-4820-BE21-87E5AD8531BE}" presName="parTx" presStyleLbl="alignNode1" presStyleIdx="2" presStyleCnt="5">
        <dgm:presLayoutVars>
          <dgm:chMax val="0"/>
          <dgm:chPref val="0"/>
          <dgm:bulletEnabled val="1"/>
        </dgm:presLayoutVars>
      </dgm:prSet>
      <dgm:spPr/>
    </dgm:pt>
    <dgm:pt modelId="{3DAF82D6-2CF1-4C36-87D4-7E51AE53756D}" type="pres">
      <dgm:prSet presAssocID="{FAB6BBF1-80E0-4820-BE21-87E5AD8531BE}" presName="desTx" presStyleLbl="alignAccFollowNode1" presStyleIdx="2" presStyleCnt="5">
        <dgm:presLayoutVars>
          <dgm:bulletEnabled val="1"/>
        </dgm:presLayoutVars>
      </dgm:prSet>
      <dgm:spPr/>
    </dgm:pt>
    <dgm:pt modelId="{943F35D7-445F-4DED-A257-52B5BDFE3F17}" type="pres">
      <dgm:prSet presAssocID="{1C21C4D2-F90B-4FB8-9322-671CBFBDDEE5}" presName="space" presStyleCnt="0"/>
      <dgm:spPr/>
    </dgm:pt>
    <dgm:pt modelId="{62C789C1-C1A1-4411-97C3-7E78A121D426}" type="pres">
      <dgm:prSet presAssocID="{D3943F20-2C8D-4CF4-A970-4195ABCCF5E4}" presName="composite" presStyleCnt="0"/>
      <dgm:spPr/>
    </dgm:pt>
    <dgm:pt modelId="{54039570-A013-4B58-BD91-ED55B818253C}" type="pres">
      <dgm:prSet presAssocID="{D3943F20-2C8D-4CF4-A970-4195ABCCF5E4}" presName="parTx" presStyleLbl="alignNode1" presStyleIdx="3" presStyleCnt="5">
        <dgm:presLayoutVars>
          <dgm:chMax val="0"/>
          <dgm:chPref val="0"/>
          <dgm:bulletEnabled val="1"/>
        </dgm:presLayoutVars>
      </dgm:prSet>
      <dgm:spPr/>
    </dgm:pt>
    <dgm:pt modelId="{7FA06BB8-4B12-46C1-8B2E-4B9CF04A6639}" type="pres">
      <dgm:prSet presAssocID="{D3943F20-2C8D-4CF4-A970-4195ABCCF5E4}" presName="desTx" presStyleLbl="alignAccFollowNode1" presStyleIdx="3" presStyleCnt="5">
        <dgm:presLayoutVars>
          <dgm:bulletEnabled val="1"/>
        </dgm:presLayoutVars>
      </dgm:prSet>
      <dgm:spPr/>
    </dgm:pt>
    <dgm:pt modelId="{50704AAE-3B98-4376-910C-25A87A1EE460}" type="pres">
      <dgm:prSet presAssocID="{EBB1DB21-C968-41F7-80E3-5A38B3B60B5C}" presName="space" presStyleCnt="0"/>
      <dgm:spPr/>
    </dgm:pt>
    <dgm:pt modelId="{568A3431-DEC8-44D2-9EAE-50771A2DCC20}" type="pres">
      <dgm:prSet presAssocID="{F97F9779-1EB1-4847-AE5B-8FF2F3ACBC68}" presName="composite" presStyleCnt="0"/>
      <dgm:spPr/>
    </dgm:pt>
    <dgm:pt modelId="{F5F8D027-1BF2-4A75-8101-5E9225BCBB59}" type="pres">
      <dgm:prSet presAssocID="{F97F9779-1EB1-4847-AE5B-8FF2F3ACBC68}" presName="parTx" presStyleLbl="alignNode1" presStyleIdx="4" presStyleCnt="5">
        <dgm:presLayoutVars>
          <dgm:chMax val="0"/>
          <dgm:chPref val="0"/>
          <dgm:bulletEnabled val="1"/>
        </dgm:presLayoutVars>
      </dgm:prSet>
      <dgm:spPr/>
    </dgm:pt>
    <dgm:pt modelId="{D7FB91B4-E6B4-4D56-BE0D-BEB7B8FE0BC0}" type="pres">
      <dgm:prSet presAssocID="{F97F9779-1EB1-4847-AE5B-8FF2F3ACBC68}" presName="desTx" presStyleLbl="alignAccFollowNode1" presStyleIdx="4" presStyleCnt="5">
        <dgm:presLayoutVars>
          <dgm:bulletEnabled val="1"/>
        </dgm:presLayoutVars>
      </dgm:prSet>
      <dgm:spPr/>
    </dgm:pt>
  </dgm:ptLst>
  <dgm:cxnLst>
    <dgm:cxn modelId="{D7096407-A340-4EFB-951D-1175EDC5E584}" type="presOf" srcId="{B7958351-3384-4217-A11A-6B5C1B6B667C}" destId="{086C9833-D290-424F-8031-8F5F3D72DEEA}" srcOrd="0" destOrd="2" presId="urn:microsoft.com/office/officeart/2005/8/layout/hList1"/>
    <dgm:cxn modelId="{3FEAFC0A-07C6-4CFB-A618-FAEDCA378699}" type="presOf" srcId="{182B46FB-CD0B-4693-90C3-3DCB8C625E13}" destId="{7FA06BB8-4B12-46C1-8B2E-4B9CF04A6639}" srcOrd="0" destOrd="1" presId="urn:microsoft.com/office/officeart/2005/8/layout/hList1"/>
    <dgm:cxn modelId="{D73CFF0D-9941-4A8F-B5E4-B2B105409C4F}" type="presOf" srcId="{FFDECFF1-1BD1-4D44-AAA8-7D30C730DBE0}" destId="{7E77C5CB-117E-406D-8929-485CDEFFCC87}" srcOrd="0" destOrd="5" presId="urn:microsoft.com/office/officeart/2005/8/layout/hList1"/>
    <dgm:cxn modelId="{27AC1412-EBD4-4FA6-AEA3-F1C30C66B10C}" srcId="{77DF5DB3-CD1F-41E9-894F-584AC362D110}" destId="{F6578969-A147-47D1-B3DE-161B84721F0B}" srcOrd="1" destOrd="0" parTransId="{F09CD7BE-85AB-45AF-8F71-0DCC78BA3E5E}" sibTransId="{5EB1282F-1E71-47AB-A489-E98A70DC46E4}"/>
    <dgm:cxn modelId="{3DD0D113-D71E-466F-8D8A-0F90D30FA81E}" srcId="{0E5397BA-7D26-4A8B-A580-116C835FC620}" destId="{F97F9779-1EB1-4847-AE5B-8FF2F3ACBC68}" srcOrd="4" destOrd="0" parTransId="{238759A5-E9AD-45DD-99D6-A1BC6C0CD94C}" sibTransId="{DF73F3B7-BF54-4C76-B6A3-0C052AA0189D}"/>
    <dgm:cxn modelId="{9D565114-E760-434A-93E2-10E20DBB62EE}" srcId="{BE6DF2A3-EE40-418F-A22F-A09B428CBED0}" destId="{FFDECFF1-1BD1-4D44-AAA8-7D30C730DBE0}" srcOrd="5" destOrd="0" parTransId="{DE98F8BC-47CB-4204-9B50-FF255087938F}" sibTransId="{014C860C-8FBC-42A3-8089-AD1B5A53BC4D}"/>
    <dgm:cxn modelId="{1C738315-F34E-4935-A21F-5BE7FC9081BB}" srcId="{0E5397BA-7D26-4A8B-A580-116C835FC620}" destId="{FAB6BBF1-80E0-4820-BE21-87E5AD8531BE}" srcOrd="2" destOrd="0" parTransId="{6B0DDD3D-8A61-4F58-A879-D3EAE3A8C788}" sibTransId="{1C21C4D2-F90B-4FB8-9322-671CBFBDDEE5}"/>
    <dgm:cxn modelId="{B8D8DA16-B0F5-4F3D-9721-768A3BCFC4C2}" srcId="{BE6DF2A3-EE40-418F-A22F-A09B428CBED0}" destId="{60348C5E-A41F-4322-B23E-EC08A4C209E0}" srcOrd="4" destOrd="0" parTransId="{7C13EB78-0A54-41CA-BF38-4402879AFF69}" sibTransId="{14F0A3FB-5074-4DD7-9D7B-5DAFC7F0AFC2}"/>
    <dgm:cxn modelId="{8B03D61C-943B-4A00-A38C-9D3918268271}" srcId="{77DF5DB3-CD1F-41E9-894F-584AC362D110}" destId="{BAA71B31-B3BE-48BF-8BF7-63023AC44311}" srcOrd="3" destOrd="0" parTransId="{C15FCD84-7EE2-4EBE-A563-6AAA827E7B0C}" sibTransId="{BA06D64D-E7EE-46F1-AEFA-DD987DF496AC}"/>
    <dgm:cxn modelId="{D753CB1D-758E-4686-95CC-9756A0177488}" type="presOf" srcId="{3C6F1073-25F1-4C41-8E07-C79D6D84F035}" destId="{3DAF82D6-2CF1-4C36-87D4-7E51AE53756D}" srcOrd="0" destOrd="4" presId="urn:microsoft.com/office/officeart/2005/8/layout/hList1"/>
    <dgm:cxn modelId="{D685921F-318B-47D4-BE9B-F07675EA50CD}" srcId="{D3943F20-2C8D-4CF4-A970-4195ABCCF5E4}" destId="{AF09D25F-B1BB-4989-B64D-80E6CC0AEF09}" srcOrd="5" destOrd="0" parTransId="{E925EF2F-D040-4F57-B563-27320B10CBBE}" sibTransId="{4EB9D63B-D02B-49B1-B8A1-E150F57A384F}"/>
    <dgm:cxn modelId="{6A83CE24-FFBF-4B4A-A32F-A6A80C48105A}" srcId="{FAB6BBF1-80E0-4820-BE21-87E5AD8531BE}" destId="{C5CBF552-2629-4256-BA04-9988BB2FC62C}" srcOrd="0" destOrd="0" parTransId="{5DFFDDF6-18F7-458A-BF60-4D02DB2C7179}" sibTransId="{56826929-21B2-4884-B5B4-F541A9F614F2}"/>
    <dgm:cxn modelId="{39EECD2C-C07C-4045-B49C-7D39FD9DD080}" srcId="{F97F9779-1EB1-4847-AE5B-8FF2F3ACBC68}" destId="{67AEA96E-85B3-4BC2-98E7-D4F71BF2033A}" srcOrd="1" destOrd="0" parTransId="{3B9BFEEE-6701-4892-9F01-F1758EE2F348}" sibTransId="{905D522D-DF6F-4F8E-89C4-4CBD8ADA0343}"/>
    <dgm:cxn modelId="{F6882A2F-42DF-4192-9289-C49F1475E860}" type="presOf" srcId="{FAB6BBF1-80E0-4820-BE21-87E5AD8531BE}" destId="{2B603A26-784E-4B89-96D4-433A8560DDAA}" srcOrd="0" destOrd="0" presId="urn:microsoft.com/office/officeart/2005/8/layout/hList1"/>
    <dgm:cxn modelId="{48B44B30-E610-4A73-AC4B-28D76D8C5167}" type="presOf" srcId="{C824A9FD-0DF2-4061-BB32-7B2F73C91FE9}" destId="{D7FB91B4-E6B4-4D56-BE0D-BEB7B8FE0BC0}" srcOrd="0" destOrd="5" presId="urn:microsoft.com/office/officeart/2005/8/layout/hList1"/>
    <dgm:cxn modelId="{86009532-66C4-47A9-B645-F7DDFBFA22A1}" srcId="{D3943F20-2C8D-4CF4-A970-4195ABCCF5E4}" destId="{B3D3BAC7-1376-43A8-972D-D1ACADD4AC6F}" srcOrd="3" destOrd="0" parTransId="{8C808CAF-B0B5-4F40-BA8D-B0CA60ED13E3}" sibTransId="{359CEF39-5543-4E27-A6A7-04F70BBD13DA}"/>
    <dgm:cxn modelId="{0B604836-3B4C-46C4-81D9-01273A07F944}" type="presOf" srcId="{67AEA96E-85B3-4BC2-98E7-D4F71BF2033A}" destId="{D7FB91B4-E6B4-4D56-BE0D-BEB7B8FE0BC0}" srcOrd="0" destOrd="1" presId="urn:microsoft.com/office/officeart/2005/8/layout/hList1"/>
    <dgm:cxn modelId="{4F5CC938-6364-4150-BDF8-EEA737D2ABAA}" type="presOf" srcId="{60348C5E-A41F-4322-B23E-EC08A4C209E0}" destId="{7E77C5CB-117E-406D-8929-485CDEFFCC87}" srcOrd="0" destOrd="4" presId="urn:microsoft.com/office/officeart/2005/8/layout/hList1"/>
    <dgm:cxn modelId="{D742823C-FE4F-4AE2-B5A8-A2EAEBFC847A}" srcId="{0E5397BA-7D26-4A8B-A580-116C835FC620}" destId="{77DF5DB3-CD1F-41E9-894F-584AC362D110}" srcOrd="0" destOrd="0" parTransId="{1FF78B4C-6506-4B7D-A579-0E33022CCC3D}" sibTransId="{7097F589-1297-42E7-B3E0-180783BA60DD}"/>
    <dgm:cxn modelId="{B4948F5E-969B-4A13-B3AF-BFA5EAC9855C}" type="presOf" srcId="{A6FA8B5D-DEF0-49CA-B5C3-E4311DFAD8BF}" destId="{086C9833-D290-424F-8031-8F5F3D72DEEA}" srcOrd="0" destOrd="7" presId="urn:microsoft.com/office/officeart/2005/8/layout/hList1"/>
    <dgm:cxn modelId="{ACF70960-DC99-470E-87DC-B76FD0C6ED20}" type="presOf" srcId="{7763DEF2-FE3E-42DB-99F6-E06D62D9DC11}" destId="{7E77C5CB-117E-406D-8929-485CDEFFCC87}" srcOrd="0" destOrd="2" presId="urn:microsoft.com/office/officeart/2005/8/layout/hList1"/>
    <dgm:cxn modelId="{04F2C341-5423-40C2-A47B-DA385D95A166}" type="presOf" srcId="{BAA71B31-B3BE-48BF-8BF7-63023AC44311}" destId="{086C9833-D290-424F-8031-8F5F3D72DEEA}" srcOrd="0" destOrd="3" presId="urn:microsoft.com/office/officeart/2005/8/layout/hList1"/>
    <dgm:cxn modelId="{1834E361-501B-429E-9873-44559EB2B76A}" type="presOf" srcId="{30D2330E-602A-464D-8775-473FF931220A}" destId="{086C9833-D290-424F-8031-8F5F3D72DEEA}" srcOrd="0" destOrd="0" presId="urn:microsoft.com/office/officeart/2005/8/layout/hList1"/>
    <dgm:cxn modelId="{B29ED662-BF88-41A6-86CE-967502EE2D43}" type="presOf" srcId="{946D3B80-87BB-497B-A4E8-C9593A49D83C}" destId="{7E77C5CB-117E-406D-8929-485CDEFFCC87}" srcOrd="0" destOrd="0" presId="urn:microsoft.com/office/officeart/2005/8/layout/hList1"/>
    <dgm:cxn modelId="{BD366247-E94A-4DEC-9588-0223CEC85557}" type="presOf" srcId="{F3ECF8F2-4675-4EB2-8DC2-E722359A647E}" destId="{3DAF82D6-2CF1-4C36-87D4-7E51AE53756D}" srcOrd="0" destOrd="2" presId="urn:microsoft.com/office/officeart/2005/8/layout/hList1"/>
    <dgm:cxn modelId="{4566D167-FB98-46A4-822F-4D738A633BE8}" type="presOf" srcId="{E3D019FB-1212-4299-814B-C7387E88F23D}" destId="{3DAF82D6-2CF1-4C36-87D4-7E51AE53756D}" srcOrd="0" destOrd="1" presId="urn:microsoft.com/office/officeart/2005/8/layout/hList1"/>
    <dgm:cxn modelId="{9F42FE69-8D23-4A82-BBC1-ED2F68D0853D}" srcId="{0E5397BA-7D26-4A8B-A580-116C835FC620}" destId="{D3943F20-2C8D-4CF4-A970-4195ABCCF5E4}" srcOrd="3" destOrd="0" parTransId="{58F43E0E-14B4-4FC4-9F00-1F01141DF04A}" sibTransId="{EBB1DB21-C968-41F7-80E3-5A38B3B60B5C}"/>
    <dgm:cxn modelId="{A6DA444A-7EE8-4D09-B08E-1CF8C7FFAC24}" type="presOf" srcId="{80E55D51-EA7A-4774-BECB-A19EF9414E5F}" destId="{7E77C5CB-117E-406D-8929-485CDEFFCC87}" srcOrd="0" destOrd="3" presId="urn:microsoft.com/office/officeart/2005/8/layout/hList1"/>
    <dgm:cxn modelId="{6ABAB16D-9799-4484-89ED-59F07854802F}" srcId="{F97F9779-1EB1-4847-AE5B-8FF2F3ACBC68}" destId="{9D2B1AC4-F5BD-4320-8DD9-182058F76286}" srcOrd="3" destOrd="0" parTransId="{44103B29-8335-4C84-BF93-7C6715E30633}" sibTransId="{7F31EC43-040A-4D0B-9CB7-353B636DC055}"/>
    <dgm:cxn modelId="{E5B6626F-81CC-4259-ABA3-1D1812200295}" type="presOf" srcId="{1ECD7FBF-B2D5-4AE0-9036-70F80CB47814}" destId="{7FA06BB8-4B12-46C1-8B2E-4B9CF04A6639}" srcOrd="0" destOrd="4" presId="urn:microsoft.com/office/officeart/2005/8/layout/hList1"/>
    <dgm:cxn modelId="{4C1E6350-C153-4F34-8A77-E716939F2BFC}" srcId="{BE6DF2A3-EE40-418F-A22F-A09B428CBED0}" destId="{946D3B80-87BB-497B-A4E8-C9593A49D83C}" srcOrd="0" destOrd="0" parTransId="{57D5C947-8C33-4032-8EF1-F0A2D128581A}" sibTransId="{3438CDCE-933F-4A46-AE92-A9AD32B1F5D2}"/>
    <dgm:cxn modelId="{E0792854-832F-49F3-A2B9-E1497A416380}" type="presOf" srcId="{0F546602-94BA-442F-9344-081A513B65C6}" destId="{086C9833-D290-424F-8031-8F5F3D72DEEA}" srcOrd="0" destOrd="6" presId="urn:microsoft.com/office/officeart/2005/8/layout/hList1"/>
    <dgm:cxn modelId="{2833C575-1A35-459C-A3AE-3D43A5B31473}" srcId="{FAB6BBF1-80E0-4820-BE21-87E5AD8531BE}" destId="{6ECD74CF-ACBB-424B-AA4A-22DD9CA37CE6}" srcOrd="3" destOrd="0" parTransId="{296F8FEF-8DA4-41DE-B81E-37F32E910F91}" sibTransId="{2849A5CB-6938-491C-AC59-F394FAE0F856}"/>
    <dgm:cxn modelId="{3C86F556-BB1B-4A99-BF46-94DA30F4DB18}" srcId="{77DF5DB3-CD1F-41E9-894F-584AC362D110}" destId="{F12DBD0B-5A3B-41B3-A2F1-4808B43D515C}" srcOrd="5" destOrd="0" parTransId="{84FC72FD-96A8-4DFF-99B8-38391F9E9A45}" sibTransId="{1D53AFAD-1DF7-42A6-A480-94F4DC410276}"/>
    <dgm:cxn modelId="{F11E1658-21DD-4CA1-9652-4B6327C51D50}" type="presOf" srcId="{F12DBD0B-5A3B-41B3-A2F1-4808B43D515C}" destId="{086C9833-D290-424F-8031-8F5F3D72DEEA}" srcOrd="0" destOrd="5" presId="urn:microsoft.com/office/officeart/2005/8/layout/hList1"/>
    <dgm:cxn modelId="{1ACB1878-06A3-4C4E-901C-9D5784F52035}" type="presOf" srcId="{6ECD74CF-ACBB-424B-AA4A-22DD9CA37CE6}" destId="{3DAF82D6-2CF1-4C36-87D4-7E51AE53756D}" srcOrd="0" destOrd="3" presId="urn:microsoft.com/office/officeart/2005/8/layout/hList1"/>
    <dgm:cxn modelId="{7D16167F-DF20-47BA-8810-28C97849BA6C}" type="presOf" srcId="{C5CBF552-2629-4256-BA04-9988BB2FC62C}" destId="{3DAF82D6-2CF1-4C36-87D4-7E51AE53756D}" srcOrd="0" destOrd="0" presId="urn:microsoft.com/office/officeart/2005/8/layout/hList1"/>
    <dgm:cxn modelId="{B296E480-3213-4E27-8AE8-281336CA8E21}" type="presOf" srcId="{B3D3BAC7-1376-43A8-972D-D1ACADD4AC6F}" destId="{7FA06BB8-4B12-46C1-8B2E-4B9CF04A6639}" srcOrd="0" destOrd="3" presId="urn:microsoft.com/office/officeart/2005/8/layout/hList1"/>
    <dgm:cxn modelId="{4E872D85-E23C-4856-B2FE-06FFF61E4211}" type="presOf" srcId="{5A74DF94-BD1E-4C6A-9D31-3366C9D0CE15}" destId="{086C9833-D290-424F-8031-8F5F3D72DEEA}" srcOrd="0" destOrd="4" presId="urn:microsoft.com/office/officeart/2005/8/layout/hList1"/>
    <dgm:cxn modelId="{03F96887-48DC-4FA6-95CF-56C6DB6DB8EE}" srcId="{77DF5DB3-CD1F-41E9-894F-584AC362D110}" destId="{5A74DF94-BD1E-4C6A-9D31-3366C9D0CE15}" srcOrd="4" destOrd="0" parTransId="{E5C0CC52-06A6-41C0-876A-5545F7317E79}" sibTransId="{EB9EF2F5-1DDF-4CDC-B05D-98D190B6F9B0}"/>
    <dgm:cxn modelId="{5EDB8A8F-2122-4B56-8A20-E0AB183E8456}" srcId="{F97F9779-1EB1-4847-AE5B-8FF2F3ACBC68}" destId="{3BB0DB4D-EA9A-46E5-A1A6-BDE7257D5384}" srcOrd="4" destOrd="0" parTransId="{4262E291-737D-4D76-AD4F-0EF41861E676}" sibTransId="{3F1F9A48-8FC3-4B95-BBDE-8E5757D2DE29}"/>
    <dgm:cxn modelId="{EE5E9592-5C86-4CEE-A428-E5DB2073D1C7}" type="presOf" srcId="{0E5397BA-7D26-4A8B-A580-116C835FC620}" destId="{52AAE5EF-7EC1-4762-9F3F-30A1107AE206}" srcOrd="0" destOrd="0" presId="urn:microsoft.com/office/officeart/2005/8/layout/hList1"/>
    <dgm:cxn modelId="{7907BB93-AA59-4AC0-8103-53789983FBF1}" srcId="{D3943F20-2C8D-4CF4-A970-4195ABCCF5E4}" destId="{73F49FED-7B87-4A54-8A3E-07B9F5D27DF0}" srcOrd="2" destOrd="0" parTransId="{38E7C7ED-3BBD-4572-A43D-A8DEC27F2EB0}" sibTransId="{2774B913-2516-4555-AC8D-A9093EF5D57F}"/>
    <dgm:cxn modelId="{A919E593-01F2-431D-A164-74C676BB8A4D}" type="presOf" srcId="{F6578969-A147-47D1-B3DE-161B84721F0B}" destId="{086C9833-D290-424F-8031-8F5F3D72DEEA}" srcOrd="0" destOrd="1" presId="urn:microsoft.com/office/officeart/2005/8/layout/hList1"/>
    <dgm:cxn modelId="{3A60929D-A791-4265-ACA2-F3D0362057E4}" type="presOf" srcId="{3BB0DB4D-EA9A-46E5-A1A6-BDE7257D5384}" destId="{D7FB91B4-E6B4-4D56-BE0D-BEB7B8FE0BC0}" srcOrd="0" destOrd="4" presId="urn:microsoft.com/office/officeart/2005/8/layout/hList1"/>
    <dgm:cxn modelId="{A97F48A1-23C1-4686-B7E5-9B102CC18595}" type="presOf" srcId="{F97F9779-1EB1-4847-AE5B-8FF2F3ACBC68}" destId="{F5F8D027-1BF2-4A75-8101-5E9225BCBB59}" srcOrd="0" destOrd="0" presId="urn:microsoft.com/office/officeart/2005/8/layout/hList1"/>
    <dgm:cxn modelId="{DED9CFA1-4460-44AF-9FE7-1DF6D7699848}" type="presOf" srcId="{D7D89BE8-3C81-48BC-94AC-093B5311C1C0}" destId="{D7FB91B4-E6B4-4D56-BE0D-BEB7B8FE0BC0}" srcOrd="0" destOrd="0" presId="urn:microsoft.com/office/officeart/2005/8/layout/hList1"/>
    <dgm:cxn modelId="{4C55CBA3-B5D0-47C1-9145-FD6D6F93D110}" srcId="{0E5397BA-7D26-4A8B-A580-116C835FC620}" destId="{BE6DF2A3-EE40-418F-A22F-A09B428CBED0}" srcOrd="1" destOrd="0" parTransId="{0AD64949-856B-4200-B056-2275A3CCC6CF}" sibTransId="{AB67019C-3C9F-48B7-8B3D-8805FF06006A}"/>
    <dgm:cxn modelId="{16F025A6-CE74-444D-8050-AE155552ACE3}" srcId="{FAB6BBF1-80E0-4820-BE21-87E5AD8531BE}" destId="{3C6F1073-25F1-4C41-8E07-C79D6D84F035}" srcOrd="4" destOrd="0" parTransId="{FF6681CA-AE42-4251-B2E4-E7363FE9F66E}" sibTransId="{CD024E11-E4E0-4B2B-96BF-7CBB05E0E0A8}"/>
    <dgm:cxn modelId="{12D0A5A7-8C62-4F14-B86C-4DCD81DCD77F}" srcId="{F97F9779-1EB1-4847-AE5B-8FF2F3ACBC68}" destId="{C824A9FD-0DF2-4061-BB32-7B2F73C91FE9}" srcOrd="5" destOrd="0" parTransId="{30BC1CFB-0B8D-4B7E-B2DA-BD062C61CD48}" sibTransId="{C1E5B07E-77CE-465F-8106-90A9A783E86C}"/>
    <dgm:cxn modelId="{3C09CCA7-3521-45B1-BD95-77BF0D7707D0}" type="presOf" srcId="{9D2B1AC4-F5BD-4320-8DD9-182058F76286}" destId="{D7FB91B4-E6B4-4D56-BE0D-BEB7B8FE0BC0}" srcOrd="0" destOrd="3" presId="urn:microsoft.com/office/officeart/2005/8/layout/hList1"/>
    <dgm:cxn modelId="{22D66CA8-58A5-4D4B-9718-97131D510CA2}" srcId="{FAB6BBF1-80E0-4820-BE21-87E5AD8531BE}" destId="{E3D019FB-1212-4299-814B-C7387E88F23D}" srcOrd="1" destOrd="0" parTransId="{4F12B28B-5E0B-40ED-BE50-D70F62278BEE}" sibTransId="{BECD283D-7657-4E23-A8A8-28DD96765212}"/>
    <dgm:cxn modelId="{66870FAA-7C0F-4F9A-B57D-EAE3418605F3}" type="presOf" srcId="{AF09D25F-B1BB-4989-B64D-80E6CC0AEF09}" destId="{7FA06BB8-4B12-46C1-8B2E-4B9CF04A6639}" srcOrd="0" destOrd="5" presId="urn:microsoft.com/office/officeart/2005/8/layout/hList1"/>
    <dgm:cxn modelId="{917209B8-2148-4CF9-AEF6-FF134A1A69DD}" srcId="{77DF5DB3-CD1F-41E9-894F-584AC362D110}" destId="{0F546602-94BA-442F-9344-081A513B65C6}" srcOrd="6" destOrd="0" parTransId="{B599C741-BDBA-4E69-81BC-744D9A0F10EA}" sibTransId="{AA68039D-92D9-4722-8AA7-01D81DB9D5FF}"/>
    <dgm:cxn modelId="{816595BF-3D33-4C5C-8BCC-94EF8D1DC27E}" srcId="{D3943F20-2C8D-4CF4-A970-4195ABCCF5E4}" destId="{1ECD7FBF-B2D5-4AE0-9036-70F80CB47814}" srcOrd="4" destOrd="0" parTransId="{46878D52-3631-4C02-8CB1-4A4A28575B35}" sibTransId="{7890F685-F1CD-4467-9B48-C6E2997635FF}"/>
    <dgm:cxn modelId="{C0748CC3-A279-442D-8811-86761E092214}" srcId="{BE6DF2A3-EE40-418F-A22F-A09B428CBED0}" destId="{7763DEF2-FE3E-42DB-99F6-E06D62D9DC11}" srcOrd="2" destOrd="0" parTransId="{FD18C6AA-C633-4C74-AEE0-6947268B61A9}" sibTransId="{AFB56351-0F72-4C2A-BC1C-EE3A46CD896F}"/>
    <dgm:cxn modelId="{B8B9EAC3-608F-409C-919C-62D58002B792}" srcId="{F97F9779-1EB1-4847-AE5B-8FF2F3ACBC68}" destId="{F7399BDF-35E0-4264-BA11-335D8F43A1B9}" srcOrd="2" destOrd="0" parTransId="{0B3D51C2-3F5A-42CA-B272-0FBEEA04309E}" sibTransId="{6134EBCD-BF70-4291-933A-CBA4F4A4AE8F}"/>
    <dgm:cxn modelId="{789B8EC5-C7C7-42D2-B6A8-AEBC2E389C0C}" srcId="{FAB6BBF1-80E0-4820-BE21-87E5AD8531BE}" destId="{F3ECF8F2-4675-4EB2-8DC2-E722359A647E}" srcOrd="2" destOrd="0" parTransId="{BBE64CB0-F2D1-4337-8C2A-40FA6D44BDBD}" sibTransId="{0E0C9046-88A9-4A68-AB38-2388F5D2E82A}"/>
    <dgm:cxn modelId="{856FDBC5-EC66-4E55-8DCC-DF63DBE031A8}" type="presOf" srcId="{D3943F20-2C8D-4CF4-A970-4195ABCCF5E4}" destId="{54039570-A013-4B58-BD91-ED55B818253C}" srcOrd="0" destOrd="0" presId="urn:microsoft.com/office/officeart/2005/8/layout/hList1"/>
    <dgm:cxn modelId="{DAE525C6-36E8-4A4A-AD52-57C508F8C6D6}" type="presOf" srcId="{77DF5DB3-CD1F-41E9-894F-584AC362D110}" destId="{30E62760-6EF8-466F-B6A8-D80973B19123}" srcOrd="0" destOrd="0" presId="urn:microsoft.com/office/officeart/2005/8/layout/hList1"/>
    <dgm:cxn modelId="{54C7B0C7-2250-47FA-9876-00513EB1C67F}" srcId="{BE6DF2A3-EE40-418F-A22F-A09B428CBED0}" destId="{BB379686-FC1D-4559-9A16-12464A604791}" srcOrd="1" destOrd="0" parTransId="{31259184-ECA5-4865-92E4-D751D603D834}" sibTransId="{9057EE31-812B-49A3-8375-78599EBF86B2}"/>
    <dgm:cxn modelId="{147E2CD3-43A1-472E-8454-80E6581DC2D1}" type="presOf" srcId="{BB379686-FC1D-4559-9A16-12464A604791}" destId="{7E77C5CB-117E-406D-8929-485CDEFFCC87}" srcOrd="0" destOrd="1" presId="urn:microsoft.com/office/officeart/2005/8/layout/hList1"/>
    <dgm:cxn modelId="{DD73BBD5-B60A-4367-B894-DFEA7D0FC0DF}" srcId="{BE6DF2A3-EE40-418F-A22F-A09B428CBED0}" destId="{80E55D51-EA7A-4774-BECB-A19EF9414E5F}" srcOrd="3" destOrd="0" parTransId="{714B5996-C935-468A-8B96-377341535F47}" sibTransId="{F08BA53F-31A9-4B60-8928-6E3D45F78A3F}"/>
    <dgm:cxn modelId="{9F443BD6-2366-4B03-9809-BCCC38321C75}" srcId="{F97F9779-1EB1-4847-AE5B-8FF2F3ACBC68}" destId="{D7D89BE8-3C81-48BC-94AC-093B5311C1C0}" srcOrd="0" destOrd="0" parTransId="{AE8F4641-CE3D-422B-ABB3-A7A520ED5057}" sibTransId="{869ADFF4-BD67-493B-88F0-B913EB67B87E}"/>
    <dgm:cxn modelId="{5C1EC3D9-926A-4426-BAC2-328899276701}" type="presOf" srcId="{F7399BDF-35E0-4264-BA11-335D8F43A1B9}" destId="{D7FB91B4-E6B4-4D56-BE0D-BEB7B8FE0BC0}" srcOrd="0" destOrd="2" presId="urn:microsoft.com/office/officeart/2005/8/layout/hList1"/>
    <dgm:cxn modelId="{87BC53DE-DB50-4045-ACE7-F194F0764303}" srcId="{D3943F20-2C8D-4CF4-A970-4195ABCCF5E4}" destId="{28D45238-7EEC-4296-92ED-90F5ABF1E0A9}" srcOrd="0" destOrd="0" parTransId="{E046710D-763D-4936-9437-2EFC81856593}" sibTransId="{00515C64-7BB5-48AE-9E56-6D57DB662845}"/>
    <dgm:cxn modelId="{AD1917E6-DF68-4B79-AC82-207741C866CC}" type="presOf" srcId="{73F49FED-7B87-4A54-8A3E-07B9F5D27DF0}" destId="{7FA06BB8-4B12-46C1-8B2E-4B9CF04A6639}" srcOrd="0" destOrd="2" presId="urn:microsoft.com/office/officeart/2005/8/layout/hList1"/>
    <dgm:cxn modelId="{EAC69DE8-2FFB-41B8-95B9-C129E4564A89}" srcId="{D3943F20-2C8D-4CF4-A970-4195ABCCF5E4}" destId="{182B46FB-CD0B-4693-90C3-3DCB8C625E13}" srcOrd="1" destOrd="0" parTransId="{87201FCA-8586-4882-8C59-9223A30BAFD2}" sibTransId="{FB332F6F-5801-47E2-BF60-3EF9A4876DF3}"/>
    <dgm:cxn modelId="{3D8F42EA-7B9F-4268-8F48-AC90F76FA93F}" srcId="{77DF5DB3-CD1F-41E9-894F-584AC362D110}" destId="{B7958351-3384-4217-A11A-6B5C1B6B667C}" srcOrd="2" destOrd="0" parTransId="{E3021746-8E1F-4A9A-BDF0-7A7C39802F8C}" sibTransId="{A53E14BF-A46D-4CA0-8621-8C0CC8CCEA10}"/>
    <dgm:cxn modelId="{87873CED-CA6C-4377-8250-BE41B59D432D}" srcId="{77DF5DB3-CD1F-41E9-894F-584AC362D110}" destId="{A6FA8B5D-DEF0-49CA-B5C3-E4311DFAD8BF}" srcOrd="7" destOrd="0" parTransId="{6E26C5B1-2662-40CF-A7F7-67932F9E4029}" sibTransId="{5B47B44F-23EB-4D42-B471-135F288405A5}"/>
    <dgm:cxn modelId="{E95585EE-BF77-4AE7-B983-116E4FC58F6A}" srcId="{77DF5DB3-CD1F-41E9-894F-584AC362D110}" destId="{30D2330E-602A-464D-8775-473FF931220A}" srcOrd="0" destOrd="0" parTransId="{6A2BB1EE-F131-44AE-8F0B-A6BAA984BD8A}" sibTransId="{B478EE74-8CF0-43EC-96E8-F89B94024733}"/>
    <dgm:cxn modelId="{F2C1A4F2-2A9F-4218-908E-63EB4A4259EF}" type="presOf" srcId="{BE6DF2A3-EE40-418F-A22F-A09B428CBED0}" destId="{61C840F4-E318-4010-B8B8-6E4BA4C605F3}" srcOrd="0" destOrd="0" presId="urn:microsoft.com/office/officeart/2005/8/layout/hList1"/>
    <dgm:cxn modelId="{BD84A5F6-865E-41CA-80FB-8CF454041735}" type="presOf" srcId="{28D45238-7EEC-4296-92ED-90F5ABF1E0A9}" destId="{7FA06BB8-4B12-46C1-8B2E-4B9CF04A6639}" srcOrd="0" destOrd="0" presId="urn:microsoft.com/office/officeart/2005/8/layout/hList1"/>
    <dgm:cxn modelId="{3B6A0F27-45E6-4AA8-8C5F-34AC8395C517}" type="presParOf" srcId="{52AAE5EF-7EC1-4762-9F3F-30A1107AE206}" destId="{299F457E-B91C-409A-B030-AFEB56030AEC}" srcOrd="0" destOrd="0" presId="urn:microsoft.com/office/officeart/2005/8/layout/hList1"/>
    <dgm:cxn modelId="{C61B87A2-0DFC-4468-8C1E-22935B2FDE89}" type="presParOf" srcId="{299F457E-B91C-409A-B030-AFEB56030AEC}" destId="{30E62760-6EF8-466F-B6A8-D80973B19123}" srcOrd="0" destOrd="0" presId="urn:microsoft.com/office/officeart/2005/8/layout/hList1"/>
    <dgm:cxn modelId="{5CE2DBFF-FB3F-4D5A-8635-13528FFEFD5E}" type="presParOf" srcId="{299F457E-B91C-409A-B030-AFEB56030AEC}" destId="{086C9833-D290-424F-8031-8F5F3D72DEEA}" srcOrd="1" destOrd="0" presId="urn:microsoft.com/office/officeart/2005/8/layout/hList1"/>
    <dgm:cxn modelId="{FDEA1F71-8B5B-4771-842F-B713B649779C}" type="presParOf" srcId="{52AAE5EF-7EC1-4762-9F3F-30A1107AE206}" destId="{71233772-88BD-42BB-A737-0369B435CCD5}" srcOrd="1" destOrd="0" presId="urn:microsoft.com/office/officeart/2005/8/layout/hList1"/>
    <dgm:cxn modelId="{EB9BA856-0C0E-4A11-BF77-96C9E602B1BB}" type="presParOf" srcId="{52AAE5EF-7EC1-4762-9F3F-30A1107AE206}" destId="{B852FEE2-6E6E-4D36-8D0C-9A1DBB973142}" srcOrd="2" destOrd="0" presId="urn:microsoft.com/office/officeart/2005/8/layout/hList1"/>
    <dgm:cxn modelId="{68788FFE-9CDF-472B-B05F-1A3513A30AB8}" type="presParOf" srcId="{B852FEE2-6E6E-4D36-8D0C-9A1DBB973142}" destId="{61C840F4-E318-4010-B8B8-6E4BA4C605F3}" srcOrd="0" destOrd="0" presId="urn:microsoft.com/office/officeart/2005/8/layout/hList1"/>
    <dgm:cxn modelId="{6BFE33EA-5874-4910-AD2E-A74559B079FB}" type="presParOf" srcId="{B852FEE2-6E6E-4D36-8D0C-9A1DBB973142}" destId="{7E77C5CB-117E-406D-8929-485CDEFFCC87}" srcOrd="1" destOrd="0" presId="urn:microsoft.com/office/officeart/2005/8/layout/hList1"/>
    <dgm:cxn modelId="{CA20CFF4-2689-401D-92A8-65F8B539D34C}" type="presParOf" srcId="{52AAE5EF-7EC1-4762-9F3F-30A1107AE206}" destId="{68F58969-58FB-49AE-92B8-0861DBBBC39B}" srcOrd="3" destOrd="0" presId="urn:microsoft.com/office/officeart/2005/8/layout/hList1"/>
    <dgm:cxn modelId="{6CE642B8-1D15-4C16-B5A1-C458B44E2B87}" type="presParOf" srcId="{52AAE5EF-7EC1-4762-9F3F-30A1107AE206}" destId="{FC31D478-EF91-4597-9CD3-5357F4086727}" srcOrd="4" destOrd="0" presId="urn:microsoft.com/office/officeart/2005/8/layout/hList1"/>
    <dgm:cxn modelId="{E249EEE2-7062-4B89-866E-B29D3BA0A3DF}" type="presParOf" srcId="{FC31D478-EF91-4597-9CD3-5357F4086727}" destId="{2B603A26-784E-4B89-96D4-433A8560DDAA}" srcOrd="0" destOrd="0" presId="urn:microsoft.com/office/officeart/2005/8/layout/hList1"/>
    <dgm:cxn modelId="{690105D4-EFD3-4A58-A661-D8F64F523364}" type="presParOf" srcId="{FC31D478-EF91-4597-9CD3-5357F4086727}" destId="{3DAF82D6-2CF1-4C36-87D4-7E51AE53756D}" srcOrd="1" destOrd="0" presId="urn:microsoft.com/office/officeart/2005/8/layout/hList1"/>
    <dgm:cxn modelId="{E3A54E4B-67C4-4348-A056-8AD2EFF31F51}" type="presParOf" srcId="{52AAE5EF-7EC1-4762-9F3F-30A1107AE206}" destId="{943F35D7-445F-4DED-A257-52B5BDFE3F17}" srcOrd="5" destOrd="0" presId="urn:microsoft.com/office/officeart/2005/8/layout/hList1"/>
    <dgm:cxn modelId="{CD20F32F-0DDA-441B-97CF-D16EAF6181B3}" type="presParOf" srcId="{52AAE5EF-7EC1-4762-9F3F-30A1107AE206}" destId="{62C789C1-C1A1-4411-97C3-7E78A121D426}" srcOrd="6" destOrd="0" presId="urn:microsoft.com/office/officeart/2005/8/layout/hList1"/>
    <dgm:cxn modelId="{59986369-38CE-40CC-B432-E85059BD19DB}" type="presParOf" srcId="{62C789C1-C1A1-4411-97C3-7E78A121D426}" destId="{54039570-A013-4B58-BD91-ED55B818253C}" srcOrd="0" destOrd="0" presId="urn:microsoft.com/office/officeart/2005/8/layout/hList1"/>
    <dgm:cxn modelId="{CF8BFF5A-6A1E-4CC1-922F-02D87625A783}" type="presParOf" srcId="{62C789C1-C1A1-4411-97C3-7E78A121D426}" destId="{7FA06BB8-4B12-46C1-8B2E-4B9CF04A6639}" srcOrd="1" destOrd="0" presId="urn:microsoft.com/office/officeart/2005/8/layout/hList1"/>
    <dgm:cxn modelId="{DC62708F-A823-4970-977C-03D61C6CF6E6}" type="presParOf" srcId="{52AAE5EF-7EC1-4762-9F3F-30A1107AE206}" destId="{50704AAE-3B98-4376-910C-25A87A1EE460}" srcOrd="7" destOrd="0" presId="urn:microsoft.com/office/officeart/2005/8/layout/hList1"/>
    <dgm:cxn modelId="{DF08D448-C1BD-4F36-A370-DD460C461404}" type="presParOf" srcId="{52AAE5EF-7EC1-4762-9F3F-30A1107AE206}" destId="{568A3431-DEC8-44D2-9EAE-50771A2DCC20}" srcOrd="8" destOrd="0" presId="urn:microsoft.com/office/officeart/2005/8/layout/hList1"/>
    <dgm:cxn modelId="{DCF59DA3-EDE3-4059-8C9F-3816431ADCA1}" type="presParOf" srcId="{568A3431-DEC8-44D2-9EAE-50771A2DCC20}" destId="{F5F8D027-1BF2-4A75-8101-5E9225BCBB59}" srcOrd="0" destOrd="0" presId="urn:microsoft.com/office/officeart/2005/8/layout/hList1"/>
    <dgm:cxn modelId="{287A3B9A-CF30-47F5-9031-45D7D920BB89}" type="presParOf" srcId="{568A3431-DEC8-44D2-9EAE-50771A2DCC20}" destId="{D7FB91B4-E6B4-4D56-BE0D-BEB7B8FE0BC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C90714-3938-47BF-B160-ED46051037F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s-ES"/>
        </a:p>
      </dgm:t>
    </dgm:pt>
    <dgm:pt modelId="{7E22BA31-67BD-464C-B042-8E7ACFFDB3CA}">
      <dgm:prSet phldrT="[Texto]" custT="1"/>
      <dgm:spPr/>
      <dgm:t>
        <a:bodyPr/>
        <a:lstStyle/>
        <a:p>
          <a:r>
            <a:rPr lang="es-ES" sz="1050">
              <a:solidFill>
                <a:schemeClr val="tx1"/>
              </a:solidFill>
            </a:rPr>
            <a:t>a) Programar la intervención educativa y de atención social a la infancia a partir de las directrices del programa de la institución y de las características individuales, del grupo y del contexto.</a:t>
          </a:r>
          <a:endParaRPr lang="es-ES" sz="1050" dirty="0">
            <a:solidFill>
              <a:schemeClr val="tx1"/>
            </a:solidFill>
          </a:endParaRPr>
        </a:p>
      </dgm:t>
    </dgm:pt>
    <dgm:pt modelId="{E10FC58A-7DE5-476D-B514-8D4C2096D8AA}" type="parTrans" cxnId="{7843D00A-6502-4B79-B240-5D9B68C21C08}">
      <dgm:prSet/>
      <dgm:spPr/>
      <dgm:t>
        <a:bodyPr/>
        <a:lstStyle/>
        <a:p>
          <a:endParaRPr lang="es-ES" sz="1050">
            <a:solidFill>
              <a:schemeClr val="tx1"/>
            </a:solidFill>
          </a:endParaRPr>
        </a:p>
      </dgm:t>
    </dgm:pt>
    <dgm:pt modelId="{B42F0473-B937-4EF5-AE8E-B42FD7214647}" type="sibTrans" cxnId="{7843D00A-6502-4B79-B240-5D9B68C21C08}">
      <dgm:prSet custT="1"/>
      <dgm:spPr/>
      <dgm:t>
        <a:bodyPr/>
        <a:lstStyle/>
        <a:p>
          <a:endParaRPr lang="es-ES" sz="1050">
            <a:solidFill>
              <a:schemeClr val="tx1"/>
            </a:solidFill>
          </a:endParaRPr>
        </a:p>
      </dgm:t>
    </dgm:pt>
    <dgm:pt modelId="{E3606DA8-E2EA-4A00-86BE-8108B7B5EAD8}">
      <dgm:prSet custT="1"/>
      <dgm:spPr/>
      <dgm:t>
        <a:bodyPr/>
        <a:lstStyle/>
        <a:p>
          <a:r>
            <a:rPr lang="es-ES" sz="1050">
              <a:solidFill>
                <a:schemeClr val="tx1"/>
              </a:solidFill>
            </a:rPr>
            <a:t>b) Organizar los recursos para el desarrollo de la actividad respondiendo a las necesidades y características de los niños y niñas. </a:t>
          </a:r>
        </a:p>
      </dgm:t>
    </dgm:pt>
    <dgm:pt modelId="{2FF7F93C-84CA-4C98-8526-74F1546C2E08}" type="parTrans" cxnId="{81869A4D-0018-4867-9269-FBF010F06E9B}">
      <dgm:prSet/>
      <dgm:spPr/>
      <dgm:t>
        <a:bodyPr/>
        <a:lstStyle/>
        <a:p>
          <a:endParaRPr lang="es-ES" sz="1050">
            <a:solidFill>
              <a:schemeClr val="tx1"/>
            </a:solidFill>
          </a:endParaRPr>
        </a:p>
      </dgm:t>
    </dgm:pt>
    <dgm:pt modelId="{1EE2A676-7F73-4F9E-B68A-C515DF17FF91}" type="sibTrans" cxnId="{81869A4D-0018-4867-9269-FBF010F06E9B}">
      <dgm:prSet custT="1"/>
      <dgm:spPr/>
      <dgm:t>
        <a:bodyPr/>
        <a:lstStyle/>
        <a:p>
          <a:endParaRPr lang="es-ES" sz="1050">
            <a:solidFill>
              <a:schemeClr val="tx1"/>
            </a:solidFill>
          </a:endParaRPr>
        </a:p>
      </dgm:t>
    </dgm:pt>
    <dgm:pt modelId="{3CDDA553-E4A9-4E08-93E4-013F9CBED016}">
      <dgm:prSet custT="1"/>
      <dgm:spPr/>
      <dgm:t>
        <a:bodyPr/>
        <a:lstStyle/>
        <a:p>
          <a:r>
            <a:rPr lang="es-ES" sz="1050">
              <a:solidFill>
                <a:schemeClr val="tx1"/>
              </a:solidFill>
            </a:rPr>
            <a:t>c) Desarrollar las actividades programadas, empleando los recursos y estrategias metodológicas apropiadas y creando un clima de confianza. </a:t>
          </a:r>
        </a:p>
      </dgm:t>
    </dgm:pt>
    <dgm:pt modelId="{E82D46BF-53AA-4F24-A3C6-CDB5542CE0F9}" type="parTrans" cxnId="{3AF4B94D-0FB2-4F99-847A-3EAB915EBCF0}">
      <dgm:prSet/>
      <dgm:spPr/>
      <dgm:t>
        <a:bodyPr/>
        <a:lstStyle/>
        <a:p>
          <a:endParaRPr lang="es-ES" sz="1050">
            <a:solidFill>
              <a:schemeClr val="tx1"/>
            </a:solidFill>
          </a:endParaRPr>
        </a:p>
      </dgm:t>
    </dgm:pt>
    <dgm:pt modelId="{72653138-5A59-490B-8636-09AFB89CE2EB}" type="sibTrans" cxnId="{3AF4B94D-0FB2-4F99-847A-3EAB915EBCF0}">
      <dgm:prSet custT="1"/>
      <dgm:spPr/>
      <dgm:t>
        <a:bodyPr/>
        <a:lstStyle/>
        <a:p>
          <a:endParaRPr lang="es-ES" sz="1050">
            <a:solidFill>
              <a:schemeClr val="tx1"/>
            </a:solidFill>
          </a:endParaRPr>
        </a:p>
      </dgm:t>
    </dgm:pt>
    <dgm:pt modelId="{24C77CEE-D306-422A-8153-F27FE2994DE7}">
      <dgm:prSet custT="1"/>
      <dgm:spPr/>
      <dgm:t>
        <a:bodyPr/>
        <a:lstStyle/>
        <a:p>
          <a:r>
            <a:rPr lang="es-ES" sz="1050">
              <a:solidFill>
                <a:schemeClr val="tx1"/>
              </a:solidFill>
            </a:rPr>
            <a:t>d) Diseñar y aplicar estrategias de actuación con las familias, en el marco de las finalidades y procedimientos de la institución, para mejorar el proceso de intervención. </a:t>
          </a:r>
        </a:p>
      </dgm:t>
    </dgm:pt>
    <dgm:pt modelId="{7D884F46-CE9F-4423-805B-E7DA887B3CBF}" type="parTrans" cxnId="{D742966C-1356-4529-BC33-66BB36C2D82A}">
      <dgm:prSet/>
      <dgm:spPr/>
      <dgm:t>
        <a:bodyPr/>
        <a:lstStyle/>
        <a:p>
          <a:endParaRPr lang="es-ES" sz="1050">
            <a:solidFill>
              <a:schemeClr val="tx1"/>
            </a:solidFill>
          </a:endParaRPr>
        </a:p>
      </dgm:t>
    </dgm:pt>
    <dgm:pt modelId="{B6D199F9-ECD1-4BA4-A549-178098AAC372}" type="sibTrans" cxnId="{D742966C-1356-4529-BC33-66BB36C2D82A}">
      <dgm:prSet custT="1"/>
      <dgm:spPr/>
      <dgm:t>
        <a:bodyPr/>
        <a:lstStyle/>
        <a:p>
          <a:endParaRPr lang="es-ES" sz="1050">
            <a:solidFill>
              <a:schemeClr val="tx1"/>
            </a:solidFill>
          </a:endParaRPr>
        </a:p>
      </dgm:t>
    </dgm:pt>
    <dgm:pt modelId="{6A60CDDA-FA93-4C79-88B3-0E1954085475}">
      <dgm:prSet custT="1"/>
      <dgm:spPr/>
      <dgm:t>
        <a:bodyPr/>
        <a:lstStyle/>
        <a:p>
          <a:r>
            <a:rPr lang="es-ES" sz="1050">
              <a:solidFill>
                <a:schemeClr val="tx1"/>
              </a:solidFill>
            </a:rPr>
            <a:t>e) Dar respuesta a las necesidades de los niños y niñas, así como de las familias que requieran la participación de otros profesionales o servicios, utilizando los recursos y procedimientos apropiados. </a:t>
          </a:r>
        </a:p>
      </dgm:t>
    </dgm:pt>
    <dgm:pt modelId="{34AFCF04-33B3-4D17-BFE0-FD215F35B43F}" type="parTrans" cxnId="{D11194E1-1A12-4384-93C2-61BA5950E61D}">
      <dgm:prSet/>
      <dgm:spPr/>
      <dgm:t>
        <a:bodyPr/>
        <a:lstStyle/>
        <a:p>
          <a:endParaRPr lang="es-ES" sz="1050">
            <a:solidFill>
              <a:schemeClr val="tx1"/>
            </a:solidFill>
          </a:endParaRPr>
        </a:p>
      </dgm:t>
    </dgm:pt>
    <dgm:pt modelId="{4A1DC23E-8FFB-4188-B8C7-5FFD97E670ED}" type="sibTrans" cxnId="{D11194E1-1A12-4384-93C2-61BA5950E61D}">
      <dgm:prSet custT="1"/>
      <dgm:spPr/>
      <dgm:t>
        <a:bodyPr/>
        <a:lstStyle/>
        <a:p>
          <a:endParaRPr lang="es-ES" sz="1050">
            <a:solidFill>
              <a:schemeClr val="tx1"/>
            </a:solidFill>
          </a:endParaRPr>
        </a:p>
      </dgm:t>
    </dgm:pt>
    <dgm:pt modelId="{4591817E-DF15-44FA-98C1-9D26DCDBCA4A}">
      <dgm:prSet custT="1"/>
      <dgm:spPr/>
      <dgm:t>
        <a:bodyPr/>
        <a:lstStyle/>
        <a:p>
          <a:r>
            <a:rPr lang="es-ES" sz="1050">
              <a:solidFill>
                <a:schemeClr val="tx1"/>
              </a:solidFill>
            </a:rPr>
            <a:t>f) Actuar ante contingencias relativas a las personas, recursos o al medio, transmitiendo seguridad y confianza y aplicando, en su caso, los protocolos de actuación establecidos.</a:t>
          </a:r>
        </a:p>
      </dgm:t>
    </dgm:pt>
    <dgm:pt modelId="{6743464C-42F6-4E32-A1D6-27AEC1D77C26}" type="parTrans" cxnId="{4A6E9A73-1EC0-4FC0-83AA-B531AF6DBB5B}">
      <dgm:prSet/>
      <dgm:spPr/>
      <dgm:t>
        <a:bodyPr/>
        <a:lstStyle/>
        <a:p>
          <a:endParaRPr lang="es-ES" sz="1050">
            <a:solidFill>
              <a:schemeClr val="tx1"/>
            </a:solidFill>
          </a:endParaRPr>
        </a:p>
      </dgm:t>
    </dgm:pt>
    <dgm:pt modelId="{D07FC01A-F1D1-4F18-B4ED-B4FD2EE83388}" type="sibTrans" cxnId="{4A6E9A73-1EC0-4FC0-83AA-B531AF6DBB5B}">
      <dgm:prSet custT="1"/>
      <dgm:spPr/>
      <dgm:t>
        <a:bodyPr/>
        <a:lstStyle/>
        <a:p>
          <a:endParaRPr lang="es-ES" sz="1050">
            <a:solidFill>
              <a:schemeClr val="tx1"/>
            </a:solidFill>
          </a:endParaRPr>
        </a:p>
      </dgm:t>
    </dgm:pt>
    <dgm:pt modelId="{096A8004-62DD-4DA7-89A9-14B33A3806E4}">
      <dgm:prSet custT="1"/>
      <dgm:spPr/>
      <dgm:t>
        <a:bodyPr/>
        <a:lstStyle/>
        <a:p>
          <a:r>
            <a:rPr lang="es-ES" sz="1050">
              <a:solidFill>
                <a:schemeClr val="tx1"/>
              </a:solidFill>
            </a:rPr>
            <a:t>g) Evaluar el proceso de intervención y los resultados obtenidos, elaborando y gestionando la documentación asociada al proceso y trasmitiendo la información con el fin de mejorar la calidad del servicio. </a:t>
          </a:r>
        </a:p>
      </dgm:t>
    </dgm:pt>
    <dgm:pt modelId="{F13F4969-48DD-460A-AC43-9F27F570949F}" type="parTrans" cxnId="{DB27899C-B8F1-4470-81F3-502C74C0BEB3}">
      <dgm:prSet/>
      <dgm:spPr/>
      <dgm:t>
        <a:bodyPr/>
        <a:lstStyle/>
        <a:p>
          <a:endParaRPr lang="es-ES" sz="1050">
            <a:solidFill>
              <a:schemeClr val="tx1"/>
            </a:solidFill>
          </a:endParaRPr>
        </a:p>
      </dgm:t>
    </dgm:pt>
    <dgm:pt modelId="{780F99BC-CD5E-4B6C-99A9-05C91CF43151}" type="sibTrans" cxnId="{DB27899C-B8F1-4470-81F3-502C74C0BEB3}">
      <dgm:prSet custT="1"/>
      <dgm:spPr/>
      <dgm:t>
        <a:bodyPr/>
        <a:lstStyle/>
        <a:p>
          <a:endParaRPr lang="es-ES" sz="1050">
            <a:solidFill>
              <a:schemeClr val="tx1"/>
            </a:solidFill>
          </a:endParaRPr>
        </a:p>
      </dgm:t>
    </dgm:pt>
    <dgm:pt modelId="{FF6BD5B6-D5A3-4242-86B7-DC3ADC781A31}">
      <dgm:prSet custT="1"/>
      <dgm:spPr/>
      <dgm:t>
        <a:bodyPr/>
        <a:lstStyle/>
        <a:p>
          <a:r>
            <a:rPr lang="es-ES" sz="1050">
              <a:solidFill>
                <a:schemeClr val="tx1"/>
              </a:solidFill>
            </a:rPr>
            <a:t>h) Mantener actualizados los conocimientos científicos y técnicos relativos a su actividad profesional, utilizando los recursos existentes para el aprendizaje a lo largo de la vida.</a:t>
          </a:r>
        </a:p>
      </dgm:t>
    </dgm:pt>
    <dgm:pt modelId="{D18214B5-C477-4DFD-B46A-A26FE50F906D}" type="parTrans" cxnId="{93A4C9D5-B521-4A5C-BDDC-AD354FA2EEA5}">
      <dgm:prSet/>
      <dgm:spPr/>
      <dgm:t>
        <a:bodyPr/>
        <a:lstStyle/>
        <a:p>
          <a:endParaRPr lang="es-ES" sz="1050">
            <a:solidFill>
              <a:schemeClr val="tx1"/>
            </a:solidFill>
          </a:endParaRPr>
        </a:p>
      </dgm:t>
    </dgm:pt>
    <dgm:pt modelId="{3E71C6FC-8E4B-4A72-871F-0989841DB352}" type="sibTrans" cxnId="{93A4C9D5-B521-4A5C-BDDC-AD354FA2EEA5}">
      <dgm:prSet custT="1"/>
      <dgm:spPr/>
      <dgm:t>
        <a:bodyPr/>
        <a:lstStyle/>
        <a:p>
          <a:endParaRPr lang="es-ES" sz="1050">
            <a:solidFill>
              <a:schemeClr val="tx1"/>
            </a:solidFill>
          </a:endParaRPr>
        </a:p>
      </dgm:t>
    </dgm:pt>
    <dgm:pt modelId="{848508F5-2610-4A94-93FC-CFA8F35A23CB}">
      <dgm:prSet custT="1"/>
      <dgm:spPr/>
      <dgm:t>
        <a:bodyPr/>
        <a:lstStyle/>
        <a:p>
          <a:r>
            <a:rPr lang="es-ES" sz="1050">
              <a:solidFill>
                <a:schemeClr val="tx1"/>
              </a:solidFill>
            </a:rPr>
            <a:t>i) Actuar con autonomía e iniciativa en el diseño y realización de actividades, respetando las líneas pedagógicas y de actuación de la institución en la que desarrolla su actividad.</a:t>
          </a:r>
        </a:p>
      </dgm:t>
    </dgm:pt>
    <dgm:pt modelId="{00A0A513-1945-497B-9276-713FC6F54734}" type="parTrans" cxnId="{2927996A-68DB-447A-95EE-15430E669A54}">
      <dgm:prSet/>
      <dgm:spPr/>
      <dgm:t>
        <a:bodyPr/>
        <a:lstStyle/>
        <a:p>
          <a:endParaRPr lang="es-ES" sz="1050">
            <a:solidFill>
              <a:schemeClr val="tx1"/>
            </a:solidFill>
          </a:endParaRPr>
        </a:p>
      </dgm:t>
    </dgm:pt>
    <dgm:pt modelId="{C7745B08-4E4A-43C8-BA6E-7F7FD01D3FAB}" type="sibTrans" cxnId="{2927996A-68DB-447A-95EE-15430E669A54}">
      <dgm:prSet custT="1"/>
      <dgm:spPr/>
      <dgm:t>
        <a:bodyPr/>
        <a:lstStyle/>
        <a:p>
          <a:endParaRPr lang="es-ES" sz="1050">
            <a:solidFill>
              <a:schemeClr val="tx1"/>
            </a:solidFill>
          </a:endParaRPr>
        </a:p>
      </dgm:t>
    </dgm:pt>
    <dgm:pt modelId="{7A2755F0-8A1A-4203-9D1A-256AA63CF37C}">
      <dgm:prSet custT="1"/>
      <dgm:spPr/>
      <dgm:t>
        <a:bodyPr/>
        <a:lstStyle/>
        <a:p>
          <a:r>
            <a:rPr lang="es-ES" sz="1000" dirty="0">
              <a:solidFill>
                <a:schemeClr val="tx1"/>
              </a:solidFill>
            </a:rPr>
            <a:t>j) Mantener relaciones fluidas con los niños y niñas y sus familias, miembros del grupo en el que se esté integrado y otros profesionales, mostrando habilidades sociales, capacidad de gestión de la diversidad cultural y aportando soluciones a conflictos que se presenten. </a:t>
          </a:r>
        </a:p>
      </dgm:t>
    </dgm:pt>
    <dgm:pt modelId="{3E107D47-C7AC-423B-954B-DD4C2D026BC0}" type="parTrans" cxnId="{2DEB05D2-FB88-4977-8F1B-6ED4EDDA3DF2}">
      <dgm:prSet/>
      <dgm:spPr/>
      <dgm:t>
        <a:bodyPr/>
        <a:lstStyle/>
        <a:p>
          <a:endParaRPr lang="es-ES" sz="1050">
            <a:solidFill>
              <a:schemeClr val="tx1"/>
            </a:solidFill>
          </a:endParaRPr>
        </a:p>
      </dgm:t>
    </dgm:pt>
    <dgm:pt modelId="{FBC4E561-5470-4657-BDFE-B754845E62FE}" type="sibTrans" cxnId="{2DEB05D2-FB88-4977-8F1B-6ED4EDDA3DF2}">
      <dgm:prSet custT="1"/>
      <dgm:spPr/>
      <dgm:t>
        <a:bodyPr/>
        <a:lstStyle/>
        <a:p>
          <a:endParaRPr lang="es-ES" sz="1050">
            <a:solidFill>
              <a:schemeClr val="tx1"/>
            </a:solidFill>
          </a:endParaRPr>
        </a:p>
      </dgm:t>
    </dgm:pt>
    <dgm:pt modelId="{21150BCA-ABF3-4321-ABE1-E61B1CFB8B6E}">
      <dgm:prSet custT="1"/>
      <dgm:spPr/>
      <dgm:t>
        <a:bodyPr/>
        <a:lstStyle/>
        <a:p>
          <a:r>
            <a:rPr lang="es-ES" sz="1050">
              <a:solidFill>
                <a:schemeClr val="tx1"/>
              </a:solidFill>
            </a:rPr>
            <a:t>k) Generar entornos seguros, respetando la normativa y protocolos de seguridad en la planificación y desarrollo de las actividades. </a:t>
          </a:r>
          <a:endParaRPr lang="es-ES" sz="1050" dirty="0">
            <a:solidFill>
              <a:schemeClr val="tx1"/>
            </a:solidFill>
          </a:endParaRPr>
        </a:p>
      </dgm:t>
    </dgm:pt>
    <dgm:pt modelId="{CD0A3674-2EE2-475B-A907-ECFAEA389291}" type="parTrans" cxnId="{A1E3B76F-E106-462B-B49E-8DF651D30F11}">
      <dgm:prSet/>
      <dgm:spPr/>
      <dgm:t>
        <a:bodyPr/>
        <a:lstStyle/>
        <a:p>
          <a:endParaRPr lang="es-ES" sz="1050">
            <a:solidFill>
              <a:schemeClr val="tx1"/>
            </a:solidFill>
          </a:endParaRPr>
        </a:p>
      </dgm:t>
    </dgm:pt>
    <dgm:pt modelId="{7BBE9F99-2E3A-4AB9-83BE-D740BE308954}" type="sibTrans" cxnId="{A1E3B76F-E106-462B-B49E-8DF651D30F11}">
      <dgm:prSet custT="1"/>
      <dgm:spPr/>
      <dgm:t>
        <a:bodyPr/>
        <a:lstStyle/>
        <a:p>
          <a:endParaRPr lang="es-ES" sz="1050">
            <a:solidFill>
              <a:schemeClr val="tx1"/>
            </a:solidFill>
          </a:endParaRPr>
        </a:p>
      </dgm:t>
    </dgm:pt>
    <dgm:pt modelId="{D0FF8E30-E6B1-4AB1-8391-ECF309EAA430}">
      <dgm:prSet custT="1"/>
      <dgm:spPr/>
      <dgm:t>
        <a:bodyPr/>
        <a:lstStyle/>
        <a:p>
          <a:r>
            <a:rPr lang="es-ES" sz="1050">
              <a:solidFill>
                <a:schemeClr val="tx1"/>
              </a:solidFill>
            </a:rPr>
            <a:t>m) Gestionar su carrera profesional, analizando oportunidades de empleo, autoempleo y aprendizaje. </a:t>
          </a:r>
        </a:p>
      </dgm:t>
    </dgm:pt>
    <dgm:pt modelId="{4330D177-1F87-4942-B0C3-1A7558D59AA7}" type="parTrans" cxnId="{808F1B25-7AF3-49B1-89BB-E896FA12803A}">
      <dgm:prSet/>
      <dgm:spPr/>
      <dgm:t>
        <a:bodyPr/>
        <a:lstStyle/>
        <a:p>
          <a:endParaRPr lang="es-ES" sz="1050">
            <a:solidFill>
              <a:schemeClr val="tx1"/>
            </a:solidFill>
          </a:endParaRPr>
        </a:p>
      </dgm:t>
    </dgm:pt>
    <dgm:pt modelId="{453A5C5A-428B-4C7D-BE20-06F804E76661}" type="sibTrans" cxnId="{808F1B25-7AF3-49B1-89BB-E896FA12803A}">
      <dgm:prSet custT="1"/>
      <dgm:spPr/>
      <dgm:t>
        <a:bodyPr/>
        <a:lstStyle/>
        <a:p>
          <a:endParaRPr lang="es-ES" sz="1050">
            <a:solidFill>
              <a:schemeClr val="tx1"/>
            </a:solidFill>
          </a:endParaRPr>
        </a:p>
      </dgm:t>
    </dgm:pt>
    <dgm:pt modelId="{975108A4-E2BF-4458-B718-94525305E631}">
      <dgm:prSet custT="1"/>
      <dgm:spPr/>
      <dgm:t>
        <a:bodyPr/>
        <a:lstStyle/>
        <a:p>
          <a:r>
            <a:rPr lang="es-ES" sz="1050">
              <a:solidFill>
                <a:schemeClr val="tx1"/>
              </a:solidFill>
            </a:rPr>
            <a:t>n) Crear y gestionar una pequeña empresa, realizando estudio de viabilidad de productos, de planificación de la producción y de comercialización. </a:t>
          </a:r>
        </a:p>
      </dgm:t>
    </dgm:pt>
    <dgm:pt modelId="{88F4FDC9-6B7B-4F60-8A9B-234C87BA9E0A}" type="parTrans" cxnId="{A4E602B9-A6CB-4DB5-8008-90E338B08127}">
      <dgm:prSet/>
      <dgm:spPr/>
      <dgm:t>
        <a:bodyPr/>
        <a:lstStyle/>
        <a:p>
          <a:endParaRPr lang="es-ES" sz="1050">
            <a:solidFill>
              <a:schemeClr val="tx1"/>
            </a:solidFill>
          </a:endParaRPr>
        </a:p>
      </dgm:t>
    </dgm:pt>
    <dgm:pt modelId="{5F9BD0DA-4C69-4A09-B42D-47AD69DDF340}" type="sibTrans" cxnId="{A4E602B9-A6CB-4DB5-8008-90E338B08127}">
      <dgm:prSet custT="1"/>
      <dgm:spPr/>
      <dgm:t>
        <a:bodyPr/>
        <a:lstStyle/>
        <a:p>
          <a:endParaRPr lang="es-ES" sz="1050">
            <a:solidFill>
              <a:schemeClr val="tx1"/>
            </a:solidFill>
          </a:endParaRPr>
        </a:p>
      </dgm:t>
    </dgm:pt>
    <dgm:pt modelId="{7A406CC7-90B3-47A7-BDA2-62B3C4496823}">
      <dgm:prSet custT="1"/>
      <dgm:spPr/>
      <dgm:t>
        <a:bodyPr/>
        <a:lstStyle/>
        <a:p>
          <a:r>
            <a:rPr lang="es-ES" sz="1050">
              <a:solidFill>
                <a:schemeClr val="tx1"/>
              </a:solidFill>
            </a:rPr>
            <a:t>ñ) Participar de forma activa en la vida económica, social y cultural, con una actitud crítica y de responsabilidad.</a:t>
          </a:r>
        </a:p>
      </dgm:t>
    </dgm:pt>
    <dgm:pt modelId="{D09A0B71-0CEC-48C4-A3E1-3511CC460A21}" type="parTrans" cxnId="{0D2B07F0-3821-4E95-9BCB-6A53C11F44EF}">
      <dgm:prSet/>
      <dgm:spPr/>
      <dgm:t>
        <a:bodyPr/>
        <a:lstStyle/>
        <a:p>
          <a:endParaRPr lang="es-ES" sz="1050">
            <a:solidFill>
              <a:schemeClr val="tx1"/>
            </a:solidFill>
          </a:endParaRPr>
        </a:p>
      </dgm:t>
    </dgm:pt>
    <dgm:pt modelId="{E7DF8211-7968-454C-A912-3ED793A8472B}" type="sibTrans" cxnId="{0D2B07F0-3821-4E95-9BCB-6A53C11F44EF}">
      <dgm:prSet/>
      <dgm:spPr/>
      <dgm:t>
        <a:bodyPr/>
        <a:lstStyle/>
        <a:p>
          <a:endParaRPr lang="es-ES" sz="1050">
            <a:solidFill>
              <a:schemeClr val="tx1"/>
            </a:solidFill>
          </a:endParaRPr>
        </a:p>
      </dgm:t>
    </dgm:pt>
    <dgm:pt modelId="{34A6B97E-3F83-46FB-BE38-823B751BD995}">
      <dgm:prSet custT="1"/>
      <dgm:spPr/>
      <dgm:t>
        <a:bodyPr/>
        <a:lstStyle/>
        <a:p>
          <a:r>
            <a:rPr lang="es-ES" sz="1050">
              <a:solidFill>
                <a:schemeClr val="tx1"/>
              </a:solidFill>
            </a:rPr>
            <a:t>l) Ejercer sus derechos y cumplir con las obligaciones que se derivan de las relaciones laborales, de acuerdo con lo establecido en la legislación vigente. </a:t>
          </a:r>
          <a:endParaRPr lang="es-ES" sz="1050" dirty="0">
            <a:solidFill>
              <a:schemeClr val="tx1"/>
            </a:solidFill>
          </a:endParaRPr>
        </a:p>
      </dgm:t>
    </dgm:pt>
    <dgm:pt modelId="{499469B0-60C5-4951-88C8-B86FC1CD704E}" type="parTrans" cxnId="{1054F60E-78DA-4C56-B9ED-C16F461DDCE8}">
      <dgm:prSet/>
      <dgm:spPr/>
      <dgm:t>
        <a:bodyPr/>
        <a:lstStyle/>
        <a:p>
          <a:endParaRPr lang="es-ES" sz="1050">
            <a:solidFill>
              <a:schemeClr val="tx1"/>
            </a:solidFill>
          </a:endParaRPr>
        </a:p>
      </dgm:t>
    </dgm:pt>
    <dgm:pt modelId="{5EE7491D-2242-458D-B265-BF6B855E8D3F}" type="sibTrans" cxnId="{1054F60E-78DA-4C56-B9ED-C16F461DDCE8}">
      <dgm:prSet/>
      <dgm:spPr/>
      <dgm:t>
        <a:bodyPr/>
        <a:lstStyle/>
        <a:p>
          <a:endParaRPr lang="es-ES" sz="1050">
            <a:solidFill>
              <a:schemeClr val="tx1"/>
            </a:solidFill>
          </a:endParaRPr>
        </a:p>
      </dgm:t>
    </dgm:pt>
    <dgm:pt modelId="{66976984-0FE6-4980-98A6-EB3D5957E0D9}" type="pres">
      <dgm:prSet presAssocID="{57C90714-3938-47BF-B160-ED46051037FB}" presName="diagram" presStyleCnt="0">
        <dgm:presLayoutVars>
          <dgm:dir/>
          <dgm:resizeHandles val="exact"/>
        </dgm:presLayoutVars>
      </dgm:prSet>
      <dgm:spPr/>
    </dgm:pt>
    <dgm:pt modelId="{E2F6FBEB-64B7-48F9-8A6F-8B39BFF7402B}" type="pres">
      <dgm:prSet presAssocID="{7E22BA31-67BD-464C-B042-8E7ACFFDB3CA}" presName="node" presStyleLbl="node1" presStyleIdx="0" presStyleCnt="15">
        <dgm:presLayoutVars>
          <dgm:bulletEnabled val="1"/>
        </dgm:presLayoutVars>
      </dgm:prSet>
      <dgm:spPr/>
    </dgm:pt>
    <dgm:pt modelId="{C4F7FC49-8E83-44D9-B66A-9AE617F79971}" type="pres">
      <dgm:prSet presAssocID="{B42F0473-B937-4EF5-AE8E-B42FD7214647}" presName="sibTrans" presStyleCnt="0"/>
      <dgm:spPr/>
    </dgm:pt>
    <dgm:pt modelId="{2731213B-43E0-4F23-88D7-5E4B6B85BA1A}" type="pres">
      <dgm:prSet presAssocID="{E3606DA8-E2EA-4A00-86BE-8108B7B5EAD8}" presName="node" presStyleLbl="node1" presStyleIdx="1" presStyleCnt="15">
        <dgm:presLayoutVars>
          <dgm:bulletEnabled val="1"/>
        </dgm:presLayoutVars>
      </dgm:prSet>
      <dgm:spPr/>
    </dgm:pt>
    <dgm:pt modelId="{07D6F9AC-1354-40B8-92B7-26554EA4E17F}" type="pres">
      <dgm:prSet presAssocID="{1EE2A676-7F73-4F9E-B68A-C515DF17FF91}" presName="sibTrans" presStyleCnt="0"/>
      <dgm:spPr/>
    </dgm:pt>
    <dgm:pt modelId="{C7D998EE-CDCF-43BA-9FCD-D959AD8054C1}" type="pres">
      <dgm:prSet presAssocID="{3CDDA553-E4A9-4E08-93E4-013F9CBED016}" presName="node" presStyleLbl="node1" presStyleIdx="2" presStyleCnt="15">
        <dgm:presLayoutVars>
          <dgm:bulletEnabled val="1"/>
        </dgm:presLayoutVars>
      </dgm:prSet>
      <dgm:spPr/>
    </dgm:pt>
    <dgm:pt modelId="{5661CA91-3EA3-4169-B4A7-F5295A877D4C}" type="pres">
      <dgm:prSet presAssocID="{72653138-5A59-490B-8636-09AFB89CE2EB}" presName="sibTrans" presStyleCnt="0"/>
      <dgm:spPr/>
    </dgm:pt>
    <dgm:pt modelId="{5A3556C9-9037-49F8-8689-1EF6D9502B41}" type="pres">
      <dgm:prSet presAssocID="{24C77CEE-D306-422A-8153-F27FE2994DE7}" presName="node" presStyleLbl="node1" presStyleIdx="3" presStyleCnt="15">
        <dgm:presLayoutVars>
          <dgm:bulletEnabled val="1"/>
        </dgm:presLayoutVars>
      </dgm:prSet>
      <dgm:spPr/>
    </dgm:pt>
    <dgm:pt modelId="{D4CD1D8B-8742-40A6-9721-A68170527CA6}" type="pres">
      <dgm:prSet presAssocID="{B6D199F9-ECD1-4BA4-A549-178098AAC372}" presName="sibTrans" presStyleCnt="0"/>
      <dgm:spPr/>
    </dgm:pt>
    <dgm:pt modelId="{1D4C4AA5-A082-4453-9F0A-361ADD1EE14F}" type="pres">
      <dgm:prSet presAssocID="{6A60CDDA-FA93-4C79-88B3-0E1954085475}" presName="node" presStyleLbl="node1" presStyleIdx="4" presStyleCnt="15">
        <dgm:presLayoutVars>
          <dgm:bulletEnabled val="1"/>
        </dgm:presLayoutVars>
      </dgm:prSet>
      <dgm:spPr/>
    </dgm:pt>
    <dgm:pt modelId="{AAD59014-56F8-4EC4-BB74-8A6E78F6FCA3}" type="pres">
      <dgm:prSet presAssocID="{4A1DC23E-8FFB-4188-B8C7-5FFD97E670ED}" presName="sibTrans" presStyleCnt="0"/>
      <dgm:spPr/>
    </dgm:pt>
    <dgm:pt modelId="{9BA93ECD-ED56-48A5-85AC-E8295BCAA34C}" type="pres">
      <dgm:prSet presAssocID="{4591817E-DF15-44FA-98C1-9D26DCDBCA4A}" presName="node" presStyleLbl="node1" presStyleIdx="5" presStyleCnt="15">
        <dgm:presLayoutVars>
          <dgm:bulletEnabled val="1"/>
        </dgm:presLayoutVars>
      </dgm:prSet>
      <dgm:spPr/>
    </dgm:pt>
    <dgm:pt modelId="{114C9D2C-A360-4A4B-9826-4290FDC43A32}" type="pres">
      <dgm:prSet presAssocID="{D07FC01A-F1D1-4F18-B4ED-B4FD2EE83388}" presName="sibTrans" presStyleCnt="0"/>
      <dgm:spPr/>
    </dgm:pt>
    <dgm:pt modelId="{9CB08549-A6BF-45F3-8380-E004F6A3CF27}" type="pres">
      <dgm:prSet presAssocID="{096A8004-62DD-4DA7-89A9-14B33A3806E4}" presName="node" presStyleLbl="node1" presStyleIdx="6" presStyleCnt="15">
        <dgm:presLayoutVars>
          <dgm:bulletEnabled val="1"/>
        </dgm:presLayoutVars>
      </dgm:prSet>
      <dgm:spPr/>
    </dgm:pt>
    <dgm:pt modelId="{A0726B29-F732-428B-A30B-C0FFD58A1CC5}" type="pres">
      <dgm:prSet presAssocID="{780F99BC-CD5E-4B6C-99A9-05C91CF43151}" presName="sibTrans" presStyleCnt="0"/>
      <dgm:spPr/>
    </dgm:pt>
    <dgm:pt modelId="{45F7231B-CFEB-4F53-81B9-263C69DA7EDB}" type="pres">
      <dgm:prSet presAssocID="{FF6BD5B6-D5A3-4242-86B7-DC3ADC781A31}" presName="node" presStyleLbl="node1" presStyleIdx="7" presStyleCnt="15">
        <dgm:presLayoutVars>
          <dgm:bulletEnabled val="1"/>
        </dgm:presLayoutVars>
      </dgm:prSet>
      <dgm:spPr/>
    </dgm:pt>
    <dgm:pt modelId="{435022CD-4326-456E-A3D4-FD200D17CE7F}" type="pres">
      <dgm:prSet presAssocID="{3E71C6FC-8E4B-4A72-871F-0989841DB352}" presName="sibTrans" presStyleCnt="0"/>
      <dgm:spPr/>
    </dgm:pt>
    <dgm:pt modelId="{A3C3A65A-979B-443F-9A1D-5F75578D64FE}" type="pres">
      <dgm:prSet presAssocID="{848508F5-2610-4A94-93FC-CFA8F35A23CB}" presName="node" presStyleLbl="node1" presStyleIdx="8" presStyleCnt="15">
        <dgm:presLayoutVars>
          <dgm:bulletEnabled val="1"/>
        </dgm:presLayoutVars>
      </dgm:prSet>
      <dgm:spPr/>
    </dgm:pt>
    <dgm:pt modelId="{852F8DE6-2C74-4EEC-BAB8-F8A859D6AB2B}" type="pres">
      <dgm:prSet presAssocID="{C7745B08-4E4A-43C8-BA6E-7F7FD01D3FAB}" presName="sibTrans" presStyleCnt="0"/>
      <dgm:spPr/>
    </dgm:pt>
    <dgm:pt modelId="{809B9D38-8602-4168-9832-34D1FBAA2920}" type="pres">
      <dgm:prSet presAssocID="{7A2755F0-8A1A-4203-9D1A-256AA63CF37C}" presName="node" presStyleLbl="node1" presStyleIdx="9" presStyleCnt="15">
        <dgm:presLayoutVars>
          <dgm:bulletEnabled val="1"/>
        </dgm:presLayoutVars>
      </dgm:prSet>
      <dgm:spPr/>
    </dgm:pt>
    <dgm:pt modelId="{3B18522E-D8FF-4681-AB89-B6C266116F7A}" type="pres">
      <dgm:prSet presAssocID="{FBC4E561-5470-4657-BDFE-B754845E62FE}" presName="sibTrans" presStyleCnt="0"/>
      <dgm:spPr/>
    </dgm:pt>
    <dgm:pt modelId="{A8F8281D-9B4A-4FBA-9DCD-F4CD45897B94}" type="pres">
      <dgm:prSet presAssocID="{21150BCA-ABF3-4321-ABE1-E61B1CFB8B6E}" presName="node" presStyleLbl="node1" presStyleIdx="10" presStyleCnt="15">
        <dgm:presLayoutVars>
          <dgm:bulletEnabled val="1"/>
        </dgm:presLayoutVars>
      </dgm:prSet>
      <dgm:spPr/>
    </dgm:pt>
    <dgm:pt modelId="{282E21E7-6C10-46B5-9541-CE1F286D2F45}" type="pres">
      <dgm:prSet presAssocID="{7BBE9F99-2E3A-4AB9-83BE-D740BE308954}" presName="sibTrans" presStyleCnt="0"/>
      <dgm:spPr/>
    </dgm:pt>
    <dgm:pt modelId="{5ED33288-B6D0-4C53-8C23-7D3D4C045930}" type="pres">
      <dgm:prSet presAssocID="{34A6B97E-3F83-46FB-BE38-823B751BD995}" presName="node" presStyleLbl="node1" presStyleIdx="11" presStyleCnt="15">
        <dgm:presLayoutVars>
          <dgm:bulletEnabled val="1"/>
        </dgm:presLayoutVars>
      </dgm:prSet>
      <dgm:spPr/>
    </dgm:pt>
    <dgm:pt modelId="{5F2562D8-E5F1-4BAA-958E-D6811FFA0C12}" type="pres">
      <dgm:prSet presAssocID="{5EE7491D-2242-458D-B265-BF6B855E8D3F}" presName="sibTrans" presStyleCnt="0"/>
      <dgm:spPr/>
    </dgm:pt>
    <dgm:pt modelId="{B6612D53-7A49-4D22-A7DB-835A15CAF521}" type="pres">
      <dgm:prSet presAssocID="{D0FF8E30-E6B1-4AB1-8391-ECF309EAA430}" presName="node" presStyleLbl="node1" presStyleIdx="12" presStyleCnt="15">
        <dgm:presLayoutVars>
          <dgm:bulletEnabled val="1"/>
        </dgm:presLayoutVars>
      </dgm:prSet>
      <dgm:spPr/>
    </dgm:pt>
    <dgm:pt modelId="{628FF85E-594F-4F48-88DE-4BEDEE520FA2}" type="pres">
      <dgm:prSet presAssocID="{453A5C5A-428B-4C7D-BE20-06F804E76661}" presName="sibTrans" presStyleCnt="0"/>
      <dgm:spPr/>
    </dgm:pt>
    <dgm:pt modelId="{A6478E81-210F-4FAE-8452-04868DF3E726}" type="pres">
      <dgm:prSet presAssocID="{975108A4-E2BF-4458-B718-94525305E631}" presName="node" presStyleLbl="node1" presStyleIdx="13" presStyleCnt="15">
        <dgm:presLayoutVars>
          <dgm:bulletEnabled val="1"/>
        </dgm:presLayoutVars>
      </dgm:prSet>
      <dgm:spPr/>
    </dgm:pt>
    <dgm:pt modelId="{57B9CFF0-577A-4BF8-81B4-ADB3DF24B402}" type="pres">
      <dgm:prSet presAssocID="{5F9BD0DA-4C69-4A09-B42D-47AD69DDF340}" presName="sibTrans" presStyleCnt="0"/>
      <dgm:spPr/>
    </dgm:pt>
    <dgm:pt modelId="{5EF8FAF2-572A-457F-916A-603BE93674D9}" type="pres">
      <dgm:prSet presAssocID="{7A406CC7-90B3-47A7-BDA2-62B3C4496823}" presName="node" presStyleLbl="node1" presStyleIdx="14" presStyleCnt="15">
        <dgm:presLayoutVars>
          <dgm:bulletEnabled val="1"/>
        </dgm:presLayoutVars>
      </dgm:prSet>
      <dgm:spPr/>
    </dgm:pt>
  </dgm:ptLst>
  <dgm:cxnLst>
    <dgm:cxn modelId="{6DFFA306-ADD1-469A-850E-0D17A9646D71}" type="presOf" srcId="{57C90714-3938-47BF-B160-ED46051037FB}" destId="{66976984-0FE6-4980-98A6-EB3D5957E0D9}" srcOrd="0" destOrd="0" presId="urn:microsoft.com/office/officeart/2005/8/layout/default"/>
    <dgm:cxn modelId="{7843D00A-6502-4B79-B240-5D9B68C21C08}" srcId="{57C90714-3938-47BF-B160-ED46051037FB}" destId="{7E22BA31-67BD-464C-B042-8E7ACFFDB3CA}" srcOrd="0" destOrd="0" parTransId="{E10FC58A-7DE5-476D-B514-8D4C2096D8AA}" sibTransId="{B42F0473-B937-4EF5-AE8E-B42FD7214647}"/>
    <dgm:cxn modelId="{98ECE10D-7B95-4A1F-98B2-99E2D620FB05}" type="presOf" srcId="{21150BCA-ABF3-4321-ABE1-E61B1CFB8B6E}" destId="{A8F8281D-9B4A-4FBA-9DCD-F4CD45897B94}" srcOrd="0" destOrd="0" presId="urn:microsoft.com/office/officeart/2005/8/layout/default"/>
    <dgm:cxn modelId="{EB8F050E-16C4-4188-8CA2-9846B8DE3BE4}" type="presOf" srcId="{3CDDA553-E4A9-4E08-93E4-013F9CBED016}" destId="{C7D998EE-CDCF-43BA-9FCD-D959AD8054C1}" srcOrd="0" destOrd="0" presId="urn:microsoft.com/office/officeart/2005/8/layout/default"/>
    <dgm:cxn modelId="{1054F60E-78DA-4C56-B9ED-C16F461DDCE8}" srcId="{57C90714-3938-47BF-B160-ED46051037FB}" destId="{34A6B97E-3F83-46FB-BE38-823B751BD995}" srcOrd="11" destOrd="0" parTransId="{499469B0-60C5-4951-88C8-B86FC1CD704E}" sibTransId="{5EE7491D-2242-458D-B265-BF6B855E8D3F}"/>
    <dgm:cxn modelId="{69D14311-DB34-4BBC-8A3E-DCA93968FF9D}" type="presOf" srcId="{FF6BD5B6-D5A3-4242-86B7-DC3ADC781A31}" destId="{45F7231B-CFEB-4F53-81B9-263C69DA7EDB}" srcOrd="0" destOrd="0" presId="urn:microsoft.com/office/officeart/2005/8/layout/default"/>
    <dgm:cxn modelId="{1A3A0512-76B3-45FF-9A69-E75175317A18}" type="presOf" srcId="{D0FF8E30-E6B1-4AB1-8391-ECF309EAA430}" destId="{B6612D53-7A49-4D22-A7DB-835A15CAF521}" srcOrd="0" destOrd="0" presId="urn:microsoft.com/office/officeart/2005/8/layout/default"/>
    <dgm:cxn modelId="{808F1B25-7AF3-49B1-89BB-E896FA12803A}" srcId="{57C90714-3938-47BF-B160-ED46051037FB}" destId="{D0FF8E30-E6B1-4AB1-8391-ECF309EAA430}" srcOrd="12" destOrd="0" parTransId="{4330D177-1F87-4942-B0C3-1A7558D59AA7}" sibTransId="{453A5C5A-428B-4C7D-BE20-06F804E76661}"/>
    <dgm:cxn modelId="{21DE5A61-F61C-4A3A-8D4D-74C62749636F}" type="presOf" srcId="{4591817E-DF15-44FA-98C1-9D26DCDBCA4A}" destId="{9BA93ECD-ED56-48A5-85AC-E8295BCAA34C}" srcOrd="0" destOrd="0" presId="urn:microsoft.com/office/officeart/2005/8/layout/default"/>
    <dgm:cxn modelId="{2927996A-68DB-447A-95EE-15430E669A54}" srcId="{57C90714-3938-47BF-B160-ED46051037FB}" destId="{848508F5-2610-4A94-93FC-CFA8F35A23CB}" srcOrd="8" destOrd="0" parTransId="{00A0A513-1945-497B-9276-713FC6F54734}" sibTransId="{C7745B08-4E4A-43C8-BA6E-7F7FD01D3FAB}"/>
    <dgm:cxn modelId="{D742966C-1356-4529-BC33-66BB36C2D82A}" srcId="{57C90714-3938-47BF-B160-ED46051037FB}" destId="{24C77CEE-D306-422A-8153-F27FE2994DE7}" srcOrd="3" destOrd="0" parTransId="{7D884F46-CE9F-4423-805B-E7DA887B3CBF}" sibTransId="{B6D199F9-ECD1-4BA4-A549-178098AAC372}"/>
    <dgm:cxn modelId="{E155026D-647E-464D-A7B4-D1EC92A2BB11}" type="presOf" srcId="{975108A4-E2BF-4458-B718-94525305E631}" destId="{A6478E81-210F-4FAE-8452-04868DF3E726}" srcOrd="0" destOrd="0" presId="urn:microsoft.com/office/officeart/2005/8/layout/default"/>
    <dgm:cxn modelId="{81869A4D-0018-4867-9269-FBF010F06E9B}" srcId="{57C90714-3938-47BF-B160-ED46051037FB}" destId="{E3606DA8-E2EA-4A00-86BE-8108B7B5EAD8}" srcOrd="1" destOrd="0" parTransId="{2FF7F93C-84CA-4C98-8526-74F1546C2E08}" sibTransId="{1EE2A676-7F73-4F9E-B68A-C515DF17FF91}"/>
    <dgm:cxn modelId="{3AF4B94D-0FB2-4F99-847A-3EAB915EBCF0}" srcId="{57C90714-3938-47BF-B160-ED46051037FB}" destId="{3CDDA553-E4A9-4E08-93E4-013F9CBED016}" srcOrd="2" destOrd="0" parTransId="{E82D46BF-53AA-4F24-A3C6-CDB5542CE0F9}" sibTransId="{72653138-5A59-490B-8636-09AFB89CE2EB}"/>
    <dgm:cxn modelId="{A1E3B76F-E106-462B-B49E-8DF651D30F11}" srcId="{57C90714-3938-47BF-B160-ED46051037FB}" destId="{21150BCA-ABF3-4321-ABE1-E61B1CFB8B6E}" srcOrd="10" destOrd="0" parTransId="{CD0A3674-2EE2-475B-A907-ECFAEA389291}" sibTransId="{7BBE9F99-2E3A-4AB9-83BE-D740BE308954}"/>
    <dgm:cxn modelId="{4A6E9A73-1EC0-4FC0-83AA-B531AF6DBB5B}" srcId="{57C90714-3938-47BF-B160-ED46051037FB}" destId="{4591817E-DF15-44FA-98C1-9D26DCDBCA4A}" srcOrd="5" destOrd="0" parTransId="{6743464C-42F6-4E32-A1D6-27AEC1D77C26}" sibTransId="{D07FC01A-F1D1-4F18-B4ED-B4FD2EE83388}"/>
    <dgm:cxn modelId="{723AEF8F-BB1C-441B-893D-0290ADD5127C}" type="presOf" srcId="{096A8004-62DD-4DA7-89A9-14B33A3806E4}" destId="{9CB08549-A6BF-45F3-8380-E004F6A3CF27}" srcOrd="0" destOrd="0" presId="urn:microsoft.com/office/officeart/2005/8/layout/default"/>
    <dgm:cxn modelId="{DB27899C-B8F1-4470-81F3-502C74C0BEB3}" srcId="{57C90714-3938-47BF-B160-ED46051037FB}" destId="{096A8004-62DD-4DA7-89A9-14B33A3806E4}" srcOrd="6" destOrd="0" parTransId="{F13F4969-48DD-460A-AC43-9F27F570949F}" sibTransId="{780F99BC-CD5E-4B6C-99A9-05C91CF43151}"/>
    <dgm:cxn modelId="{97EBF9A5-536C-454E-A725-AD4F1E03382B}" type="presOf" srcId="{7A2755F0-8A1A-4203-9D1A-256AA63CF37C}" destId="{809B9D38-8602-4168-9832-34D1FBAA2920}" srcOrd="0" destOrd="0" presId="urn:microsoft.com/office/officeart/2005/8/layout/default"/>
    <dgm:cxn modelId="{130485AB-7CF7-48BA-97F7-E538298F64CD}" type="presOf" srcId="{7E22BA31-67BD-464C-B042-8E7ACFFDB3CA}" destId="{E2F6FBEB-64B7-48F9-8A6F-8B39BFF7402B}" srcOrd="0" destOrd="0" presId="urn:microsoft.com/office/officeart/2005/8/layout/default"/>
    <dgm:cxn modelId="{49B02AAC-F271-4ADE-B042-874BA6016707}" type="presOf" srcId="{848508F5-2610-4A94-93FC-CFA8F35A23CB}" destId="{A3C3A65A-979B-443F-9A1D-5F75578D64FE}" srcOrd="0" destOrd="0" presId="urn:microsoft.com/office/officeart/2005/8/layout/default"/>
    <dgm:cxn modelId="{A4E602B9-A6CB-4DB5-8008-90E338B08127}" srcId="{57C90714-3938-47BF-B160-ED46051037FB}" destId="{975108A4-E2BF-4458-B718-94525305E631}" srcOrd="13" destOrd="0" parTransId="{88F4FDC9-6B7B-4F60-8A9B-234C87BA9E0A}" sibTransId="{5F9BD0DA-4C69-4A09-B42D-47AD69DDF340}"/>
    <dgm:cxn modelId="{2DEB05D2-FB88-4977-8F1B-6ED4EDDA3DF2}" srcId="{57C90714-3938-47BF-B160-ED46051037FB}" destId="{7A2755F0-8A1A-4203-9D1A-256AA63CF37C}" srcOrd="9" destOrd="0" parTransId="{3E107D47-C7AC-423B-954B-DD4C2D026BC0}" sibTransId="{FBC4E561-5470-4657-BDFE-B754845E62FE}"/>
    <dgm:cxn modelId="{B099D3D2-9C76-40A7-AE1F-5AD6BDB07584}" type="presOf" srcId="{6A60CDDA-FA93-4C79-88B3-0E1954085475}" destId="{1D4C4AA5-A082-4453-9F0A-361ADD1EE14F}" srcOrd="0" destOrd="0" presId="urn:microsoft.com/office/officeart/2005/8/layout/default"/>
    <dgm:cxn modelId="{93A4C9D5-B521-4A5C-BDDC-AD354FA2EEA5}" srcId="{57C90714-3938-47BF-B160-ED46051037FB}" destId="{FF6BD5B6-D5A3-4242-86B7-DC3ADC781A31}" srcOrd="7" destOrd="0" parTransId="{D18214B5-C477-4DFD-B46A-A26FE50F906D}" sibTransId="{3E71C6FC-8E4B-4A72-871F-0989841DB352}"/>
    <dgm:cxn modelId="{B1A8FBD8-F62F-4437-99A5-990DF0991831}" type="presOf" srcId="{E3606DA8-E2EA-4A00-86BE-8108B7B5EAD8}" destId="{2731213B-43E0-4F23-88D7-5E4B6B85BA1A}" srcOrd="0" destOrd="0" presId="urn:microsoft.com/office/officeart/2005/8/layout/default"/>
    <dgm:cxn modelId="{B33BA4DE-071B-4788-A0FD-7DE452B59AB4}" type="presOf" srcId="{24C77CEE-D306-422A-8153-F27FE2994DE7}" destId="{5A3556C9-9037-49F8-8689-1EF6D9502B41}" srcOrd="0" destOrd="0" presId="urn:microsoft.com/office/officeart/2005/8/layout/default"/>
    <dgm:cxn modelId="{D11194E1-1A12-4384-93C2-61BA5950E61D}" srcId="{57C90714-3938-47BF-B160-ED46051037FB}" destId="{6A60CDDA-FA93-4C79-88B3-0E1954085475}" srcOrd="4" destOrd="0" parTransId="{34AFCF04-33B3-4D17-BFE0-FD215F35B43F}" sibTransId="{4A1DC23E-8FFB-4188-B8C7-5FFD97E670ED}"/>
    <dgm:cxn modelId="{5230AEEC-70F5-479B-937D-0F086EBB7539}" type="presOf" srcId="{7A406CC7-90B3-47A7-BDA2-62B3C4496823}" destId="{5EF8FAF2-572A-457F-916A-603BE93674D9}" srcOrd="0" destOrd="0" presId="urn:microsoft.com/office/officeart/2005/8/layout/default"/>
    <dgm:cxn modelId="{6D9413ED-8DD4-4C7C-B114-1674854CF11A}" type="presOf" srcId="{34A6B97E-3F83-46FB-BE38-823B751BD995}" destId="{5ED33288-B6D0-4C53-8C23-7D3D4C045930}" srcOrd="0" destOrd="0" presId="urn:microsoft.com/office/officeart/2005/8/layout/default"/>
    <dgm:cxn modelId="{0D2B07F0-3821-4E95-9BCB-6A53C11F44EF}" srcId="{57C90714-3938-47BF-B160-ED46051037FB}" destId="{7A406CC7-90B3-47A7-BDA2-62B3C4496823}" srcOrd="14" destOrd="0" parTransId="{D09A0B71-0CEC-48C4-A3E1-3511CC460A21}" sibTransId="{E7DF8211-7968-454C-A912-3ED793A8472B}"/>
    <dgm:cxn modelId="{75CA6F7D-0F10-4108-9D9D-28E3BDB448DB}" type="presParOf" srcId="{66976984-0FE6-4980-98A6-EB3D5957E0D9}" destId="{E2F6FBEB-64B7-48F9-8A6F-8B39BFF7402B}" srcOrd="0" destOrd="0" presId="urn:microsoft.com/office/officeart/2005/8/layout/default"/>
    <dgm:cxn modelId="{2FDE3DD4-87EB-4E7A-B694-6CF010B7CEE2}" type="presParOf" srcId="{66976984-0FE6-4980-98A6-EB3D5957E0D9}" destId="{C4F7FC49-8E83-44D9-B66A-9AE617F79971}" srcOrd="1" destOrd="0" presId="urn:microsoft.com/office/officeart/2005/8/layout/default"/>
    <dgm:cxn modelId="{43CEDF58-CE3F-4096-A195-729B72743476}" type="presParOf" srcId="{66976984-0FE6-4980-98A6-EB3D5957E0D9}" destId="{2731213B-43E0-4F23-88D7-5E4B6B85BA1A}" srcOrd="2" destOrd="0" presId="urn:microsoft.com/office/officeart/2005/8/layout/default"/>
    <dgm:cxn modelId="{A665617D-D1A5-41C1-B397-79FC47264D04}" type="presParOf" srcId="{66976984-0FE6-4980-98A6-EB3D5957E0D9}" destId="{07D6F9AC-1354-40B8-92B7-26554EA4E17F}" srcOrd="3" destOrd="0" presId="urn:microsoft.com/office/officeart/2005/8/layout/default"/>
    <dgm:cxn modelId="{492C6721-7D8E-4118-87EE-0C31F1EA7ECD}" type="presParOf" srcId="{66976984-0FE6-4980-98A6-EB3D5957E0D9}" destId="{C7D998EE-CDCF-43BA-9FCD-D959AD8054C1}" srcOrd="4" destOrd="0" presId="urn:microsoft.com/office/officeart/2005/8/layout/default"/>
    <dgm:cxn modelId="{370CEC67-0298-4E1A-A34A-A1F65B0412DC}" type="presParOf" srcId="{66976984-0FE6-4980-98A6-EB3D5957E0D9}" destId="{5661CA91-3EA3-4169-B4A7-F5295A877D4C}" srcOrd="5" destOrd="0" presId="urn:microsoft.com/office/officeart/2005/8/layout/default"/>
    <dgm:cxn modelId="{912366C4-3B05-40C2-BB63-4314BF75BEB0}" type="presParOf" srcId="{66976984-0FE6-4980-98A6-EB3D5957E0D9}" destId="{5A3556C9-9037-49F8-8689-1EF6D9502B41}" srcOrd="6" destOrd="0" presId="urn:microsoft.com/office/officeart/2005/8/layout/default"/>
    <dgm:cxn modelId="{D26BAFD6-F95F-4ED3-98E0-6CA8D1C73369}" type="presParOf" srcId="{66976984-0FE6-4980-98A6-EB3D5957E0D9}" destId="{D4CD1D8B-8742-40A6-9721-A68170527CA6}" srcOrd="7" destOrd="0" presId="urn:microsoft.com/office/officeart/2005/8/layout/default"/>
    <dgm:cxn modelId="{9F620C09-CD09-4213-BCB2-6A3A4D6B60DC}" type="presParOf" srcId="{66976984-0FE6-4980-98A6-EB3D5957E0D9}" destId="{1D4C4AA5-A082-4453-9F0A-361ADD1EE14F}" srcOrd="8" destOrd="0" presId="urn:microsoft.com/office/officeart/2005/8/layout/default"/>
    <dgm:cxn modelId="{615052A5-906F-4509-8371-3E01F6DD032C}" type="presParOf" srcId="{66976984-0FE6-4980-98A6-EB3D5957E0D9}" destId="{AAD59014-56F8-4EC4-BB74-8A6E78F6FCA3}" srcOrd="9" destOrd="0" presId="urn:microsoft.com/office/officeart/2005/8/layout/default"/>
    <dgm:cxn modelId="{F769ABF1-ACF3-474C-8246-16CE776621B6}" type="presParOf" srcId="{66976984-0FE6-4980-98A6-EB3D5957E0D9}" destId="{9BA93ECD-ED56-48A5-85AC-E8295BCAA34C}" srcOrd="10" destOrd="0" presId="urn:microsoft.com/office/officeart/2005/8/layout/default"/>
    <dgm:cxn modelId="{0E63B943-54EC-4C94-908C-26D948DC6D2D}" type="presParOf" srcId="{66976984-0FE6-4980-98A6-EB3D5957E0D9}" destId="{114C9D2C-A360-4A4B-9826-4290FDC43A32}" srcOrd="11" destOrd="0" presId="urn:microsoft.com/office/officeart/2005/8/layout/default"/>
    <dgm:cxn modelId="{0AD2FD86-DF0A-4982-AF08-592C56C3E48D}" type="presParOf" srcId="{66976984-0FE6-4980-98A6-EB3D5957E0D9}" destId="{9CB08549-A6BF-45F3-8380-E004F6A3CF27}" srcOrd="12" destOrd="0" presId="urn:microsoft.com/office/officeart/2005/8/layout/default"/>
    <dgm:cxn modelId="{A2023DD2-90F9-480F-B25E-55CA2C21E2B1}" type="presParOf" srcId="{66976984-0FE6-4980-98A6-EB3D5957E0D9}" destId="{A0726B29-F732-428B-A30B-C0FFD58A1CC5}" srcOrd="13" destOrd="0" presId="urn:microsoft.com/office/officeart/2005/8/layout/default"/>
    <dgm:cxn modelId="{C582BFB7-1C48-46C2-A964-6FF1E3F52BA8}" type="presParOf" srcId="{66976984-0FE6-4980-98A6-EB3D5957E0D9}" destId="{45F7231B-CFEB-4F53-81B9-263C69DA7EDB}" srcOrd="14" destOrd="0" presId="urn:microsoft.com/office/officeart/2005/8/layout/default"/>
    <dgm:cxn modelId="{FB661FFC-92F4-4E7B-B542-DEA74E87A352}" type="presParOf" srcId="{66976984-0FE6-4980-98A6-EB3D5957E0D9}" destId="{435022CD-4326-456E-A3D4-FD200D17CE7F}" srcOrd="15" destOrd="0" presId="urn:microsoft.com/office/officeart/2005/8/layout/default"/>
    <dgm:cxn modelId="{DED410E8-7562-4F22-8C2B-FB13323F5BDB}" type="presParOf" srcId="{66976984-0FE6-4980-98A6-EB3D5957E0D9}" destId="{A3C3A65A-979B-443F-9A1D-5F75578D64FE}" srcOrd="16" destOrd="0" presId="urn:microsoft.com/office/officeart/2005/8/layout/default"/>
    <dgm:cxn modelId="{C35CF531-50D3-40CD-B82F-5E56B70FFBBE}" type="presParOf" srcId="{66976984-0FE6-4980-98A6-EB3D5957E0D9}" destId="{852F8DE6-2C74-4EEC-BAB8-F8A859D6AB2B}" srcOrd="17" destOrd="0" presId="urn:microsoft.com/office/officeart/2005/8/layout/default"/>
    <dgm:cxn modelId="{0A801BEC-DDBB-4666-92F9-287436AC7ACA}" type="presParOf" srcId="{66976984-0FE6-4980-98A6-EB3D5957E0D9}" destId="{809B9D38-8602-4168-9832-34D1FBAA2920}" srcOrd="18" destOrd="0" presId="urn:microsoft.com/office/officeart/2005/8/layout/default"/>
    <dgm:cxn modelId="{8550B00F-D2C4-4543-B3D6-DAD7E9CD058D}" type="presParOf" srcId="{66976984-0FE6-4980-98A6-EB3D5957E0D9}" destId="{3B18522E-D8FF-4681-AB89-B6C266116F7A}" srcOrd="19" destOrd="0" presId="urn:microsoft.com/office/officeart/2005/8/layout/default"/>
    <dgm:cxn modelId="{6743D69F-A34E-413F-91CE-AF5DE4954826}" type="presParOf" srcId="{66976984-0FE6-4980-98A6-EB3D5957E0D9}" destId="{A8F8281D-9B4A-4FBA-9DCD-F4CD45897B94}" srcOrd="20" destOrd="0" presId="urn:microsoft.com/office/officeart/2005/8/layout/default"/>
    <dgm:cxn modelId="{C18A3FD0-1EC4-4C4A-AE84-ABD56A0311D5}" type="presParOf" srcId="{66976984-0FE6-4980-98A6-EB3D5957E0D9}" destId="{282E21E7-6C10-46B5-9541-CE1F286D2F45}" srcOrd="21" destOrd="0" presId="urn:microsoft.com/office/officeart/2005/8/layout/default"/>
    <dgm:cxn modelId="{6B76B5D0-54F4-40AF-A885-8ECF50D933CB}" type="presParOf" srcId="{66976984-0FE6-4980-98A6-EB3D5957E0D9}" destId="{5ED33288-B6D0-4C53-8C23-7D3D4C045930}" srcOrd="22" destOrd="0" presId="urn:microsoft.com/office/officeart/2005/8/layout/default"/>
    <dgm:cxn modelId="{0DE56836-C921-4660-AB39-A6E79EA58ED4}" type="presParOf" srcId="{66976984-0FE6-4980-98A6-EB3D5957E0D9}" destId="{5F2562D8-E5F1-4BAA-958E-D6811FFA0C12}" srcOrd="23" destOrd="0" presId="urn:microsoft.com/office/officeart/2005/8/layout/default"/>
    <dgm:cxn modelId="{F0C0F757-CB65-4403-88E3-3C58A7763883}" type="presParOf" srcId="{66976984-0FE6-4980-98A6-EB3D5957E0D9}" destId="{B6612D53-7A49-4D22-A7DB-835A15CAF521}" srcOrd="24" destOrd="0" presId="urn:microsoft.com/office/officeart/2005/8/layout/default"/>
    <dgm:cxn modelId="{791B8F23-33A4-4537-BB55-3A2AAB800723}" type="presParOf" srcId="{66976984-0FE6-4980-98A6-EB3D5957E0D9}" destId="{628FF85E-594F-4F48-88DE-4BEDEE520FA2}" srcOrd="25" destOrd="0" presId="urn:microsoft.com/office/officeart/2005/8/layout/default"/>
    <dgm:cxn modelId="{B0390DD5-1E2C-47F5-AE49-0DC1F2397050}" type="presParOf" srcId="{66976984-0FE6-4980-98A6-EB3D5957E0D9}" destId="{A6478E81-210F-4FAE-8452-04868DF3E726}" srcOrd="26" destOrd="0" presId="urn:microsoft.com/office/officeart/2005/8/layout/default"/>
    <dgm:cxn modelId="{C360D092-DDF2-4A35-90C8-75355DCD8C4E}" type="presParOf" srcId="{66976984-0FE6-4980-98A6-EB3D5957E0D9}" destId="{57B9CFF0-577A-4BF8-81B4-ADB3DF24B402}" srcOrd="27" destOrd="0" presId="urn:microsoft.com/office/officeart/2005/8/layout/default"/>
    <dgm:cxn modelId="{3B6F6923-B1F0-46CD-9109-941AEF7707A2}" type="presParOf" srcId="{66976984-0FE6-4980-98A6-EB3D5957E0D9}" destId="{5EF8FAF2-572A-457F-916A-603BE93674D9}" srcOrd="2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7C90714-3938-47BF-B160-ED46051037FB}" type="doc">
      <dgm:prSet loTypeId="urn:microsoft.com/office/officeart/2005/8/layout/arrow3" loCatId="relationship" qsTypeId="urn:microsoft.com/office/officeart/2005/8/quickstyle/simple2" qsCatId="simple" csTypeId="urn:microsoft.com/office/officeart/2005/8/colors/colorful1" csCatId="colorful" phldr="1"/>
      <dgm:spPr/>
      <dgm:t>
        <a:bodyPr/>
        <a:lstStyle/>
        <a:p>
          <a:endParaRPr lang="es-ES"/>
        </a:p>
      </dgm:t>
    </dgm:pt>
    <dgm:pt modelId="{FA39276B-FD39-4691-95EC-58BAA27AAD4B}">
      <dgm:prSet custT="1"/>
      <dgm:spPr/>
      <dgm:t>
        <a:bodyPr/>
        <a:lstStyle/>
        <a:p>
          <a:r>
            <a:rPr lang="es-ES" sz="1600" b="0" i="0" dirty="0"/>
            <a:t>En términos generales, consiste en la elaboración de un trabajo o de un proyecto y su objetivo es culminar la integración de los contenidos impartidos a lo largo del ciclo, de forma globalizada e interrelacionando, y si procede completando, aquellos contenidos susceptibles de mostrar, al final del ciclo formativo, el grado de logro de los objetivos generales del ciclo.</a:t>
          </a:r>
        </a:p>
      </dgm:t>
    </dgm:pt>
    <dgm:pt modelId="{A277725A-244E-40F7-9AFF-B328298B304F}" type="parTrans" cxnId="{57EA9619-493A-4CA5-A4E2-D0011BAD8926}">
      <dgm:prSet/>
      <dgm:spPr/>
      <dgm:t>
        <a:bodyPr/>
        <a:lstStyle/>
        <a:p>
          <a:endParaRPr lang="es-ES"/>
        </a:p>
      </dgm:t>
    </dgm:pt>
    <dgm:pt modelId="{B54B3D1F-04D5-48B3-ADC6-CC56D5DAAA59}" type="sibTrans" cxnId="{57EA9619-493A-4CA5-A4E2-D0011BAD8926}">
      <dgm:prSet/>
      <dgm:spPr/>
      <dgm:t>
        <a:bodyPr/>
        <a:lstStyle/>
        <a:p>
          <a:endParaRPr lang="es-ES"/>
        </a:p>
      </dgm:t>
    </dgm:pt>
    <dgm:pt modelId="{78A95979-B0CA-49EF-949D-E8DDCB89AA97}">
      <dgm:prSet custT="1"/>
      <dgm:spPr/>
      <dgm:t>
        <a:bodyPr/>
        <a:lstStyle/>
        <a:p>
          <a:r>
            <a:rPr lang="es-ES" sz="1600" b="0" i="0" dirty="0"/>
            <a:t>Se cursa al final del itinerario de muchos ciclos formativos, pero en nuestro caso se realiza a lo largo de un curso académico. Éste cuenta con dos convocatorias, la ordinaria que deberá realizarse en el mes de enero y la extraordinaria que se realizará en el mes de junio.</a:t>
          </a:r>
        </a:p>
      </dgm:t>
    </dgm:pt>
    <dgm:pt modelId="{21AF924B-EA27-4823-AD2A-035105F8D33A}" type="parTrans" cxnId="{577AF4F9-DEFD-49C4-9FE0-2B4A9C6B1D76}">
      <dgm:prSet/>
      <dgm:spPr/>
      <dgm:t>
        <a:bodyPr/>
        <a:lstStyle/>
        <a:p>
          <a:endParaRPr lang="es-ES"/>
        </a:p>
      </dgm:t>
    </dgm:pt>
    <dgm:pt modelId="{EBD3A261-511D-40BD-8831-3E6BAAA74A6C}" type="sibTrans" cxnId="{577AF4F9-DEFD-49C4-9FE0-2B4A9C6B1D76}">
      <dgm:prSet/>
      <dgm:spPr/>
      <dgm:t>
        <a:bodyPr/>
        <a:lstStyle/>
        <a:p>
          <a:endParaRPr lang="es-ES"/>
        </a:p>
      </dgm:t>
    </dgm:pt>
    <dgm:pt modelId="{BB6A77C8-0685-41B9-835D-910B9BF624B5}" type="pres">
      <dgm:prSet presAssocID="{57C90714-3938-47BF-B160-ED46051037FB}" presName="compositeShape" presStyleCnt="0">
        <dgm:presLayoutVars>
          <dgm:chMax val="2"/>
          <dgm:dir/>
          <dgm:resizeHandles val="exact"/>
        </dgm:presLayoutVars>
      </dgm:prSet>
      <dgm:spPr/>
    </dgm:pt>
    <dgm:pt modelId="{AF548493-9061-4C8F-AAA9-1FD0924FC229}" type="pres">
      <dgm:prSet presAssocID="{57C90714-3938-47BF-B160-ED46051037FB}" presName="divider" presStyleLbl="fgShp" presStyleIdx="0" presStyleCnt="1"/>
      <dgm:spPr/>
    </dgm:pt>
    <dgm:pt modelId="{7685BD20-425B-4B2A-AEF8-DB1C1C17CFC0}" type="pres">
      <dgm:prSet presAssocID="{FA39276B-FD39-4691-95EC-58BAA27AAD4B}" presName="downArrow" presStyleLbl="node1" presStyleIdx="0" presStyleCnt="2"/>
      <dgm:spPr/>
    </dgm:pt>
    <dgm:pt modelId="{6F8CA868-899C-465C-8EEF-439994264DA5}" type="pres">
      <dgm:prSet presAssocID="{FA39276B-FD39-4691-95EC-58BAA27AAD4B}" presName="downArrowText" presStyleLbl="revTx" presStyleIdx="0" presStyleCnt="2" custScaleX="171798">
        <dgm:presLayoutVars>
          <dgm:bulletEnabled val="1"/>
        </dgm:presLayoutVars>
      </dgm:prSet>
      <dgm:spPr/>
    </dgm:pt>
    <dgm:pt modelId="{17CDE02C-E40C-4EB3-BCAD-C4307BC331F5}" type="pres">
      <dgm:prSet presAssocID="{78A95979-B0CA-49EF-949D-E8DDCB89AA97}" presName="upArrow" presStyleLbl="node1" presStyleIdx="1" presStyleCnt="2"/>
      <dgm:spPr/>
    </dgm:pt>
    <dgm:pt modelId="{DB727212-AF10-4546-8530-5D2F51FFD280}" type="pres">
      <dgm:prSet presAssocID="{78A95979-B0CA-49EF-949D-E8DDCB89AA97}" presName="upArrowText" presStyleLbl="revTx" presStyleIdx="1" presStyleCnt="2" custScaleX="171798">
        <dgm:presLayoutVars>
          <dgm:bulletEnabled val="1"/>
        </dgm:presLayoutVars>
      </dgm:prSet>
      <dgm:spPr/>
    </dgm:pt>
  </dgm:ptLst>
  <dgm:cxnLst>
    <dgm:cxn modelId="{57EA9619-493A-4CA5-A4E2-D0011BAD8926}" srcId="{57C90714-3938-47BF-B160-ED46051037FB}" destId="{FA39276B-FD39-4691-95EC-58BAA27AAD4B}" srcOrd="0" destOrd="0" parTransId="{A277725A-244E-40F7-9AFF-B328298B304F}" sibTransId="{B54B3D1F-04D5-48B3-ADC6-CC56D5DAAA59}"/>
    <dgm:cxn modelId="{E0BA3B6B-B07F-439A-A2D5-4881B869E78D}" type="presOf" srcId="{FA39276B-FD39-4691-95EC-58BAA27AAD4B}" destId="{6F8CA868-899C-465C-8EEF-439994264DA5}" srcOrd="0" destOrd="0" presId="urn:microsoft.com/office/officeart/2005/8/layout/arrow3"/>
    <dgm:cxn modelId="{1D671D53-06AE-4753-A81D-A50FD1A17DC6}" type="presOf" srcId="{57C90714-3938-47BF-B160-ED46051037FB}" destId="{BB6A77C8-0685-41B9-835D-910B9BF624B5}" srcOrd="0" destOrd="0" presId="urn:microsoft.com/office/officeart/2005/8/layout/arrow3"/>
    <dgm:cxn modelId="{EC3E58A8-6C44-478D-A9B0-0CA25BE5760C}" type="presOf" srcId="{78A95979-B0CA-49EF-949D-E8DDCB89AA97}" destId="{DB727212-AF10-4546-8530-5D2F51FFD280}" srcOrd="0" destOrd="0" presId="urn:microsoft.com/office/officeart/2005/8/layout/arrow3"/>
    <dgm:cxn modelId="{577AF4F9-DEFD-49C4-9FE0-2B4A9C6B1D76}" srcId="{57C90714-3938-47BF-B160-ED46051037FB}" destId="{78A95979-B0CA-49EF-949D-E8DDCB89AA97}" srcOrd="1" destOrd="0" parTransId="{21AF924B-EA27-4823-AD2A-035105F8D33A}" sibTransId="{EBD3A261-511D-40BD-8831-3E6BAAA74A6C}"/>
    <dgm:cxn modelId="{B5544818-332C-46DB-81BA-B00EED9D5C12}" type="presParOf" srcId="{BB6A77C8-0685-41B9-835D-910B9BF624B5}" destId="{AF548493-9061-4C8F-AAA9-1FD0924FC229}" srcOrd="0" destOrd="0" presId="urn:microsoft.com/office/officeart/2005/8/layout/arrow3"/>
    <dgm:cxn modelId="{7C19F41A-8BE9-4E2B-834F-B5B919322C7D}" type="presParOf" srcId="{BB6A77C8-0685-41B9-835D-910B9BF624B5}" destId="{7685BD20-425B-4B2A-AEF8-DB1C1C17CFC0}" srcOrd="1" destOrd="0" presId="urn:microsoft.com/office/officeart/2005/8/layout/arrow3"/>
    <dgm:cxn modelId="{0E4BE7CD-C0A5-4C25-8391-3D38CFBC288C}" type="presParOf" srcId="{BB6A77C8-0685-41B9-835D-910B9BF624B5}" destId="{6F8CA868-899C-465C-8EEF-439994264DA5}" srcOrd="2" destOrd="0" presId="urn:microsoft.com/office/officeart/2005/8/layout/arrow3"/>
    <dgm:cxn modelId="{3D943820-891F-4E78-A4AD-F6D4B4FBC057}" type="presParOf" srcId="{BB6A77C8-0685-41B9-835D-910B9BF624B5}" destId="{17CDE02C-E40C-4EB3-BCAD-C4307BC331F5}" srcOrd="3" destOrd="0" presId="urn:microsoft.com/office/officeart/2005/8/layout/arrow3"/>
    <dgm:cxn modelId="{F8F0444C-DCD1-4999-93B2-373D18C30615}" type="presParOf" srcId="{BB6A77C8-0685-41B9-835D-910B9BF624B5}" destId="{DB727212-AF10-4546-8530-5D2F51FFD280}"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04E7D02-6E87-4E21-838B-6C21B19F5A6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ES"/>
        </a:p>
      </dgm:t>
    </dgm:pt>
    <dgm:pt modelId="{EBBECE99-72E4-4369-9915-3AF8A5F0BB82}">
      <dgm:prSet phldrT="[Texto]"/>
      <dgm:spPr/>
      <dgm:t>
        <a:bodyPr/>
        <a:lstStyle/>
        <a:p>
          <a:r>
            <a:rPr lang="es-ES">
              <a:solidFill>
                <a:schemeClr val="tx1"/>
              </a:solidFill>
            </a:rPr>
            <a:t>Para la realización de dicho proyecto se establecerán grupos de 3 personas.</a:t>
          </a:r>
        </a:p>
      </dgm:t>
    </dgm:pt>
    <dgm:pt modelId="{3DFF9B98-986E-45AB-88B3-5DAF2A2435CD}" type="parTrans" cxnId="{DE365951-32BF-4052-97B0-9E95766C72ED}">
      <dgm:prSet/>
      <dgm:spPr/>
      <dgm:t>
        <a:bodyPr/>
        <a:lstStyle/>
        <a:p>
          <a:endParaRPr lang="es-ES">
            <a:solidFill>
              <a:schemeClr val="tx1"/>
            </a:solidFill>
          </a:endParaRPr>
        </a:p>
      </dgm:t>
    </dgm:pt>
    <dgm:pt modelId="{916E96D1-4782-475A-8E22-0010259E177F}" type="sibTrans" cxnId="{DE365951-32BF-4052-97B0-9E95766C72ED}">
      <dgm:prSet/>
      <dgm:spPr/>
      <dgm:t>
        <a:bodyPr/>
        <a:lstStyle/>
        <a:p>
          <a:endParaRPr lang="es-ES">
            <a:solidFill>
              <a:schemeClr val="tx1"/>
            </a:solidFill>
          </a:endParaRPr>
        </a:p>
      </dgm:t>
    </dgm:pt>
    <dgm:pt modelId="{0D9A3392-D411-4F4A-AF45-21C816F0ECB6}">
      <dgm:prSet phldrT="[Texto]"/>
      <dgm:spPr/>
      <dgm:t>
        <a:bodyPr/>
        <a:lstStyle/>
        <a:p>
          <a:r>
            <a:rPr lang="es-ES" dirty="0">
              <a:solidFill>
                <a:schemeClr val="tx1"/>
              </a:solidFill>
            </a:rPr>
            <a:t>A cada grupo se le asignará una persona que les tutorizará y acompañará en el proceso.</a:t>
          </a:r>
        </a:p>
      </dgm:t>
    </dgm:pt>
    <dgm:pt modelId="{CBD2DC76-0D94-4806-A739-AEBE996F1E65}" type="parTrans" cxnId="{DED927A8-5BAB-49EF-9A2B-368A4167AA7B}">
      <dgm:prSet/>
      <dgm:spPr/>
      <dgm:t>
        <a:bodyPr/>
        <a:lstStyle/>
        <a:p>
          <a:endParaRPr lang="es-ES">
            <a:solidFill>
              <a:schemeClr val="tx1"/>
            </a:solidFill>
          </a:endParaRPr>
        </a:p>
      </dgm:t>
    </dgm:pt>
    <dgm:pt modelId="{728B2DAA-E8E1-4CBB-A5E8-5931C4AD1DFA}" type="sibTrans" cxnId="{DED927A8-5BAB-49EF-9A2B-368A4167AA7B}">
      <dgm:prSet/>
      <dgm:spPr/>
      <dgm:t>
        <a:bodyPr/>
        <a:lstStyle/>
        <a:p>
          <a:endParaRPr lang="es-ES">
            <a:solidFill>
              <a:schemeClr val="tx1"/>
            </a:solidFill>
          </a:endParaRPr>
        </a:p>
      </dgm:t>
    </dgm:pt>
    <dgm:pt modelId="{1488E056-F1EA-4F2B-8D12-73255098CCC7}">
      <dgm:prSet/>
      <dgm:spPr/>
      <dgm:t>
        <a:bodyPr/>
        <a:lstStyle/>
        <a:p>
          <a:r>
            <a:rPr lang="es-ES" dirty="0">
              <a:solidFill>
                <a:schemeClr val="tx1"/>
              </a:solidFill>
            </a:rPr>
            <a:t>Dando la opción a que los grupos sean creados por las personas participantes.</a:t>
          </a:r>
        </a:p>
      </dgm:t>
    </dgm:pt>
    <dgm:pt modelId="{48544C74-B20C-4980-9205-8452DF477A38}" type="parTrans" cxnId="{60040372-295A-4519-BC21-DF674A7A7BFC}">
      <dgm:prSet/>
      <dgm:spPr/>
      <dgm:t>
        <a:bodyPr/>
        <a:lstStyle/>
        <a:p>
          <a:endParaRPr lang="es-ES">
            <a:solidFill>
              <a:schemeClr val="tx1"/>
            </a:solidFill>
          </a:endParaRPr>
        </a:p>
      </dgm:t>
    </dgm:pt>
    <dgm:pt modelId="{48A1A613-A0C9-4280-AE51-6B53F7C20B49}" type="sibTrans" cxnId="{60040372-295A-4519-BC21-DF674A7A7BFC}">
      <dgm:prSet/>
      <dgm:spPr/>
      <dgm:t>
        <a:bodyPr/>
        <a:lstStyle/>
        <a:p>
          <a:endParaRPr lang="es-ES">
            <a:solidFill>
              <a:schemeClr val="tx1"/>
            </a:solidFill>
          </a:endParaRPr>
        </a:p>
      </dgm:t>
    </dgm:pt>
    <dgm:pt modelId="{5271E65C-D551-421D-A28A-22FCEEC41E10}" type="pres">
      <dgm:prSet presAssocID="{904E7D02-6E87-4E21-838B-6C21B19F5A64}" presName="linear" presStyleCnt="0">
        <dgm:presLayoutVars>
          <dgm:animLvl val="lvl"/>
          <dgm:resizeHandles val="exact"/>
        </dgm:presLayoutVars>
      </dgm:prSet>
      <dgm:spPr/>
    </dgm:pt>
    <dgm:pt modelId="{60BEEFD7-33E2-49D5-9EF3-7356E32C262C}" type="pres">
      <dgm:prSet presAssocID="{EBBECE99-72E4-4369-9915-3AF8A5F0BB82}" presName="parentText" presStyleLbl="node1" presStyleIdx="0" presStyleCnt="3" custLinFactNeighborY="15383">
        <dgm:presLayoutVars>
          <dgm:chMax val="0"/>
          <dgm:bulletEnabled val="1"/>
        </dgm:presLayoutVars>
      </dgm:prSet>
      <dgm:spPr/>
    </dgm:pt>
    <dgm:pt modelId="{FD4B7405-87A8-4316-B3DC-8FA945E3AEED}" type="pres">
      <dgm:prSet presAssocID="{916E96D1-4782-475A-8E22-0010259E177F}" presName="spacer" presStyleCnt="0"/>
      <dgm:spPr/>
    </dgm:pt>
    <dgm:pt modelId="{56075E81-84D5-4745-88DA-C2C59D74F803}" type="pres">
      <dgm:prSet presAssocID="{1488E056-F1EA-4F2B-8D12-73255098CCC7}" presName="parentText" presStyleLbl="node1" presStyleIdx="1" presStyleCnt="3">
        <dgm:presLayoutVars>
          <dgm:chMax val="0"/>
          <dgm:bulletEnabled val="1"/>
        </dgm:presLayoutVars>
      </dgm:prSet>
      <dgm:spPr/>
    </dgm:pt>
    <dgm:pt modelId="{328C3209-5B17-438F-A178-AF4FEF35CF6F}" type="pres">
      <dgm:prSet presAssocID="{48A1A613-A0C9-4280-AE51-6B53F7C20B49}" presName="spacer" presStyleCnt="0"/>
      <dgm:spPr/>
    </dgm:pt>
    <dgm:pt modelId="{25D4048E-5149-4EEB-99F5-2ECEDB4FDB53}" type="pres">
      <dgm:prSet presAssocID="{0D9A3392-D411-4F4A-AF45-21C816F0ECB6}" presName="parentText" presStyleLbl="node1" presStyleIdx="2" presStyleCnt="3">
        <dgm:presLayoutVars>
          <dgm:chMax val="0"/>
          <dgm:bulletEnabled val="1"/>
        </dgm:presLayoutVars>
      </dgm:prSet>
      <dgm:spPr/>
    </dgm:pt>
  </dgm:ptLst>
  <dgm:cxnLst>
    <dgm:cxn modelId="{E1A52B26-FDCE-41DE-8912-69222D652D31}" type="presOf" srcId="{904E7D02-6E87-4E21-838B-6C21B19F5A64}" destId="{5271E65C-D551-421D-A28A-22FCEEC41E10}" srcOrd="0" destOrd="0" presId="urn:microsoft.com/office/officeart/2005/8/layout/vList2"/>
    <dgm:cxn modelId="{DE365951-32BF-4052-97B0-9E95766C72ED}" srcId="{904E7D02-6E87-4E21-838B-6C21B19F5A64}" destId="{EBBECE99-72E4-4369-9915-3AF8A5F0BB82}" srcOrd="0" destOrd="0" parTransId="{3DFF9B98-986E-45AB-88B3-5DAF2A2435CD}" sibTransId="{916E96D1-4782-475A-8E22-0010259E177F}"/>
    <dgm:cxn modelId="{60040372-295A-4519-BC21-DF674A7A7BFC}" srcId="{904E7D02-6E87-4E21-838B-6C21B19F5A64}" destId="{1488E056-F1EA-4F2B-8D12-73255098CCC7}" srcOrd="1" destOrd="0" parTransId="{48544C74-B20C-4980-9205-8452DF477A38}" sibTransId="{48A1A613-A0C9-4280-AE51-6B53F7C20B49}"/>
    <dgm:cxn modelId="{C3634786-F6B9-4DC0-8386-88A2DCB9D86D}" type="presOf" srcId="{0D9A3392-D411-4F4A-AF45-21C816F0ECB6}" destId="{25D4048E-5149-4EEB-99F5-2ECEDB4FDB53}" srcOrd="0" destOrd="0" presId="urn:microsoft.com/office/officeart/2005/8/layout/vList2"/>
    <dgm:cxn modelId="{3EF0C989-0496-4A08-B17F-6AB38E4F3ED5}" type="presOf" srcId="{EBBECE99-72E4-4369-9915-3AF8A5F0BB82}" destId="{60BEEFD7-33E2-49D5-9EF3-7356E32C262C}" srcOrd="0" destOrd="0" presId="urn:microsoft.com/office/officeart/2005/8/layout/vList2"/>
    <dgm:cxn modelId="{DED927A8-5BAB-49EF-9A2B-368A4167AA7B}" srcId="{904E7D02-6E87-4E21-838B-6C21B19F5A64}" destId="{0D9A3392-D411-4F4A-AF45-21C816F0ECB6}" srcOrd="2" destOrd="0" parTransId="{CBD2DC76-0D94-4806-A739-AEBE996F1E65}" sibTransId="{728B2DAA-E8E1-4CBB-A5E8-5931C4AD1DFA}"/>
    <dgm:cxn modelId="{5D5C0AD9-C04A-401C-B94F-DB378706DF92}" type="presOf" srcId="{1488E056-F1EA-4F2B-8D12-73255098CCC7}" destId="{56075E81-84D5-4745-88DA-C2C59D74F803}" srcOrd="0" destOrd="0" presId="urn:microsoft.com/office/officeart/2005/8/layout/vList2"/>
    <dgm:cxn modelId="{6968FA7F-8473-47EC-8A99-B907D5665794}" type="presParOf" srcId="{5271E65C-D551-421D-A28A-22FCEEC41E10}" destId="{60BEEFD7-33E2-49D5-9EF3-7356E32C262C}" srcOrd="0" destOrd="0" presId="urn:microsoft.com/office/officeart/2005/8/layout/vList2"/>
    <dgm:cxn modelId="{01A50603-28D9-40CA-8457-21200B8FE8C5}" type="presParOf" srcId="{5271E65C-D551-421D-A28A-22FCEEC41E10}" destId="{FD4B7405-87A8-4316-B3DC-8FA945E3AEED}" srcOrd="1" destOrd="0" presId="urn:microsoft.com/office/officeart/2005/8/layout/vList2"/>
    <dgm:cxn modelId="{3C1FB21E-B8F6-4147-A03B-3D109137E38D}" type="presParOf" srcId="{5271E65C-D551-421D-A28A-22FCEEC41E10}" destId="{56075E81-84D5-4745-88DA-C2C59D74F803}" srcOrd="2" destOrd="0" presId="urn:microsoft.com/office/officeart/2005/8/layout/vList2"/>
    <dgm:cxn modelId="{F6052AB5-F49E-431B-B341-1FF97A4A00B4}" type="presParOf" srcId="{5271E65C-D551-421D-A28A-22FCEEC41E10}" destId="{328C3209-5B17-438F-A178-AF4FEF35CF6F}" srcOrd="3" destOrd="0" presId="urn:microsoft.com/office/officeart/2005/8/layout/vList2"/>
    <dgm:cxn modelId="{571F2DF8-5A42-458B-88F8-743CFF491876}" type="presParOf" srcId="{5271E65C-D551-421D-A28A-22FCEEC41E10}" destId="{25D4048E-5149-4EEB-99F5-2ECEDB4FDB53}"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A823AE2-B2F5-4522-9558-E3827C2DE10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S"/>
        </a:p>
      </dgm:t>
    </dgm:pt>
    <dgm:pt modelId="{366C836A-4895-4492-AC02-DB3EB048AA9A}">
      <dgm:prSet/>
      <dgm:spPr/>
      <dgm:t>
        <a:bodyPr/>
        <a:lstStyle/>
        <a:p>
          <a:r>
            <a:rPr lang="es-ES" b="1" u="sng" dirty="0">
              <a:uFillTx/>
            </a:rPr>
            <a:t>Proyecto de intervención/ experimental</a:t>
          </a:r>
          <a:r>
            <a:rPr lang="es-ES" dirty="0"/>
            <a:t>:</a:t>
          </a:r>
        </a:p>
      </dgm:t>
    </dgm:pt>
    <dgm:pt modelId="{40221F00-9C5A-497B-AEB2-B895BDEFEED0}" type="parTrans" cxnId="{A5654E0A-FD5A-447B-84EF-7226201988E5}">
      <dgm:prSet/>
      <dgm:spPr/>
      <dgm:t>
        <a:bodyPr/>
        <a:lstStyle/>
        <a:p>
          <a:endParaRPr lang="es-ES"/>
        </a:p>
      </dgm:t>
    </dgm:pt>
    <dgm:pt modelId="{87372FBE-5D33-482F-9122-143021749E9D}" type="sibTrans" cxnId="{A5654E0A-FD5A-447B-84EF-7226201988E5}">
      <dgm:prSet/>
      <dgm:spPr/>
      <dgm:t>
        <a:bodyPr/>
        <a:lstStyle/>
        <a:p>
          <a:endParaRPr lang="es-ES"/>
        </a:p>
      </dgm:t>
    </dgm:pt>
    <dgm:pt modelId="{48017F58-290E-4C43-9432-32F064530A84}">
      <dgm:prSet/>
      <dgm:spPr/>
      <dgm:t>
        <a:bodyPr/>
        <a:lstStyle/>
        <a:p>
          <a:r>
            <a:rPr lang="es-ES" b="1" u="sng" dirty="0">
              <a:uFillTx/>
            </a:rPr>
            <a:t>Proyecto de gestión:</a:t>
          </a:r>
          <a:endParaRPr lang="es-ES" dirty="0"/>
        </a:p>
      </dgm:t>
    </dgm:pt>
    <dgm:pt modelId="{D19AC01B-E8CD-40B0-A326-2EB9AC78325B}" type="parTrans" cxnId="{D4B96DCE-9A96-4AAF-9198-87A22E61A767}">
      <dgm:prSet/>
      <dgm:spPr/>
      <dgm:t>
        <a:bodyPr/>
        <a:lstStyle/>
        <a:p>
          <a:endParaRPr lang="es-ES"/>
        </a:p>
      </dgm:t>
    </dgm:pt>
    <dgm:pt modelId="{45ED0A30-9DF2-4890-8E88-6DE79F6109B6}" type="sibTrans" cxnId="{D4B96DCE-9A96-4AAF-9198-87A22E61A767}">
      <dgm:prSet/>
      <dgm:spPr/>
      <dgm:t>
        <a:bodyPr/>
        <a:lstStyle/>
        <a:p>
          <a:endParaRPr lang="es-ES"/>
        </a:p>
      </dgm:t>
    </dgm:pt>
    <dgm:pt modelId="{568BF91A-1707-45EF-9167-41E6A937B080}">
      <dgm:prSet/>
      <dgm:spPr/>
      <dgm:t>
        <a:bodyPr/>
        <a:lstStyle/>
        <a:p>
          <a:r>
            <a:rPr lang="es-ES" b="1" u="sng" dirty="0">
              <a:uFillTx/>
            </a:rPr>
            <a:t>Proyecto bibliográfico:</a:t>
          </a:r>
          <a:endParaRPr lang="es-ES" dirty="0"/>
        </a:p>
      </dgm:t>
    </dgm:pt>
    <dgm:pt modelId="{4E8517F5-3CCB-4364-9B51-280B6E2D3C4E}" type="parTrans" cxnId="{3C514234-F660-4A48-AB2D-F5B3A9515458}">
      <dgm:prSet/>
      <dgm:spPr/>
      <dgm:t>
        <a:bodyPr/>
        <a:lstStyle/>
        <a:p>
          <a:endParaRPr lang="es-ES"/>
        </a:p>
      </dgm:t>
    </dgm:pt>
    <dgm:pt modelId="{755E0CAE-7865-437F-A0D3-C64F6056A1E8}" type="sibTrans" cxnId="{3C514234-F660-4A48-AB2D-F5B3A9515458}">
      <dgm:prSet/>
      <dgm:spPr/>
      <dgm:t>
        <a:bodyPr/>
        <a:lstStyle/>
        <a:p>
          <a:endParaRPr lang="es-ES"/>
        </a:p>
      </dgm:t>
    </dgm:pt>
    <dgm:pt modelId="{BC499D5D-B386-4545-868B-1E81AA7C33CE}">
      <dgm:prSet/>
      <dgm:spPr/>
      <dgm:t>
        <a:bodyPr/>
        <a:lstStyle/>
        <a:p>
          <a:r>
            <a:rPr lang="es-ES" dirty="0"/>
            <a:t>se dirige a la evaluación crítica de una serie de trabajos científicos publicados recientemente sobre un tema específico de actualidad relacionado con el ciclo formativo, o sobre el progreso histórico hasta la actualidad de conceptos básicos y su desarrollo y aplicación en el campo relacionado con el título. (Art. 12.1) </a:t>
          </a:r>
        </a:p>
      </dgm:t>
    </dgm:pt>
    <dgm:pt modelId="{CDC3504F-26D5-4A57-9465-18014A63B0C3}" type="parTrans" cxnId="{5390F21F-1002-4ED8-96A4-A9748D507FF8}">
      <dgm:prSet/>
      <dgm:spPr/>
      <dgm:t>
        <a:bodyPr/>
        <a:lstStyle/>
        <a:p>
          <a:endParaRPr lang="es-ES"/>
        </a:p>
      </dgm:t>
    </dgm:pt>
    <dgm:pt modelId="{53FCA957-337C-46ED-9868-74AD54A8B4B8}" type="sibTrans" cxnId="{5390F21F-1002-4ED8-96A4-A9748D507FF8}">
      <dgm:prSet/>
      <dgm:spPr/>
      <dgm:t>
        <a:bodyPr/>
        <a:lstStyle/>
        <a:p>
          <a:endParaRPr lang="es-ES"/>
        </a:p>
      </dgm:t>
    </dgm:pt>
    <dgm:pt modelId="{0D484235-9526-439C-9A59-C7E951F058C1}">
      <dgm:prSet/>
      <dgm:spPr/>
      <dgm:t>
        <a:bodyPr/>
        <a:lstStyle/>
        <a:p>
          <a:r>
            <a:rPr lang="es-ES"/>
            <a:t>En </a:t>
          </a:r>
          <a:r>
            <a:rPr lang="es-ES" dirty="0"/>
            <a:t>este tipo de proyectos, el alumno puede llevar a cabo el análisis o elaboración de proyectos de investigación y desarrollo, la puesta en marcha de un proceso, o la realización de estudios de viabilidad y mercadotecnia.  (Art. 12.1)</a:t>
          </a:r>
        </a:p>
      </dgm:t>
    </dgm:pt>
    <dgm:pt modelId="{A0CFB548-6991-469C-A638-1BEA6BFB0C92}" type="parTrans" cxnId="{FDB6AD77-385D-49A6-A890-A2A7398B7736}">
      <dgm:prSet/>
      <dgm:spPr/>
      <dgm:t>
        <a:bodyPr/>
        <a:lstStyle/>
        <a:p>
          <a:endParaRPr lang="es-ES"/>
        </a:p>
      </dgm:t>
    </dgm:pt>
    <dgm:pt modelId="{2E488D85-DE2D-48A3-9963-73F50DD0E29C}" type="sibTrans" cxnId="{FDB6AD77-385D-49A6-A890-A2A7398B7736}">
      <dgm:prSet/>
      <dgm:spPr/>
      <dgm:t>
        <a:bodyPr/>
        <a:lstStyle/>
        <a:p>
          <a:endParaRPr lang="es-ES"/>
        </a:p>
      </dgm:t>
    </dgm:pt>
    <dgm:pt modelId="{07929AB6-6C9F-4D9C-8B87-ABC60995AC10}">
      <dgm:prSet/>
      <dgm:spPr/>
      <dgm:t>
        <a:bodyPr/>
        <a:lstStyle/>
        <a:p>
          <a:r>
            <a:rPr lang="es-ES"/>
            <a:t>Con este tipo de proyecto nos planteamos que el alumno diseñe, ejecute y evalúe la programación de un proyecto adaptados al grupo de edad en que el alumno realice su FCT realizando las actividades que les sean posibles. </a:t>
          </a:r>
        </a:p>
      </dgm:t>
    </dgm:pt>
    <dgm:pt modelId="{6B9C3066-7449-4B1D-9AE0-D98EB8C364FD}" type="parTrans" cxnId="{95B76B59-05EE-4344-9A77-762EA265ED25}">
      <dgm:prSet/>
      <dgm:spPr/>
      <dgm:t>
        <a:bodyPr/>
        <a:lstStyle/>
        <a:p>
          <a:endParaRPr lang="es-ES"/>
        </a:p>
      </dgm:t>
    </dgm:pt>
    <dgm:pt modelId="{F5CD83B1-904C-4EE8-AD2B-FECBB1798740}" type="sibTrans" cxnId="{95B76B59-05EE-4344-9A77-762EA265ED25}">
      <dgm:prSet/>
      <dgm:spPr/>
      <dgm:t>
        <a:bodyPr/>
        <a:lstStyle/>
        <a:p>
          <a:endParaRPr lang="es-ES"/>
        </a:p>
      </dgm:t>
    </dgm:pt>
    <dgm:pt modelId="{08F17FCF-9799-4EDD-A389-E11BB20F2291}" type="pres">
      <dgm:prSet presAssocID="{8A823AE2-B2F5-4522-9558-E3827C2DE10E}" presName="Name0" presStyleCnt="0">
        <dgm:presLayoutVars>
          <dgm:dir/>
          <dgm:animLvl val="lvl"/>
          <dgm:resizeHandles val="exact"/>
        </dgm:presLayoutVars>
      </dgm:prSet>
      <dgm:spPr/>
    </dgm:pt>
    <dgm:pt modelId="{387D9C9A-3B05-4877-9A2A-F1D8B24106A4}" type="pres">
      <dgm:prSet presAssocID="{366C836A-4895-4492-AC02-DB3EB048AA9A}" presName="composite" presStyleCnt="0"/>
      <dgm:spPr/>
    </dgm:pt>
    <dgm:pt modelId="{CFFA0106-0843-437D-91AB-F718271B2DE3}" type="pres">
      <dgm:prSet presAssocID="{366C836A-4895-4492-AC02-DB3EB048AA9A}" presName="parTx" presStyleLbl="alignNode1" presStyleIdx="0" presStyleCnt="3">
        <dgm:presLayoutVars>
          <dgm:chMax val="0"/>
          <dgm:chPref val="0"/>
          <dgm:bulletEnabled val="1"/>
        </dgm:presLayoutVars>
      </dgm:prSet>
      <dgm:spPr/>
    </dgm:pt>
    <dgm:pt modelId="{7BA04CD2-44A4-4209-976D-285D7A45C6B4}" type="pres">
      <dgm:prSet presAssocID="{366C836A-4895-4492-AC02-DB3EB048AA9A}" presName="desTx" presStyleLbl="alignAccFollowNode1" presStyleIdx="0" presStyleCnt="3">
        <dgm:presLayoutVars>
          <dgm:bulletEnabled val="1"/>
        </dgm:presLayoutVars>
      </dgm:prSet>
      <dgm:spPr/>
    </dgm:pt>
    <dgm:pt modelId="{05A907D1-FD16-4ACB-85FC-C987240C5DB1}" type="pres">
      <dgm:prSet presAssocID="{87372FBE-5D33-482F-9122-143021749E9D}" presName="space" presStyleCnt="0"/>
      <dgm:spPr/>
    </dgm:pt>
    <dgm:pt modelId="{A4EBD1D0-9813-4AE6-AF16-286A1B1DB1D6}" type="pres">
      <dgm:prSet presAssocID="{48017F58-290E-4C43-9432-32F064530A84}" presName="composite" presStyleCnt="0"/>
      <dgm:spPr/>
    </dgm:pt>
    <dgm:pt modelId="{E90D599E-87D6-420A-B392-FBC7A1A0FBE4}" type="pres">
      <dgm:prSet presAssocID="{48017F58-290E-4C43-9432-32F064530A84}" presName="parTx" presStyleLbl="alignNode1" presStyleIdx="1" presStyleCnt="3">
        <dgm:presLayoutVars>
          <dgm:chMax val="0"/>
          <dgm:chPref val="0"/>
          <dgm:bulletEnabled val="1"/>
        </dgm:presLayoutVars>
      </dgm:prSet>
      <dgm:spPr/>
    </dgm:pt>
    <dgm:pt modelId="{C21302CC-3DBB-4D13-977C-0A6227141F17}" type="pres">
      <dgm:prSet presAssocID="{48017F58-290E-4C43-9432-32F064530A84}" presName="desTx" presStyleLbl="alignAccFollowNode1" presStyleIdx="1" presStyleCnt="3">
        <dgm:presLayoutVars>
          <dgm:bulletEnabled val="1"/>
        </dgm:presLayoutVars>
      </dgm:prSet>
      <dgm:spPr/>
    </dgm:pt>
    <dgm:pt modelId="{AF969BE2-602E-41AB-9E75-C507DB89A5D4}" type="pres">
      <dgm:prSet presAssocID="{45ED0A30-9DF2-4890-8E88-6DE79F6109B6}" presName="space" presStyleCnt="0"/>
      <dgm:spPr/>
    </dgm:pt>
    <dgm:pt modelId="{A9016209-D323-46BB-A52A-34B4B8A58C55}" type="pres">
      <dgm:prSet presAssocID="{568BF91A-1707-45EF-9167-41E6A937B080}" presName="composite" presStyleCnt="0"/>
      <dgm:spPr/>
    </dgm:pt>
    <dgm:pt modelId="{1080576B-AF16-4966-8223-7830CC448BCB}" type="pres">
      <dgm:prSet presAssocID="{568BF91A-1707-45EF-9167-41E6A937B080}" presName="parTx" presStyleLbl="alignNode1" presStyleIdx="2" presStyleCnt="3">
        <dgm:presLayoutVars>
          <dgm:chMax val="0"/>
          <dgm:chPref val="0"/>
          <dgm:bulletEnabled val="1"/>
        </dgm:presLayoutVars>
      </dgm:prSet>
      <dgm:spPr/>
    </dgm:pt>
    <dgm:pt modelId="{E3C4AFC0-8520-4839-8B4D-E278CD7A58C0}" type="pres">
      <dgm:prSet presAssocID="{568BF91A-1707-45EF-9167-41E6A937B080}" presName="desTx" presStyleLbl="alignAccFollowNode1" presStyleIdx="2" presStyleCnt="3">
        <dgm:presLayoutVars>
          <dgm:bulletEnabled val="1"/>
        </dgm:presLayoutVars>
      </dgm:prSet>
      <dgm:spPr/>
    </dgm:pt>
  </dgm:ptLst>
  <dgm:cxnLst>
    <dgm:cxn modelId="{822EF604-5FC8-44C1-80CA-A836E0FE4215}" type="presOf" srcId="{48017F58-290E-4C43-9432-32F064530A84}" destId="{E90D599E-87D6-420A-B392-FBC7A1A0FBE4}" srcOrd="0" destOrd="0" presId="urn:microsoft.com/office/officeart/2005/8/layout/hList1"/>
    <dgm:cxn modelId="{A5654E0A-FD5A-447B-84EF-7226201988E5}" srcId="{8A823AE2-B2F5-4522-9558-E3827C2DE10E}" destId="{366C836A-4895-4492-AC02-DB3EB048AA9A}" srcOrd="0" destOrd="0" parTransId="{40221F00-9C5A-497B-AEB2-B895BDEFEED0}" sibTransId="{87372FBE-5D33-482F-9122-143021749E9D}"/>
    <dgm:cxn modelId="{5390F21F-1002-4ED8-96A4-A9748D507FF8}" srcId="{568BF91A-1707-45EF-9167-41E6A937B080}" destId="{BC499D5D-B386-4545-868B-1E81AA7C33CE}" srcOrd="0" destOrd="0" parTransId="{CDC3504F-26D5-4A57-9465-18014A63B0C3}" sibTransId="{53FCA957-337C-46ED-9868-74AD54A8B4B8}"/>
    <dgm:cxn modelId="{36DDCE2A-9B8C-4002-8E53-898D66E4C4F5}" type="presOf" srcId="{8A823AE2-B2F5-4522-9558-E3827C2DE10E}" destId="{08F17FCF-9799-4EDD-A389-E11BB20F2291}" srcOrd="0" destOrd="0" presId="urn:microsoft.com/office/officeart/2005/8/layout/hList1"/>
    <dgm:cxn modelId="{3C514234-F660-4A48-AB2D-F5B3A9515458}" srcId="{8A823AE2-B2F5-4522-9558-E3827C2DE10E}" destId="{568BF91A-1707-45EF-9167-41E6A937B080}" srcOrd="2" destOrd="0" parTransId="{4E8517F5-3CCB-4364-9B51-280B6E2D3C4E}" sibTransId="{755E0CAE-7865-437F-A0D3-C64F6056A1E8}"/>
    <dgm:cxn modelId="{0180163C-7401-4D78-90FE-EB7B4C55CCDF}" type="presOf" srcId="{568BF91A-1707-45EF-9167-41E6A937B080}" destId="{1080576B-AF16-4966-8223-7830CC448BCB}" srcOrd="0" destOrd="0" presId="urn:microsoft.com/office/officeart/2005/8/layout/hList1"/>
    <dgm:cxn modelId="{EA10065C-17F0-41B4-93C8-DB50D5CA1EF2}" type="presOf" srcId="{366C836A-4895-4492-AC02-DB3EB048AA9A}" destId="{CFFA0106-0843-437D-91AB-F718271B2DE3}" srcOrd="0" destOrd="0" presId="urn:microsoft.com/office/officeart/2005/8/layout/hList1"/>
    <dgm:cxn modelId="{FDB6AD77-385D-49A6-A890-A2A7398B7736}" srcId="{48017F58-290E-4C43-9432-32F064530A84}" destId="{0D484235-9526-439C-9A59-C7E951F058C1}" srcOrd="0" destOrd="0" parTransId="{A0CFB548-6991-469C-A638-1BEA6BFB0C92}" sibTransId="{2E488D85-DE2D-48A3-9963-73F50DD0E29C}"/>
    <dgm:cxn modelId="{64B7EB58-D633-4F49-BE74-B5F4197211B8}" type="presOf" srcId="{BC499D5D-B386-4545-868B-1E81AA7C33CE}" destId="{E3C4AFC0-8520-4839-8B4D-E278CD7A58C0}" srcOrd="0" destOrd="0" presId="urn:microsoft.com/office/officeart/2005/8/layout/hList1"/>
    <dgm:cxn modelId="{95B76B59-05EE-4344-9A77-762EA265ED25}" srcId="{366C836A-4895-4492-AC02-DB3EB048AA9A}" destId="{07929AB6-6C9F-4D9C-8B87-ABC60995AC10}" srcOrd="0" destOrd="0" parTransId="{6B9C3066-7449-4B1D-9AE0-D98EB8C364FD}" sibTransId="{F5CD83B1-904C-4EE8-AD2B-FECBB1798740}"/>
    <dgm:cxn modelId="{A4E7C381-3AF6-4BC6-B94D-4741BA320502}" type="presOf" srcId="{0D484235-9526-439C-9A59-C7E951F058C1}" destId="{C21302CC-3DBB-4D13-977C-0A6227141F17}" srcOrd="0" destOrd="0" presId="urn:microsoft.com/office/officeart/2005/8/layout/hList1"/>
    <dgm:cxn modelId="{D4B96DCE-9A96-4AAF-9198-87A22E61A767}" srcId="{8A823AE2-B2F5-4522-9558-E3827C2DE10E}" destId="{48017F58-290E-4C43-9432-32F064530A84}" srcOrd="1" destOrd="0" parTransId="{D19AC01B-E8CD-40B0-A326-2EB9AC78325B}" sibTransId="{45ED0A30-9DF2-4890-8E88-6DE79F6109B6}"/>
    <dgm:cxn modelId="{B6ED15FD-8E35-4761-A831-C0545B0534BB}" type="presOf" srcId="{07929AB6-6C9F-4D9C-8B87-ABC60995AC10}" destId="{7BA04CD2-44A4-4209-976D-285D7A45C6B4}" srcOrd="0" destOrd="0" presId="urn:microsoft.com/office/officeart/2005/8/layout/hList1"/>
    <dgm:cxn modelId="{197E0965-FD5B-4D83-8ABA-C9C68707A954}" type="presParOf" srcId="{08F17FCF-9799-4EDD-A389-E11BB20F2291}" destId="{387D9C9A-3B05-4877-9A2A-F1D8B24106A4}" srcOrd="0" destOrd="0" presId="urn:microsoft.com/office/officeart/2005/8/layout/hList1"/>
    <dgm:cxn modelId="{97057C05-C3C4-42E4-9F77-F1CC0A16563C}" type="presParOf" srcId="{387D9C9A-3B05-4877-9A2A-F1D8B24106A4}" destId="{CFFA0106-0843-437D-91AB-F718271B2DE3}" srcOrd="0" destOrd="0" presId="urn:microsoft.com/office/officeart/2005/8/layout/hList1"/>
    <dgm:cxn modelId="{62B4737D-5B08-43C2-95C2-F63A361EA931}" type="presParOf" srcId="{387D9C9A-3B05-4877-9A2A-F1D8B24106A4}" destId="{7BA04CD2-44A4-4209-976D-285D7A45C6B4}" srcOrd="1" destOrd="0" presId="urn:microsoft.com/office/officeart/2005/8/layout/hList1"/>
    <dgm:cxn modelId="{79F3ADE9-BE0D-47D7-AD52-C976E383C06C}" type="presParOf" srcId="{08F17FCF-9799-4EDD-A389-E11BB20F2291}" destId="{05A907D1-FD16-4ACB-85FC-C987240C5DB1}" srcOrd="1" destOrd="0" presId="urn:microsoft.com/office/officeart/2005/8/layout/hList1"/>
    <dgm:cxn modelId="{02A6DAC7-CD6D-4EB7-A4D1-F7209E1C6FCE}" type="presParOf" srcId="{08F17FCF-9799-4EDD-A389-E11BB20F2291}" destId="{A4EBD1D0-9813-4AE6-AF16-286A1B1DB1D6}" srcOrd="2" destOrd="0" presId="urn:microsoft.com/office/officeart/2005/8/layout/hList1"/>
    <dgm:cxn modelId="{5F87A4AE-71E4-45ED-8054-B6D93080993A}" type="presParOf" srcId="{A4EBD1D0-9813-4AE6-AF16-286A1B1DB1D6}" destId="{E90D599E-87D6-420A-B392-FBC7A1A0FBE4}" srcOrd="0" destOrd="0" presId="urn:microsoft.com/office/officeart/2005/8/layout/hList1"/>
    <dgm:cxn modelId="{718EE5AC-EC45-4A23-ABA7-4A3768045282}" type="presParOf" srcId="{A4EBD1D0-9813-4AE6-AF16-286A1B1DB1D6}" destId="{C21302CC-3DBB-4D13-977C-0A6227141F17}" srcOrd="1" destOrd="0" presId="urn:microsoft.com/office/officeart/2005/8/layout/hList1"/>
    <dgm:cxn modelId="{C41D2936-E316-49E8-9B8A-440CCF738F9B}" type="presParOf" srcId="{08F17FCF-9799-4EDD-A389-E11BB20F2291}" destId="{AF969BE2-602E-41AB-9E75-C507DB89A5D4}" srcOrd="3" destOrd="0" presId="urn:microsoft.com/office/officeart/2005/8/layout/hList1"/>
    <dgm:cxn modelId="{CC34F734-49EC-4623-B906-EE3F8CC1CACA}" type="presParOf" srcId="{08F17FCF-9799-4EDD-A389-E11BB20F2291}" destId="{A9016209-D323-46BB-A52A-34B4B8A58C55}" srcOrd="4" destOrd="0" presId="urn:microsoft.com/office/officeart/2005/8/layout/hList1"/>
    <dgm:cxn modelId="{47385557-0DE0-4715-81DF-B3ED9FC2B5AB}" type="presParOf" srcId="{A9016209-D323-46BB-A52A-34B4B8A58C55}" destId="{1080576B-AF16-4966-8223-7830CC448BCB}" srcOrd="0" destOrd="0" presId="urn:microsoft.com/office/officeart/2005/8/layout/hList1"/>
    <dgm:cxn modelId="{765F28E5-63CC-42E6-BB02-34D65C8D98A2}" type="presParOf" srcId="{A9016209-D323-46BB-A52A-34B4B8A58C55}" destId="{E3C4AFC0-8520-4839-8B4D-E278CD7A58C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A823AE2-B2F5-4522-9558-E3827C2DE10E}"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es-ES"/>
        </a:p>
      </dgm:t>
    </dgm:pt>
    <dgm:pt modelId="{366C836A-4895-4492-AC02-DB3EB048AA9A}">
      <dgm:prSet/>
      <dgm:spPr/>
      <dgm:t>
        <a:bodyPr/>
        <a:lstStyle/>
        <a:p>
          <a:r>
            <a:rPr lang="es-ES" u="none" dirty="0">
              <a:uFillTx/>
            </a:rPr>
            <a:t>Parte A: 10%</a:t>
          </a:r>
          <a:endParaRPr lang="es-ES" dirty="0"/>
        </a:p>
      </dgm:t>
    </dgm:pt>
    <dgm:pt modelId="{40221F00-9C5A-497B-AEB2-B895BDEFEED0}" type="parTrans" cxnId="{A5654E0A-FD5A-447B-84EF-7226201988E5}">
      <dgm:prSet/>
      <dgm:spPr/>
      <dgm:t>
        <a:bodyPr/>
        <a:lstStyle/>
        <a:p>
          <a:endParaRPr lang="es-ES"/>
        </a:p>
      </dgm:t>
    </dgm:pt>
    <dgm:pt modelId="{87372FBE-5D33-482F-9122-143021749E9D}" type="sibTrans" cxnId="{A5654E0A-FD5A-447B-84EF-7226201988E5}">
      <dgm:prSet/>
      <dgm:spPr/>
      <dgm:t>
        <a:bodyPr/>
        <a:lstStyle/>
        <a:p>
          <a:endParaRPr lang="es-ES"/>
        </a:p>
      </dgm:t>
    </dgm:pt>
    <dgm:pt modelId="{20078E66-63EA-412C-B5CC-B13FBE76761E}">
      <dgm:prSet/>
      <dgm:spPr/>
      <dgm:t>
        <a:bodyPr/>
        <a:lstStyle/>
        <a:p>
          <a:pPr>
            <a:buClr>
              <a:srgbClr val="000000"/>
            </a:buClr>
            <a:buSzPts val="1200"/>
            <a:buFont typeface="Courier New" panose="02070309020205020404" pitchFamily="49" charset="0"/>
            <a:buChar char="o"/>
          </a:pPr>
          <a:r>
            <a:rPr lang="es-ES" u="none">
              <a:uFillTx/>
            </a:rPr>
            <a:t>2.- Grado de participación y compromiso en las tutorías </a:t>
          </a:r>
        </a:p>
      </dgm:t>
    </dgm:pt>
    <dgm:pt modelId="{33074A01-F557-4EAC-B3B8-9F6EB5935F56}" type="parTrans" cxnId="{93CB75DE-B00F-465E-9CD5-06782372B920}">
      <dgm:prSet/>
      <dgm:spPr/>
      <dgm:t>
        <a:bodyPr/>
        <a:lstStyle/>
        <a:p>
          <a:endParaRPr lang="es-ES"/>
        </a:p>
      </dgm:t>
    </dgm:pt>
    <dgm:pt modelId="{D721B50E-FF90-4735-B938-DA34C7F61385}" type="sibTrans" cxnId="{93CB75DE-B00F-465E-9CD5-06782372B920}">
      <dgm:prSet/>
      <dgm:spPr/>
      <dgm:t>
        <a:bodyPr/>
        <a:lstStyle/>
        <a:p>
          <a:endParaRPr lang="es-ES"/>
        </a:p>
      </dgm:t>
    </dgm:pt>
    <dgm:pt modelId="{16434419-1D51-4EFC-B37B-25E49123C231}">
      <dgm:prSet/>
      <dgm:spPr/>
      <dgm:t>
        <a:bodyPr/>
        <a:lstStyle/>
        <a:p>
          <a:pPr>
            <a:buClr>
              <a:srgbClr val="000000"/>
            </a:buClr>
            <a:buSzPts val="1200"/>
            <a:buFont typeface="Wingdings" panose="05000000000000000000" pitchFamily="2" charset="2"/>
            <a:buChar char=""/>
          </a:pPr>
          <a:r>
            <a:rPr lang="es-ES" u="none" dirty="0">
              <a:uFillTx/>
            </a:rPr>
            <a:t>Parte B: 60%</a:t>
          </a:r>
        </a:p>
      </dgm:t>
    </dgm:pt>
    <dgm:pt modelId="{2D682D96-F11C-40C6-B2E2-4FD2B57FE52F}" type="parTrans" cxnId="{AE6A0C29-14E4-43B3-88FD-AB60A293A9AE}">
      <dgm:prSet/>
      <dgm:spPr/>
      <dgm:t>
        <a:bodyPr/>
        <a:lstStyle/>
        <a:p>
          <a:endParaRPr lang="es-ES"/>
        </a:p>
      </dgm:t>
    </dgm:pt>
    <dgm:pt modelId="{D2E19CB9-799B-4BCB-BB84-E1C426AB04B5}" type="sibTrans" cxnId="{AE6A0C29-14E4-43B3-88FD-AB60A293A9AE}">
      <dgm:prSet/>
      <dgm:spPr/>
      <dgm:t>
        <a:bodyPr/>
        <a:lstStyle/>
        <a:p>
          <a:endParaRPr lang="es-ES"/>
        </a:p>
      </dgm:t>
    </dgm:pt>
    <dgm:pt modelId="{8332DA7D-9B02-4256-ABB3-C3EB718ED1BE}">
      <dgm:prSet/>
      <dgm:spPr/>
      <dgm:t>
        <a:bodyPr/>
        <a:lstStyle/>
        <a:p>
          <a:pPr>
            <a:buClr>
              <a:srgbClr val="000000"/>
            </a:buClr>
            <a:buSzPts val="1200"/>
            <a:buFont typeface="Courier New" panose="02070309020205020404" pitchFamily="49" charset="0"/>
            <a:buChar char="o"/>
          </a:pPr>
          <a:r>
            <a:rPr lang="es-ES" u="none" dirty="0">
              <a:uFillTx/>
            </a:rPr>
            <a:t>4.- Nivel de profundización y desarrollo de los contenidos empleados</a:t>
          </a:r>
        </a:p>
      </dgm:t>
    </dgm:pt>
    <dgm:pt modelId="{73BBBA41-0067-46C0-BDDF-6342A5B385AE}" type="parTrans" cxnId="{89906490-BB1E-4255-82FC-68B7D8432DBB}">
      <dgm:prSet/>
      <dgm:spPr/>
      <dgm:t>
        <a:bodyPr/>
        <a:lstStyle/>
        <a:p>
          <a:endParaRPr lang="es-ES"/>
        </a:p>
      </dgm:t>
    </dgm:pt>
    <dgm:pt modelId="{97740387-43B2-4F1E-960C-52BAD339A114}" type="sibTrans" cxnId="{89906490-BB1E-4255-82FC-68B7D8432DBB}">
      <dgm:prSet/>
      <dgm:spPr/>
      <dgm:t>
        <a:bodyPr/>
        <a:lstStyle/>
        <a:p>
          <a:endParaRPr lang="es-ES"/>
        </a:p>
      </dgm:t>
    </dgm:pt>
    <dgm:pt modelId="{98136E4C-7178-4B0B-AF3E-20347B7A813D}">
      <dgm:prSet/>
      <dgm:spPr/>
      <dgm:t>
        <a:bodyPr/>
        <a:lstStyle/>
        <a:p>
          <a:pPr>
            <a:buClr>
              <a:srgbClr val="000000"/>
            </a:buClr>
            <a:buSzPts val="1200"/>
            <a:buFont typeface="Wingdings" panose="05000000000000000000" pitchFamily="2" charset="2"/>
            <a:buChar char=""/>
          </a:pPr>
          <a:r>
            <a:rPr lang="es-ES" u="none" dirty="0">
              <a:uFillTx/>
            </a:rPr>
            <a:t>Parte C: 30%</a:t>
          </a:r>
        </a:p>
      </dgm:t>
    </dgm:pt>
    <dgm:pt modelId="{F124C6CA-DCE4-438E-90CE-50F90D32168F}" type="parTrans" cxnId="{D7F594C8-EF6B-4F4D-A505-8956FCF1A169}">
      <dgm:prSet/>
      <dgm:spPr/>
      <dgm:t>
        <a:bodyPr/>
        <a:lstStyle/>
        <a:p>
          <a:endParaRPr lang="es-ES"/>
        </a:p>
      </dgm:t>
    </dgm:pt>
    <dgm:pt modelId="{DE5AC31B-525C-44D3-866D-69305ED4414E}" type="sibTrans" cxnId="{D7F594C8-EF6B-4F4D-A505-8956FCF1A169}">
      <dgm:prSet/>
      <dgm:spPr/>
      <dgm:t>
        <a:bodyPr/>
        <a:lstStyle/>
        <a:p>
          <a:endParaRPr lang="es-ES"/>
        </a:p>
      </dgm:t>
    </dgm:pt>
    <dgm:pt modelId="{429F8F83-7160-4D5C-B518-8BB9F0CC9D4B}">
      <dgm:prSet/>
      <dgm:spPr/>
      <dgm:t>
        <a:bodyPr/>
        <a:lstStyle/>
        <a:p>
          <a:pPr>
            <a:buClr>
              <a:srgbClr val="000000"/>
            </a:buClr>
            <a:buSzPts val="1200"/>
            <a:buFont typeface="Courier New" panose="02070309020205020404" pitchFamily="49" charset="0"/>
            <a:buChar char="o"/>
          </a:pPr>
          <a:r>
            <a:rPr lang="es-ES" u="none">
              <a:uFillTx/>
            </a:rPr>
            <a:t>7.- Nivel de calidad de la presentación: Parte II: Calidad expositiva y comunicativa </a:t>
          </a:r>
        </a:p>
      </dgm:t>
    </dgm:pt>
    <dgm:pt modelId="{25F1D2CC-671D-4E7B-BBB4-4F91D4E023B6}" type="parTrans" cxnId="{70544D3F-20B6-44E5-A33C-C4A0DBA03A45}">
      <dgm:prSet/>
      <dgm:spPr/>
      <dgm:t>
        <a:bodyPr/>
        <a:lstStyle/>
        <a:p>
          <a:endParaRPr lang="es-ES"/>
        </a:p>
      </dgm:t>
    </dgm:pt>
    <dgm:pt modelId="{1EFD634F-23C7-41ED-8791-DFEADE61CF5F}" type="sibTrans" cxnId="{70544D3F-20B6-44E5-A33C-C4A0DBA03A45}">
      <dgm:prSet/>
      <dgm:spPr/>
      <dgm:t>
        <a:bodyPr/>
        <a:lstStyle/>
        <a:p>
          <a:endParaRPr lang="es-ES"/>
        </a:p>
      </dgm:t>
    </dgm:pt>
    <dgm:pt modelId="{3DD2877B-8F43-45EB-8E7D-FE9643AB3088}">
      <dgm:prSet/>
      <dgm:spPr/>
      <dgm:t>
        <a:bodyPr/>
        <a:lstStyle/>
        <a:p>
          <a:r>
            <a:rPr lang="es-ES" u="none">
              <a:uFillTx/>
            </a:rPr>
            <a:t>1.- Grado de puntualidad y asistencia a las tutorías (la valoración de la asistencia se establecerá de forma proporcional al número de tutorías) </a:t>
          </a:r>
          <a:endParaRPr lang="es-ES" dirty="0"/>
        </a:p>
      </dgm:t>
    </dgm:pt>
    <dgm:pt modelId="{194A4EB5-A776-4F68-AAD0-A251A3A68E06}" type="parTrans" cxnId="{FA903BAE-3685-4485-9A52-16B91FDA4FDA}">
      <dgm:prSet/>
      <dgm:spPr/>
      <dgm:t>
        <a:bodyPr/>
        <a:lstStyle/>
        <a:p>
          <a:endParaRPr lang="es-ES"/>
        </a:p>
      </dgm:t>
    </dgm:pt>
    <dgm:pt modelId="{42462E3B-4327-4C53-8370-B6E87C94AF84}" type="sibTrans" cxnId="{FA903BAE-3685-4485-9A52-16B91FDA4FDA}">
      <dgm:prSet/>
      <dgm:spPr/>
      <dgm:t>
        <a:bodyPr/>
        <a:lstStyle/>
        <a:p>
          <a:endParaRPr lang="es-ES"/>
        </a:p>
      </dgm:t>
    </dgm:pt>
    <dgm:pt modelId="{745E4B93-00D7-48A6-AFD4-C98B1E71B5E0}">
      <dgm:prSet/>
      <dgm:spPr/>
      <dgm:t>
        <a:bodyPr/>
        <a:lstStyle/>
        <a:p>
          <a:pPr>
            <a:buClr>
              <a:srgbClr val="000000"/>
            </a:buClr>
            <a:buSzPts val="1200"/>
            <a:buFont typeface="Wingdings" panose="05000000000000000000" pitchFamily="2" charset="2"/>
            <a:buChar char=""/>
          </a:pPr>
          <a:r>
            <a:rPr lang="es-ES" u="none">
              <a:uFillTx/>
            </a:rPr>
            <a:t>3</a:t>
          </a:r>
          <a:r>
            <a:rPr lang="es-ES" u="none" dirty="0">
              <a:uFillTx/>
            </a:rPr>
            <a:t>.- Rigor procedimental y metodológico </a:t>
          </a:r>
        </a:p>
      </dgm:t>
    </dgm:pt>
    <dgm:pt modelId="{76C7C976-4C64-4C12-9855-3B840A825104}" type="parTrans" cxnId="{45C95DA8-FA4E-4224-8865-9BF109C6E9F2}">
      <dgm:prSet/>
      <dgm:spPr/>
      <dgm:t>
        <a:bodyPr/>
        <a:lstStyle/>
        <a:p>
          <a:endParaRPr lang="es-ES"/>
        </a:p>
      </dgm:t>
    </dgm:pt>
    <dgm:pt modelId="{E2F7591F-6815-4C77-8B26-E3CF4D90CACD}" type="sibTrans" cxnId="{45C95DA8-FA4E-4224-8865-9BF109C6E9F2}">
      <dgm:prSet/>
      <dgm:spPr/>
      <dgm:t>
        <a:bodyPr/>
        <a:lstStyle/>
        <a:p>
          <a:endParaRPr lang="es-ES"/>
        </a:p>
      </dgm:t>
    </dgm:pt>
    <dgm:pt modelId="{61C4AFD7-BF2A-417E-8E84-4DAC7670B87F}">
      <dgm:prSet/>
      <dgm:spPr/>
      <dgm:t>
        <a:bodyPr/>
        <a:lstStyle/>
        <a:p>
          <a:pPr>
            <a:buClr>
              <a:srgbClr val="000000"/>
            </a:buClr>
            <a:buSzPts val="1200"/>
            <a:buFont typeface="Courier New" panose="02070309020205020404" pitchFamily="49" charset="0"/>
            <a:buChar char="o"/>
          </a:pPr>
          <a:r>
            <a:rPr lang="es-ES" u="none">
              <a:uFillTx/>
            </a:rPr>
            <a:t>5</a:t>
          </a:r>
          <a:r>
            <a:rPr lang="es-ES" u="none" dirty="0">
              <a:uFillTx/>
            </a:rPr>
            <a:t>.- Nivel de actualización de la documentación/bibliografía empleada </a:t>
          </a:r>
        </a:p>
      </dgm:t>
    </dgm:pt>
    <dgm:pt modelId="{3AE584EC-9368-4C3D-AF28-668DFC7F71D1}" type="parTrans" cxnId="{E9918BA3-E006-47DA-885C-3F46E22A4583}">
      <dgm:prSet/>
      <dgm:spPr/>
      <dgm:t>
        <a:bodyPr/>
        <a:lstStyle/>
        <a:p>
          <a:endParaRPr lang="es-ES"/>
        </a:p>
      </dgm:t>
    </dgm:pt>
    <dgm:pt modelId="{A0AB2E2C-D700-43C0-A741-99FEFBE7502D}" type="sibTrans" cxnId="{E9918BA3-E006-47DA-885C-3F46E22A4583}">
      <dgm:prSet/>
      <dgm:spPr/>
      <dgm:t>
        <a:bodyPr/>
        <a:lstStyle/>
        <a:p>
          <a:endParaRPr lang="es-ES"/>
        </a:p>
      </dgm:t>
    </dgm:pt>
    <dgm:pt modelId="{25E2B183-A622-4407-9DE8-F95B9D166A4F}">
      <dgm:prSet/>
      <dgm:spPr/>
      <dgm:t>
        <a:bodyPr/>
        <a:lstStyle/>
        <a:p>
          <a:pPr>
            <a:buClr>
              <a:srgbClr val="000000"/>
            </a:buClr>
            <a:buSzPts val="1200"/>
            <a:buFont typeface="Wingdings" panose="05000000000000000000" pitchFamily="2" charset="2"/>
            <a:buChar char=""/>
          </a:pPr>
          <a:r>
            <a:rPr lang="es-ES" u="none">
              <a:uFillTx/>
            </a:rPr>
            <a:t>6</a:t>
          </a:r>
          <a:r>
            <a:rPr lang="es-ES" u="none" dirty="0">
              <a:uFillTx/>
            </a:rPr>
            <a:t>.- Nivel de calidad de la presentación. Parte I: Calidad del texto y su formato </a:t>
          </a:r>
        </a:p>
      </dgm:t>
    </dgm:pt>
    <dgm:pt modelId="{88D963DC-6017-4031-A797-124ADCFFBCC5}" type="parTrans" cxnId="{2014C92B-790A-4A55-90A1-0B0D0C759394}">
      <dgm:prSet/>
      <dgm:spPr/>
      <dgm:t>
        <a:bodyPr/>
        <a:lstStyle/>
        <a:p>
          <a:endParaRPr lang="es-ES"/>
        </a:p>
      </dgm:t>
    </dgm:pt>
    <dgm:pt modelId="{14FA01E1-656E-4BF2-83C9-CC1B0849C974}" type="sibTrans" cxnId="{2014C92B-790A-4A55-90A1-0B0D0C759394}">
      <dgm:prSet/>
      <dgm:spPr/>
      <dgm:t>
        <a:bodyPr/>
        <a:lstStyle/>
        <a:p>
          <a:endParaRPr lang="es-ES"/>
        </a:p>
      </dgm:t>
    </dgm:pt>
    <dgm:pt modelId="{6BD0BB35-AFF6-4D91-8F60-5CAD395776B2}" type="pres">
      <dgm:prSet presAssocID="{8A823AE2-B2F5-4522-9558-E3827C2DE10E}" presName="Name0" presStyleCnt="0">
        <dgm:presLayoutVars>
          <dgm:chMax/>
          <dgm:chPref/>
          <dgm:dir/>
        </dgm:presLayoutVars>
      </dgm:prSet>
      <dgm:spPr/>
    </dgm:pt>
    <dgm:pt modelId="{87F7E0FE-1AF5-4607-8A8C-63459036647E}" type="pres">
      <dgm:prSet presAssocID="{366C836A-4895-4492-AC02-DB3EB048AA9A}" presName="parenttextcomposite" presStyleCnt="0"/>
      <dgm:spPr/>
    </dgm:pt>
    <dgm:pt modelId="{2C277B84-E315-496C-AD39-0BD21C33C1A3}" type="pres">
      <dgm:prSet presAssocID="{366C836A-4895-4492-AC02-DB3EB048AA9A}" presName="parenttext" presStyleLbl="revTx" presStyleIdx="0" presStyleCnt="3">
        <dgm:presLayoutVars>
          <dgm:chMax/>
          <dgm:chPref val="2"/>
          <dgm:bulletEnabled val="1"/>
        </dgm:presLayoutVars>
      </dgm:prSet>
      <dgm:spPr/>
    </dgm:pt>
    <dgm:pt modelId="{47BFA05D-45CA-49A8-82DA-4027F16923D9}" type="pres">
      <dgm:prSet presAssocID="{366C836A-4895-4492-AC02-DB3EB048AA9A}" presName="composite" presStyleCnt="0"/>
      <dgm:spPr/>
    </dgm:pt>
    <dgm:pt modelId="{8405F89A-1682-4A17-B766-C7167F06055E}" type="pres">
      <dgm:prSet presAssocID="{366C836A-4895-4492-AC02-DB3EB048AA9A}" presName="chevron1" presStyleLbl="alignNode1" presStyleIdx="0" presStyleCnt="21"/>
      <dgm:spPr/>
    </dgm:pt>
    <dgm:pt modelId="{1CED723E-F7E2-4AC3-9697-EDC9E905DFFF}" type="pres">
      <dgm:prSet presAssocID="{366C836A-4895-4492-AC02-DB3EB048AA9A}" presName="chevron2" presStyleLbl="alignNode1" presStyleIdx="1" presStyleCnt="21"/>
      <dgm:spPr/>
    </dgm:pt>
    <dgm:pt modelId="{BDB29733-2DB8-404B-8ADF-8F70AF2B6F03}" type="pres">
      <dgm:prSet presAssocID="{366C836A-4895-4492-AC02-DB3EB048AA9A}" presName="chevron3" presStyleLbl="alignNode1" presStyleIdx="2" presStyleCnt="21"/>
      <dgm:spPr/>
    </dgm:pt>
    <dgm:pt modelId="{50751F43-F491-4FD8-9916-799A705A6163}" type="pres">
      <dgm:prSet presAssocID="{366C836A-4895-4492-AC02-DB3EB048AA9A}" presName="chevron4" presStyleLbl="alignNode1" presStyleIdx="3" presStyleCnt="21"/>
      <dgm:spPr/>
    </dgm:pt>
    <dgm:pt modelId="{5927611F-65EB-4123-84E9-4E684D1C3753}" type="pres">
      <dgm:prSet presAssocID="{366C836A-4895-4492-AC02-DB3EB048AA9A}" presName="chevron5" presStyleLbl="alignNode1" presStyleIdx="4" presStyleCnt="21"/>
      <dgm:spPr/>
    </dgm:pt>
    <dgm:pt modelId="{7710A469-5E3E-4C01-BBED-999B2F401598}" type="pres">
      <dgm:prSet presAssocID="{366C836A-4895-4492-AC02-DB3EB048AA9A}" presName="chevron6" presStyleLbl="alignNode1" presStyleIdx="5" presStyleCnt="21"/>
      <dgm:spPr/>
    </dgm:pt>
    <dgm:pt modelId="{F59BDB6A-3449-43DD-B5D3-30A099015BDE}" type="pres">
      <dgm:prSet presAssocID="{366C836A-4895-4492-AC02-DB3EB048AA9A}" presName="chevron7" presStyleLbl="alignNode1" presStyleIdx="6" presStyleCnt="21"/>
      <dgm:spPr/>
    </dgm:pt>
    <dgm:pt modelId="{C2ED830F-0376-4031-9542-7D97A08C9B26}" type="pres">
      <dgm:prSet presAssocID="{366C836A-4895-4492-AC02-DB3EB048AA9A}" presName="childtext" presStyleLbl="solidFgAcc1" presStyleIdx="0" presStyleCnt="3">
        <dgm:presLayoutVars>
          <dgm:chMax/>
          <dgm:chPref val="0"/>
          <dgm:bulletEnabled val="1"/>
        </dgm:presLayoutVars>
      </dgm:prSet>
      <dgm:spPr/>
    </dgm:pt>
    <dgm:pt modelId="{F4F1E0C0-C7FA-4410-BC58-F77B58C4A095}" type="pres">
      <dgm:prSet presAssocID="{87372FBE-5D33-482F-9122-143021749E9D}" presName="sibTrans" presStyleCnt="0"/>
      <dgm:spPr/>
    </dgm:pt>
    <dgm:pt modelId="{0D4617D7-1187-4E7B-AC5B-618F01C7202F}" type="pres">
      <dgm:prSet presAssocID="{16434419-1D51-4EFC-B37B-25E49123C231}" presName="parenttextcomposite" presStyleCnt="0"/>
      <dgm:spPr/>
    </dgm:pt>
    <dgm:pt modelId="{E6F72803-C45F-424B-9877-70BBA53343D9}" type="pres">
      <dgm:prSet presAssocID="{16434419-1D51-4EFC-B37B-25E49123C231}" presName="parenttext" presStyleLbl="revTx" presStyleIdx="1" presStyleCnt="3">
        <dgm:presLayoutVars>
          <dgm:chMax/>
          <dgm:chPref val="2"/>
          <dgm:bulletEnabled val="1"/>
        </dgm:presLayoutVars>
      </dgm:prSet>
      <dgm:spPr/>
    </dgm:pt>
    <dgm:pt modelId="{40F18CFB-1DFC-42B4-965A-6101A52FA9D8}" type="pres">
      <dgm:prSet presAssocID="{16434419-1D51-4EFC-B37B-25E49123C231}" presName="composite" presStyleCnt="0"/>
      <dgm:spPr/>
    </dgm:pt>
    <dgm:pt modelId="{1E26B8FB-C66A-4E1A-B1B9-CBA260B01A8A}" type="pres">
      <dgm:prSet presAssocID="{16434419-1D51-4EFC-B37B-25E49123C231}" presName="chevron1" presStyleLbl="alignNode1" presStyleIdx="7" presStyleCnt="21"/>
      <dgm:spPr/>
    </dgm:pt>
    <dgm:pt modelId="{38633F57-257C-4D53-BE2D-9850064ECE17}" type="pres">
      <dgm:prSet presAssocID="{16434419-1D51-4EFC-B37B-25E49123C231}" presName="chevron2" presStyleLbl="alignNode1" presStyleIdx="8" presStyleCnt="21"/>
      <dgm:spPr/>
    </dgm:pt>
    <dgm:pt modelId="{CC724472-12CA-4F49-BAC9-8B08782ACC6F}" type="pres">
      <dgm:prSet presAssocID="{16434419-1D51-4EFC-B37B-25E49123C231}" presName="chevron3" presStyleLbl="alignNode1" presStyleIdx="9" presStyleCnt="21"/>
      <dgm:spPr/>
    </dgm:pt>
    <dgm:pt modelId="{697648A9-BAA8-495C-AA80-E49010FB3ED9}" type="pres">
      <dgm:prSet presAssocID="{16434419-1D51-4EFC-B37B-25E49123C231}" presName="chevron4" presStyleLbl="alignNode1" presStyleIdx="10" presStyleCnt="21"/>
      <dgm:spPr/>
    </dgm:pt>
    <dgm:pt modelId="{F12CDB33-FC89-495F-9C21-D0C79FC60545}" type="pres">
      <dgm:prSet presAssocID="{16434419-1D51-4EFC-B37B-25E49123C231}" presName="chevron5" presStyleLbl="alignNode1" presStyleIdx="11" presStyleCnt="21"/>
      <dgm:spPr/>
    </dgm:pt>
    <dgm:pt modelId="{DF039A6C-4339-4C21-B095-CE0320C65ED8}" type="pres">
      <dgm:prSet presAssocID="{16434419-1D51-4EFC-B37B-25E49123C231}" presName="chevron6" presStyleLbl="alignNode1" presStyleIdx="12" presStyleCnt="21"/>
      <dgm:spPr/>
    </dgm:pt>
    <dgm:pt modelId="{10B82F9E-CC0B-4C06-86C0-2A6839351493}" type="pres">
      <dgm:prSet presAssocID="{16434419-1D51-4EFC-B37B-25E49123C231}" presName="chevron7" presStyleLbl="alignNode1" presStyleIdx="13" presStyleCnt="21"/>
      <dgm:spPr/>
    </dgm:pt>
    <dgm:pt modelId="{AC59304E-CBAE-4E89-810D-1F3549BA9AC3}" type="pres">
      <dgm:prSet presAssocID="{16434419-1D51-4EFC-B37B-25E49123C231}" presName="childtext" presStyleLbl="solidFgAcc1" presStyleIdx="1" presStyleCnt="3">
        <dgm:presLayoutVars>
          <dgm:chMax/>
          <dgm:chPref val="0"/>
          <dgm:bulletEnabled val="1"/>
        </dgm:presLayoutVars>
      </dgm:prSet>
      <dgm:spPr/>
    </dgm:pt>
    <dgm:pt modelId="{C3F417B2-7B46-4420-8B84-173CEF7E6DD0}" type="pres">
      <dgm:prSet presAssocID="{D2E19CB9-799B-4BCB-BB84-E1C426AB04B5}" presName="sibTrans" presStyleCnt="0"/>
      <dgm:spPr/>
    </dgm:pt>
    <dgm:pt modelId="{B248953B-FC78-44F7-B657-20CBA9F4EF15}" type="pres">
      <dgm:prSet presAssocID="{98136E4C-7178-4B0B-AF3E-20347B7A813D}" presName="parenttextcomposite" presStyleCnt="0"/>
      <dgm:spPr/>
    </dgm:pt>
    <dgm:pt modelId="{BA767D05-393C-485D-B8D8-D485D206116F}" type="pres">
      <dgm:prSet presAssocID="{98136E4C-7178-4B0B-AF3E-20347B7A813D}" presName="parenttext" presStyleLbl="revTx" presStyleIdx="2" presStyleCnt="3">
        <dgm:presLayoutVars>
          <dgm:chMax/>
          <dgm:chPref val="2"/>
          <dgm:bulletEnabled val="1"/>
        </dgm:presLayoutVars>
      </dgm:prSet>
      <dgm:spPr/>
    </dgm:pt>
    <dgm:pt modelId="{38855CF0-6DDE-4A06-92AB-59BE5AC175DB}" type="pres">
      <dgm:prSet presAssocID="{98136E4C-7178-4B0B-AF3E-20347B7A813D}" presName="composite" presStyleCnt="0"/>
      <dgm:spPr/>
    </dgm:pt>
    <dgm:pt modelId="{A7540455-A3F6-463E-A835-8CA02066658F}" type="pres">
      <dgm:prSet presAssocID="{98136E4C-7178-4B0B-AF3E-20347B7A813D}" presName="chevron1" presStyleLbl="alignNode1" presStyleIdx="14" presStyleCnt="21"/>
      <dgm:spPr/>
    </dgm:pt>
    <dgm:pt modelId="{B0995994-F589-4FC9-BBAC-5F962BB2BC5F}" type="pres">
      <dgm:prSet presAssocID="{98136E4C-7178-4B0B-AF3E-20347B7A813D}" presName="chevron2" presStyleLbl="alignNode1" presStyleIdx="15" presStyleCnt="21"/>
      <dgm:spPr/>
    </dgm:pt>
    <dgm:pt modelId="{83FE2A9C-21F0-4F7E-ABB7-7336F8563068}" type="pres">
      <dgm:prSet presAssocID="{98136E4C-7178-4B0B-AF3E-20347B7A813D}" presName="chevron3" presStyleLbl="alignNode1" presStyleIdx="16" presStyleCnt="21"/>
      <dgm:spPr/>
    </dgm:pt>
    <dgm:pt modelId="{EE6AB480-C157-4AFF-A756-1BA42D537B59}" type="pres">
      <dgm:prSet presAssocID="{98136E4C-7178-4B0B-AF3E-20347B7A813D}" presName="chevron4" presStyleLbl="alignNode1" presStyleIdx="17" presStyleCnt="21"/>
      <dgm:spPr/>
    </dgm:pt>
    <dgm:pt modelId="{9000CCDC-3837-408A-B03C-F8F876B64D70}" type="pres">
      <dgm:prSet presAssocID="{98136E4C-7178-4B0B-AF3E-20347B7A813D}" presName="chevron5" presStyleLbl="alignNode1" presStyleIdx="18" presStyleCnt="21"/>
      <dgm:spPr/>
    </dgm:pt>
    <dgm:pt modelId="{814361BD-7A08-4754-83D8-78F7805162BE}" type="pres">
      <dgm:prSet presAssocID="{98136E4C-7178-4B0B-AF3E-20347B7A813D}" presName="chevron6" presStyleLbl="alignNode1" presStyleIdx="19" presStyleCnt="21"/>
      <dgm:spPr/>
    </dgm:pt>
    <dgm:pt modelId="{E8DBD535-512F-426D-818A-FBBFD9A9ED1F}" type="pres">
      <dgm:prSet presAssocID="{98136E4C-7178-4B0B-AF3E-20347B7A813D}" presName="chevron7" presStyleLbl="alignNode1" presStyleIdx="20" presStyleCnt="21"/>
      <dgm:spPr/>
    </dgm:pt>
    <dgm:pt modelId="{5854FD35-C1D5-46B1-A1BF-B07169326F28}" type="pres">
      <dgm:prSet presAssocID="{98136E4C-7178-4B0B-AF3E-20347B7A813D}" presName="childtext" presStyleLbl="solidFgAcc1" presStyleIdx="2" presStyleCnt="3">
        <dgm:presLayoutVars>
          <dgm:chMax/>
          <dgm:chPref val="0"/>
          <dgm:bulletEnabled val="1"/>
        </dgm:presLayoutVars>
      </dgm:prSet>
      <dgm:spPr/>
    </dgm:pt>
  </dgm:ptLst>
  <dgm:cxnLst>
    <dgm:cxn modelId="{A5654E0A-FD5A-447B-84EF-7226201988E5}" srcId="{8A823AE2-B2F5-4522-9558-E3827C2DE10E}" destId="{366C836A-4895-4492-AC02-DB3EB048AA9A}" srcOrd="0" destOrd="0" parTransId="{40221F00-9C5A-497B-AEB2-B895BDEFEED0}" sibTransId="{87372FBE-5D33-482F-9122-143021749E9D}"/>
    <dgm:cxn modelId="{C947DC25-3C99-40BF-80CF-A1032512101E}" type="presOf" srcId="{3DD2877B-8F43-45EB-8E7D-FE9643AB3088}" destId="{C2ED830F-0376-4031-9542-7D97A08C9B26}" srcOrd="0" destOrd="0" presId="urn:microsoft.com/office/officeart/2008/layout/VerticalAccentList"/>
    <dgm:cxn modelId="{AE6A0C29-14E4-43B3-88FD-AB60A293A9AE}" srcId="{8A823AE2-B2F5-4522-9558-E3827C2DE10E}" destId="{16434419-1D51-4EFC-B37B-25E49123C231}" srcOrd="1" destOrd="0" parTransId="{2D682D96-F11C-40C6-B2E2-4FD2B57FE52F}" sibTransId="{D2E19CB9-799B-4BCB-BB84-E1C426AB04B5}"/>
    <dgm:cxn modelId="{2014C92B-790A-4A55-90A1-0B0D0C759394}" srcId="{98136E4C-7178-4B0B-AF3E-20347B7A813D}" destId="{25E2B183-A622-4407-9DE8-F95B9D166A4F}" srcOrd="0" destOrd="0" parTransId="{88D963DC-6017-4031-A797-124ADCFFBCC5}" sibTransId="{14FA01E1-656E-4BF2-83C9-CC1B0849C974}"/>
    <dgm:cxn modelId="{04FF0E36-96E6-4564-8C08-247466EE0E3F}" type="presOf" srcId="{366C836A-4895-4492-AC02-DB3EB048AA9A}" destId="{2C277B84-E315-496C-AD39-0BD21C33C1A3}" srcOrd="0" destOrd="0" presId="urn:microsoft.com/office/officeart/2008/layout/VerticalAccentList"/>
    <dgm:cxn modelId="{40E07A3A-2FA6-41BC-B2C5-202B0BC7BF23}" type="presOf" srcId="{20078E66-63EA-412C-B5CC-B13FBE76761E}" destId="{C2ED830F-0376-4031-9542-7D97A08C9B26}" srcOrd="0" destOrd="1" presId="urn:microsoft.com/office/officeart/2008/layout/VerticalAccentList"/>
    <dgm:cxn modelId="{C93CEE3A-8348-41C5-A3B2-3A348CC2E597}" type="presOf" srcId="{61C4AFD7-BF2A-417E-8E84-4DAC7670B87F}" destId="{AC59304E-CBAE-4E89-810D-1F3549BA9AC3}" srcOrd="0" destOrd="2" presId="urn:microsoft.com/office/officeart/2008/layout/VerticalAccentList"/>
    <dgm:cxn modelId="{70544D3F-20B6-44E5-A33C-C4A0DBA03A45}" srcId="{98136E4C-7178-4B0B-AF3E-20347B7A813D}" destId="{429F8F83-7160-4D5C-B518-8BB9F0CC9D4B}" srcOrd="1" destOrd="0" parTransId="{25F1D2CC-671D-4E7B-BBB4-4F91D4E023B6}" sibTransId="{1EFD634F-23C7-41ED-8791-DFEADE61CF5F}"/>
    <dgm:cxn modelId="{7D9AD361-0DC0-4A22-B207-62393209E259}" type="presOf" srcId="{745E4B93-00D7-48A6-AFD4-C98B1E71B5E0}" destId="{AC59304E-CBAE-4E89-810D-1F3549BA9AC3}" srcOrd="0" destOrd="0" presId="urn:microsoft.com/office/officeart/2008/layout/VerticalAccentList"/>
    <dgm:cxn modelId="{96574A65-140F-4CFA-B350-4DBD6440AA12}" type="presOf" srcId="{8A823AE2-B2F5-4522-9558-E3827C2DE10E}" destId="{6BD0BB35-AFF6-4D91-8F60-5CAD395776B2}" srcOrd="0" destOrd="0" presId="urn:microsoft.com/office/officeart/2008/layout/VerticalAccentList"/>
    <dgm:cxn modelId="{961DBF65-2850-4CF2-A938-7C1F9564E673}" type="presOf" srcId="{16434419-1D51-4EFC-B37B-25E49123C231}" destId="{E6F72803-C45F-424B-9877-70BBA53343D9}" srcOrd="0" destOrd="0" presId="urn:microsoft.com/office/officeart/2008/layout/VerticalAccentList"/>
    <dgm:cxn modelId="{F7311146-78BF-46C5-BF02-939C5FC3A7A8}" type="presOf" srcId="{8332DA7D-9B02-4256-ABB3-C3EB718ED1BE}" destId="{AC59304E-CBAE-4E89-810D-1F3549BA9AC3}" srcOrd="0" destOrd="1" presId="urn:microsoft.com/office/officeart/2008/layout/VerticalAccentList"/>
    <dgm:cxn modelId="{3C942574-FA14-4E59-835A-96398524DFCE}" type="presOf" srcId="{429F8F83-7160-4D5C-B518-8BB9F0CC9D4B}" destId="{5854FD35-C1D5-46B1-A1BF-B07169326F28}" srcOrd="0" destOrd="1" presId="urn:microsoft.com/office/officeart/2008/layout/VerticalAccentList"/>
    <dgm:cxn modelId="{89906490-BB1E-4255-82FC-68B7D8432DBB}" srcId="{16434419-1D51-4EFC-B37B-25E49123C231}" destId="{8332DA7D-9B02-4256-ABB3-C3EB718ED1BE}" srcOrd="1" destOrd="0" parTransId="{73BBBA41-0067-46C0-BDDF-6342A5B385AE}" sibTransId="{97740387-43B2-4F1E-960C-52BAD339A114}"/>
    <dgm:cxn modelId="{E9918BA3-E006-47DA-885C-3F46E22A4583}" srcId="{16434419-1D51-4EFC-B37B-25E49123C231}" destId="{61C4AFD7-BF2A-417E-8E84-4DAC7670B87F}" srcOrd="2" destOrd="0" parTransId="{3AE584EC-9368-4C3D-AF28-668DFC7F71D1}" sibTransId="{A0AB2E2C-D700-43C0-A741-99FEFBE7502D}"/>
    <dgm:cxn modelId="{9084F5A5-C237-4CF2-B441-A943F5D73C27}" type="presOf" srcId="{25E2B183-A622-4407-9DE8-F95B9D166A4F}" destId="{5854FD35-C1D5-46B1-A1BF-B07169326F28}" srcOrd="0" destOrd="0" presId="urn:microsoft.com/office/officeart/2008/layout/VerticalAccentList"/>
    <dgm:cxn modelId="{45C95DA8-FA4E-4224-8865-9BF109C6E9F2}" srcId="{16434419-1D51-4EFC-B37B-25E49123C231}" destId="{745E4B93-00D7-48A6-AFD4-C98B1E71B5E0}" srcOrd="0" destOrd="0" parTransId="{76C7C976-4C64-4C12-9855-3B840A825104}" sibTransId="{E2F7591F-6815-4C77-8B26-E3CF4D90CACD}"/>
    <dgm:cxn modelId="{FA903BAE-3685-4485-9A52-16B91FDA4FDA}" srcId="{366C836A-4895-4492-AC02-DB3EB048AA9A}" destId="{3DD2877B-8F43-45EB-8E7D-FE9643AB3088}" srcOrd="0" destOrd="0" parTransId="{194A4EB5-A776-4F68-AAD0-A251A3A68E06}" sibTransId="{42462E3B-4327-4C53-8370-B6E87C94AF84}"/>
    <dgm:cxn modelId="{D7F594C8-EF6B-4F4D-A505-8956FCF1A169}" srcId="{8A823AE2-B2F5-4522-9558-E3827C2DE10E}" destId="{98136E4C-7178-4B0B-AF3E-20347B7A813D}" srcOrd="2" destOrd="0" parTransId="{F124C6CA-DCE4-438E-90CE-50F90D32168F}" sibTransId="{DE5AC31B-525C-44D3-866D-69305ED4414E}"/>
    <dgm:cxn modelId="{93CB75DE-B00F-465E-9CD5-06782372B920}" srcId="{366C836A-4895-4492-AC02-DB3EB048AA9A}" destId="{20078E66-63EA-412C-B5CC-B13FBE76761E}" srcOrd="1" destOrd="0" parTransId="{33074A01-F557-4EAC-B3B8-9F6EB5935F56}" sibTransId="{D721B50E-FF90-4735-B938-DA34C7F61385}"/>
    <dgm:cxn modelId="{946558ED-0FA4-4802-A8CE-C37600459B21}" type="presOf" srcId="{98136E4C-7178-4B0B-AF3E-20347B7A813D}" destId="{BA767D05-393C-485D-B8D8-D485D206116F}" srcOrd="0" destOrd="0" presId="urn:microsoft.com/office/officeart/2008/layout/VerticalAccentList"/>
    <dgm:cxn modelId="{E129312C-319C-4014-BF8C-7BD5109478D5}" type="presParOf" srcId="{6BD0BB35-AFF6-4D91-8F60-5CAD395776B2}" destId="{87F7E0FE-1AF5-4607-8A8C-63459036647E}" srcOrd="0" destOrd="0" presId="urn:microsoft.com/office/officeart/2008/layout/VerticalAccentList"/>
    <dgm:cxn modelId="{2995A38B-C944-48E0-92A3-A84F4030ABA1}" type="presParOf" srcId="{87F7E0FE-1AF5-4607-8A8C-63459036647E}" destId="{2C277B84-E315-496C-AD39-0BD21C33C1A3}" srcOrd="0" destOrd="0" presId="urn:microsoft.com/office/officeart/2008/layout/VerticalAccentList"/>
    <dgm:cxn modelId="{2B0560A2-A305-494F-ADC5-036E94AF4840}" type="presParOf" srcId="{6BD0BB35-AFF6-4D91-8F60-5CAD395776B2}" destId="{47BFA05D-45CA-49A8-82DA-4027F16923D9}" srcOrd="1" destOrd="0" presId="urn:microsoft.com/office/officeart/2008/layout/VerticalAccentList"/>
    <dgm:cxn modelId="{56692DA2-049A-4F03-A9D0-ECE46A6BB13A}" type="presParOf" srcId="{47BFA05D-45CA-49A8-82DA-4027F16923D9}" destId="{8405F89A-1682-4A17-B766-C7167F06055E}" srcOrd="0" destOrd="0" presId="urn:microsoft.com/office/officeart/2008/layout/VerticalAccentList"/>
    <dgm:cxn modelId="{FDFE155E-2D40-4D57-B8BA-7C02AEC5C013}" type="presParOf" srcId="{47BFA05D-45CA-49A8-82DA-4027F16923D9}" destId="{1CED723E-F7E2-4AC3-9697-EDC9E905DFFF}" srcOrd="1" destOrd="0" presId="urn:microsoft.com/office/officeart/2008/layout/VerticalAccentList"/>
    <dgm:cxn modelId="{E6657F01-1F3F-4DAA-B3E7-28B38816BCDB}" type="presParOf" srcId="{47BFA05D-45CA-49A8-82DA-4027F16923D9}" destId="{BDB29733-2DB8-404B-8ADF-8F70AF2B6F03}" srcOrd="2" destOrd="0" presId="urn:microsoft.com/office/officeart/2008/layout/VerticalAccentList"/>
    <dgm:cxn modelId="{28DA181B-A892-4564-88AF-9CE0DABF569E}" type="presParOf" srcId="{47BFA05D-45CA-49A8-82DA-4027F16923D9}" destId="{50751F43-F491-4FD8-9916-799A705A6163}" srcOrd="3" destOrd="0" presId="urn:microsoft.com/office/officeart/2008/layout/VerticalAccentList"/>
    <dgm:cxn modelId="{E6B115B9-F9C2-4C20-A0F9-16161D1BA902}" type="presParOf" srcId="{47BFA05D-45CA-49A8-82DA-4027F16923D9}" destId="{5927611F-65EB-4123-84E9-4E684D1C3753}" srcOrd="4" destOrd="0" presId="urn:microsoft.com/office/officeart/2008/layout/VerticalAccentList"/>
    <dgm:cxn modelId="{0D4F8913-9EAC-47CF-B494-F183258B16D3}" type="presParOf" srcId="{47BFA05D-45CA-49A8-82DA-4027F16923D9}" destId="{7710A469-5E3E-4C01-BBED-999B2F401598}" srcOrd="5" destOrd="0" presId="urn:microsoft.com/office/officeart/2008/layout/VerticalAccentList"/>
    <dgm:cxn modelId="{3BF27680-5C40-469F-A543-800AED2AE11E}" type="presParOf" srcId="{47BFA05D-45CA-49A8-82DA-4027F16923D9}" destId="{F59BDB6A-3449-43DD-B5D3-30A099015BDE}" srcOrd="6" destOrd="0" presId="urn:microsoft.com/office/officeart/2008/layout/VerticalAccentList"/>
    <dgm:cxn modelId="{FF4534BE-8E94-493A-84E0-461F8A041095}" type="presParOf" srcId="{47BFA05D-45CA-49A8-82DA-4027F16923D9}" destId="{C2ED830F-0376-4031-9542-7D97A08C9B26}" srcOrd="7" destOrd="0" presId="urn:microsoft.com/office/officeart/2008/layout/VerticalAccentList"/>
    <dgm:cxn modelId="{9BB4823A-3B42-48A1-9820-A5C52023B2FE}" type="presParOf" srcId="{6BD0BB35-AFF6-4D91-8F60-5CAD395776B2}" destId="{F4F1E0C0-C7FA-4410-BC58-F77B58C4A095}" srcOrd="2" destOrd="0" presId="urn:microsoft.com/office/officeart/2008/layout/VerticalAccentList"/>
    <dgm:cxn modelId="{A59B4A9C-BD28-429C-AF86-2F27F63F471E}" type="presParOf" srcId="{6BD0BB35-AFF6-4D91-8F60-5CAD395776B2}" destId="{0D4617D7-1187-4E7B-AC5B-618F01C7202F}" srcOrd="3" destOrd="0" presId="urn:microsoft.com/office/officeart/2008/layout/VerticalAccentList"/>
    <dgm:cxn modelId="{D9C577A4-6C2E-4AEC-B188-39ECF128DD43}" type="presParOf" srcId="{0D4617D7-1187-4E7B-AC5B-618F01C7202F}" destId="{E6F72803-C45F-424B-9877-70BBA53343D9}" srcOrd="0" destOrd="0" presId="urn:microsoft.com/office/officeart/2008/layout/VerticalAccentList"/>
    <dgm:cxn modelId="{69DA4705-953A-4C6B-920B-AB96D15D7796}" type="presParOf" srcId="{6BD0BB35-AFF6-4D91-8F60-5CAD395776B2}" destId="{40F18CFB-1DFC-42B4-965A-6101A52FA9D8}" srcOrd="4" destOrd="0" presId="urn:microsoft.com/office/officeart/2008/layout/VerticalAccentList"/>
    <dgm:cxn modelId="{351CDA6D-5F58-4AC2-8CC7-6CDD1D8130E8}" type="presParOf" srcId="{40F18CFB-1DFC-42B4-965A-6101A52FA9D8}" destId="{1E26B8FB-C66A-4E1A-B1B9-CBA260B01A8A}" srcOrd="0" destOrd="0" presId="urn:microsoft.com/office/officeart/2008/layout/VerticalAccentList"/>
    <dgm:cxn modelId="{B0A5E363-26D8-4642-B9D0-5CE08D86B32C}" type="presParOf" srcId="{40F18CFB-1DFC-42B4-965A-6101A52FA9D8}" destId="{38633F57-257C-4D53-BE2D-9850064ECE17}" srcOrd="1" destOrd="0" presId="urn:microsoft.com/office/officeart/2008/layout/VerticalAccentList"/>
    <dgm:cxn modelId="{2CA1766D-25D7-42E0-9D51-3A7BA48004C3}" type="presParOf" srcId="{40F18CFB-1DFC-42B4-965A-6101A52FA9D8}" destId="{CC724472-12CA-4F49-BAC9-8B08782ACC6F}" srcOrd="2" destOrd="0" presId="urn:microsoft.com/office/officeart/2008/layout/VerticalAccentList"/>
    <dgm:cxn modelId="{B627D026-1066-4882-947D-93B19A729E3B}" type="presParOf" srcId="{40F18CFB-1DFC-42B4-965A-6101A52FA9D8}" destId="{697648A9-BAA8-495C-AA80-E49010FB3ED9}" srcOrd="3" destOrd="0" presId="urn:microsoft.com/office/officeart/2008/layout/VerticalAccentList"/>
    <dgm:cxn modelId="{321A2C9E-582D-48D0-9BCC-B5F3616E232C}" type="presParOf" srcId="{40F18CFB-1DFC-42B4-965A-6101A52FA9D8}" destId="{F12CDB33-FC89-495F-9C21-D0C79FC60545}" srcOrd="4" destOrd="0" presId="urn:microsoft.com/office/officeart/2008/layout/VerticalAccentList"/>
    <dgm:cxn modelId="{32C4E022-BC5A-494B-872C-333B446BCE92}" type="presParOf" srcId="{40F18CFB-1DFC-42B4-965A-6101A52FA9D8}" destId="{DF039A6C-4339-4C21-B095-CE0320C65ED8}" srcOrd="5" destOrd="0" presId="urn:microsoft.com/office/officeart/2008/layout/VerticalAccentList"/>
    <dgm:cxn modelId="{220E0BE4-0DF9-4959-997C-051FCA12382A}" type="presParOf" srcId="{40F18CFB-1DFC-42B4-965A-6101A52FA9D8}" destId="{10B82F9E-CC0B-4C06-86C0-2A6839351493}" srcOrd="6" destOrd="0" presId="urn:microsoft.com/office/officeart/2008/layout/VerticalAccentList"/>
    <dgm:cxn modelId="{14192909-62C5-4A31-9594-9D89FD899F18}" type="presParOf" srcId="{40F18CFB-1DFC-42B4-965A-6101A52FA9D8}" destId="{AC59304E-CBAE-4E89-810D-1F3549BA9AC3}" srcOrd="7" destOrd="0" presId="urn:microsoft.com/office/officeart/2008/layout/VerticalAccentList"/>
    <dgm:cxn modelId="{DD79A954-8334-43FB-A1F9-3506AE0DB168}" type="presParOf" srcId="{6BD0BB35-AFF6-4D91-8F60-5CAD395776B2}" destId="{C3F417B2-7B46-4420-8B84-173CEF7E6DD0}" srcOrd="5" destOrd="0" presId="urn:microsoft.com/office/officeart/2008/layout/VerticalAccentList"/>
    <dgm:cxn modelId="{407B1C6F-7761-4FF6-B989-AB58B84AC410}" type="presParOf" srcId="{6BD0BB35-AFF6-4D91-8F60-5CAD395776B2}" destId="{B248953B-FC78-44F7-B657-20CBA9F4EF15}" srcOrd="6" destOrd="0" presId="urn:microsoft.com/office/officeart/2008/layout/VerticalAccentList"/>
    <dgm:cxn modelId="{9B0E6729-F0C5-410A-A68F-B1A312012FE9}" type="presParOf" srcId="{B248953B-FC78-44F7-B657-20CBA9F4EF15}" destId="{BA767D05-393C-485D-B8D8-D485D206116F}" srcOrd="0" destOrd="0" presId="urn:microsoft.com/office/officeart/2008/layout/VerticalAccentList"/>
    <dgm:cxn modelId="{99295808-4CFF-4262-BC8C-07FE19CF10F2}" type="presParOf" srcId="{6BD0BB35-AFF6-4D91-8F60-5CAD395776B2}" destId="{38855CF0-6DDE-4A06-92AB-59BE5AC175DB}" srcOrd="7" destOrd="0" presId="urn:microsoft.com/office/officeart/2008/layout/VerticalAccentList"/>
    <dgm:cxn modelId="{43F18F4C-5C67-41B8-ADC8-0A68F49681EE}" type="presParOf" srcId="{38855CF0-6DDE-4A06-92AB-59BE5AC175DB}" destId="{A7540455-A3F6-463E-A835-8CA02066658F}" srcOrd="0" destOrd="0" presId="urn:microsoft.com/office/officeart/2008/layout/VerticalAccentList"/>
    <dgm:cxn modelId="{816D2834-3E94-4696-93D1-C34AD9C007AB}" type="presParOf" srcId="{38855CF0-6DDE-4A06-92AB-59BE5AC175DB}" destId="{B0995994-F589-4FC9-BBAC-5F962BB2BC5F}" srcOrd="1" destOrd="0" presId="urn:microsoft.com/office/officeart/2008/layout/VerticalAccentList"/>
    <dgm:cxn modelId="{0B99DC6B-5CE7-49A9-86C0-1E18AB29646F}" type="presParOf" srcId="{38855CF0-6DDE-4A06-92AB-59BE5AC175DB}" destId="{83FE2A9C-21F0-4F7E-ABB7-7336F8563068}" srcOrd="2" destOrd="0" presId="urn:microsoft.com/office/officeart/2008/layout/VerticalAccentList"/>
    <dgm:cxn modelId="{06361102-5F26-4E25-9F9C-D992DCDE582D}" type="presParOf" srcId="{38855CF0-6DDE-4A06-92AB-59BE5AC175DB}" destId="{EE6AB480-C157-4AFF-A756-1BA42D537B59}" srcOrd="3" destOrd="0" presId="urn:microsoft.com/office/officeart/2008/layout/VerticalAccentList"/>
    <dgm:cxn modelId="{DC6436D7-2F90-4871-B7E9-BAB912C3FA5A}" type="presParOf" srcId="{38855CF0-6DDE-4A06-92AB-59BE5AC175DB}" destId="{9000CCDC-3837-408A-B03C-F8F876B64D70}" srcOrd="4" destOrd="0" presId="urn:microsoft.com/office/officeart/2008/layout/VerticalAccentList"/>
    <dgm:cxn modelId="{77DDDBD0-EB49-40D0-92E8-00536029D19B}" type="presParOf" srcId="{38855CF0-6DDE-4A06-92AB-59BE5AC175DB}" destId="{814361BD-7A08-4754-83D8-78F7805162BE}" srcOrd="5" destOrd="0" presId="urn:microsoft.com/office/officeart/2008/layout/VerticalAccentList"/>
    <dgm:cxn modelId="{2E8DC67A-8B9D-4AC7-B9F1-DD4A677ECF4B}" type="presParOf" srcId="{38855CF0-6DDE-4A06-92AB-59BE5AC175DB}" destId="{E8DBD535-512F-426D-818A-FBBFD9A9ED1F}" srcOrd="6" destOrd="0" presId="urn:microsoft.com/office/officeart/2008/layout/VerticalAccentList"/>
    <dgm:cxn modelId="{778939D7-0DF2-41C1-8D3E-DC60FB3090AA}" type="presParOf" srcId="{38855CF0-6DDE-4A06-92AB-59BE5AC175DB}" destId="{5854FD35-C1D5-46B1-A1BF-B07169326F2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C90714-3938-47BF-B160-ED46051037FB}" type="doc">
      <dgm:prSet loTypeId="urn:microsoft.com/office/officeart/2005/8/layout/list1" loCatId="list" qsTypeId="urn:microsoft.com/office/officeart/2005/8/quickstyle/simple2" qsCatId="simple" csTypeId="urn:microsoft.com/office/officeart/2005/8/colors/colorful1" csCatId="colorful" phldr="1"/>
      <dgm:spPr/>
      <dgm:t>
        <a:bodyPr/>
        <a:lstStyle/>
        <a:p>
          <a:endParaRPr lang="es-ES"/>
        </a:p>
      </dgm:t>
    </dgm:pt>
    <dgm:pt modelId="{19D3A459-D347-4180-AA18-FFAF5C2969A1}">
      <dgm:prSet/>
      <dgm:spPr/>
      <dgm:t>
        <a:bodyPr/>
        <a:lstStyle/>
        <a:p>
          <a:r>
            <a:rPr lang="es-ES">
              <a:solidFill>
                <a:schemeClr val="tx1"/>
              </a:solidFill>
            </a:rPr>
            <a:t>Completar la adquisición de competencias profesionales propias de cada título alcanzadas en el centro educativo</a:t>
          </a:r>
          <a:endParaRPr lang="es-ES" dirty="0">
            <a:solidFill>
              <a:schemeClr val="tx1"/>
            </a:solidFill>
          </a:endParaRPr>
        </a:p>
      </dgm:t>
    </dgm:pt>
    <dgm:pt modelId="{7305E138-0F35-4711-B409-71E8BC9EB329}" type="parTrans" cxnId="{0E6BF000-5C0C-4833-B681-2C4781E4DBD8}">
      <dgm:prSet/>
      <dgm:spPr/>
      <dgm:t>
        <a:bodyPr/>
        <a:lstStyle/>
        <a:p>
          <a:endParaRPr lang="es-ES"/>
        </a:p>
      </dgm:t>
    </dgm:pt>
    <dgm:pt modelId="{D3F7C50C-95CF-40DD-93D9-964650BF69C3}" type="sibTrans" cxnId="{0E6BF000-5C0C-4833-B681-2C4781E4DBD8}">
      <dgm:prSet/>
      <dgm:spPr/>
      <dgm:t>
        <a:bodyPr/>
        <a:lstStyle/>
        <a:p>
          <a:endParaRPr lang="es-ES"/>
        </a:p>
      </dgm:t>
    </dgm:pt>
    <dgm:pt modelId="{CA71CD20-097E-4951-B022-64CA5FE38091}">
      <dgm:prSet/>
      <dgm:spPr/>
      <dgm:t>
        <a:bodyPr/>
        <a:lstStyle/>
        <a:p>
          <a:r>
            <a:rPr lang="es-ES" dirty="0"/>
            <a:t>Adquirir una identidad y madurez profesional motivadoras para el aprendizaje a lo largo de la vida y para las adaptaciones a los cambios de las necesidades de cualificación. </a:t>
          </a:r>
        </a:p>
      </dgm:t>
    </dgm:pt>
    <dgm:pt modelId="{F167EE8E-AC24-40CA-BE9A-8AF2E0F54A9F}" type="parTrans" cxnId="{54A1AC59-873B-4EB6-8B96-671897318FED}">
      <dgm:prSet/>
      <dgm:spPr/>
      <dgm:t>
        <a:bodyPr/>
        <a:lstStyle/>
        <a:p>
          <a:endParaRPr lang="es-ES"/>
        </a:p>
      </dgm:t>
    </dgm:pt>
    <dgm:pt modelId="{54EF8E73-CE0D-40E4-B51D-32A1A69AD32A}" type="sibTrans" cxnId="{54A1AC59-873B-4EB6-8B96-671897318FED}">
      <dgm:prSet/>
      <dgm:spPr/>
      <dgm:t>
        <a:bodyPr/>
        <a:lstStyle/>
        <a:p>
          <a:endParaRPr lang="es-ES"/>
        </a:p>
      </dgm:t>
    </dgm:pt>
    <dgm:pt modelId="{9F2FF8D2-4B93-495D-862C-31EFE110E2F0}">
      <dgm:prSet/>
      <dgm:spPr/>
      <dgm:t>
        <a:bodyPr/>
        <a:lstStyle/>
        <a:p>
          <a:r>
            <a:rPr lang="es-ES" dirty="0"/>
            <a:t>Completar conocimientos relacionados con la producción, la comercialización, la gestión económica y el sistema de relaciones sociolaborales de las empresas con el fin de facilitar su inserción laboral.</a:t>
          </a:r>
        </a:p>
      </dgm:t>
    </dgm:pt>
    <dgm:pt modelId="{2E3BBFA9-4F35-436E-BC74-E08BF402B18A}" type="parTrans" cxnId="{8571A3D1-4F63-4A17-8AE6-1CACEBCA921D}">
      <dgm:prSet/>
      <dgm:spPr/>
      <dgm:t>
        <a:bodyPr/>
        <a:lstStyle/>
        <a:p>
          <a:endParaRPr lang="es-ES"/>
        </a:p>
      </dgm:t>
    </dgm:pt>
    <dgm:pt modelId="{4903A124-8EE2-4005-AFD6-7BB797CAE3C8}" type="sibTrans" cxnId="{8571A3D1-4F63-4A17-8AE6-1CACEBCA921D}">
      <dgm:prSet/>
      <dgm:spPr/>
      <dgm:t>
        <a:bodyPr/>
        <a:lstStyle/>
        <a:p>
          <a:endParaRPr lang="es-ES"/>
        </a:p>
      </dgm:t>
    </dgm:pt>
    <dgm:pt modelId="{4E1F34CD-E81B-4A9E-AD4B-82B4CB4CA7D6}">
      <dgm:prSet/>
      <dgm:spPr/>
      <dgm:t>
        <a:bodyPr/>
        <a:lstStyle/>
        <a:p>
          <a:r>
            <a:rPr lang="es-ES">
              <a:solidFill>
                <a:schemeClr val="tx1"/>
              </a:solidFill>
            </a:rPr>
            <a:t>Con objeto de conseguir las finalidades del módulo, en la elaboración del programa formativo habrá de tenerse en cuenta:</a:t>
          </a:r>
          <a:endParaRPr lang="es-ES" dirty="0">
            <a:solidFill>
              <a:schemeClr val="tx1"/>
            </a:solidFill>
          </a:endParaRPr>
        </a:p>
      </dgm:t>
    </dgm:pt>
    <dgm:pt modelId="{DE6BB441-2C46-4F34-A701-5FEAFE945D46}" type="parTrans" cxnId="{EB8F6A86-C576-4B5E-8901-8C22130454A0}">
      <dgm:prSet/>
      <dgm:spPr/>
      <dgm:t>
        <a:bodyPr/>
        <a:lstStyle/>
        <a:p>
          <a:endParaRPr lang="es-ES"/>
        </a:p>
      </dgm:t>
    </dgm:pt>
    <dgm:pt modelId="{00F8D33F-713B-4EDF-876F-EA8B1C068ECF}" type="sibTrans" cxnId="{EB8F6A86-C576-4B5E-8901-8C22130454A0}">
      <dgm:prSet/>
      <dgm:spPr/>
      <dgm:t>
        <a:bodyPr/>
        <a:lstStyle/>
        <a:p>
          <a:endParaRPr lang="es-ES"/>
        </a:p>
      </dgm:t>
    </dgm:pt>
    <dgm:pt modelId="{13281FB2-619B-4FC4-8498-44F03DD4E462}">
      <dgm:prSet/>
      <dgm:spPr/>
      <dgm:t>
        <a:bodyPr/>
        <a:lstStyle/>
        <a:p>
          <a:r>
            <a:rPr lang="es-ES" dirty="0"/>
            <a:t>Los resultados de aprendizaje y los criterios de evaluación definidos para dicho módulo profesional en el R.D. que establece el título. </a:t>
          </a:r>
        </a:p>
      </dgm:t>
    </dgm:pt>
    <dgm:pt modelId="{DCD99952-BE5E-48B1-8238-AFA83E9B8F93}" type="parTrans" cxnId="{99028F59-2909-48F0-9F89-00A16B25BF72}">
      <dgm:prSet/>
      <dgm:spPr/>
      <dgm:t>
        <a:bodyPr/>
        <a:lstStyle/>
        <a:p>
          <a:endParaRPr lang="es-ES"/>
        </a:p>
      </dgm:t>
    </dgm:pt>
    <dgm:pt modelId="{E95E7D98-A99B-4D48-8090-B1F5DEEE129D}" type="sibTrans" cxnId="{99028F59-2909-48F0-9F89-00A16B25BF72}">
      <dgm:prSet/>
      <dgm:spPr/>
      <dgm:t>
        <a:bodyPr/>
        <a:lstStyle/>
        <a:p>
          <a:endParaRPr lang="es-ES"/>
        </a:p>
      </dgm:t>
    </dgm:pt>
    <dgm:pt modelId="{7F9D02CC-C446-4ECE-8F8E-F91370FA5A7B}">
      <dgm:prSet/>
      <dgm:spPr/>
      <dgm:t>
        <a:bodyPr/>
        <a:lstStyle/>
        <a:p>
          <a:r>
            <a:rPr lang="es-ES"/>
            <a:t>La información disponible sobre los recursos, los medios, la organización y la naturaleza de los procesos productivos de la organización en centros de trabajos que permitan realizar las actividades previstas. </a:t>
          </a:r>
        </a:p>
      </dgm:t>
    </dgm:pt>
    <dgm:pt modelId="{3564361B-6969-4C51-B7A7-5C7A525EC1CE}" type="parTrans" cxnId="{39B09420-09A6-4BE9-9085-B6EACAD41544}">
      <dgm:prSet/>
      <dgm:spPr/>
      <dgm:t>
        <a:bodyPr/>
        <a:lstStyle/>
        <a:p>
          <a:endParaRPr lang="es-ES"/>
        </a:p>
      </dgm:t>
    </dgm:pt>
    <dgm:pt modelId="{71CF70B0-6F38-4074-B587-F33D780E151F}" type="sibTrans" cxnId="{39B09420-09A6-4BE9-9085-B6EACAD41544}">
      <dgm:prSet/>
      <dgm:spPr/>
      <dgm:t>
        <a:bodyPr/>
        <a:lstStyle/>
        <a:p>
          <a:endParaRPr lang="es-ES"/>
        </a:p>
      </dgm:t>
    </dgm:pt>
    <dgm:pt modelId="{7A851095-5C30-4A5A-84B5-B295842620E7}">
      <dgm:prSet/>
      <dgm:spPr/>
      <dgm:t>
        <a:bodyPr/>
        <a:lstStyle/>
        <a:p>
          <a:r>
            <a:rPr lang="es-ES"/>
            <a:t>Las actividades productivo-formativas que posibiliten completar la competencia profesional requerida en el empleo.</a:t>
          </a:r>
        </a:p>
      </dgm:t>
    </dgm:pt>
    <dgm:pt modelId="{B2352CA1-3C9C-4D60-BC8C-E57C1E62DF27}" type="parTrans" cxnId="{C4BE064B-0694-4F1A-B8FE-3F3E196BBB7A}">
      <dgm:prSet/>
      <dgm:spPr/>
      <dgm:t>
        <a:bodyPr/>
        <a:lstStyle/>
        <a:p>
          <a:endParaRPr lang="es-ES"/>
        </a:p>
      </dgm:t>
    </dgm:pt>
    <dgm:pt modelId="{B0FF3062-BF1F-4207-A174-4FFEA5C57E1F}" type="sibTrans" cxnId="{C4BE064B-0694-4F1A-B8FE-3F3E196BBB7A}">
      <dgm:prSet/>
      <dgm:spPr/>
      <dgm:t>
        <a:bodyPr/>
        <a:lstStyle/>
        <a:p>
          <a:endParaRPr lang="es-ES"/>
        </a:p>
      </dgm:t>
    </dgm:pt>
    <dgm:pt modelId="{609B9184-08E3-420D-9BAB-291708384619}">
      <dgm:prSet/>
      <dgm:spPr/>
      <dgm:t>
        <a:bodyPr/>
        <a:lstStyle/>
        <a:p>
          <a:r>
            <a:rPr lang="es-ES" dirty="0"/>
            <a:t>Las actividades de evaluación que permitan al alumno demostrar la consecución de la competencia </a:t>
          </a:r>
          <a:r>
            <a:rPr lang="es-ES"/>
            <a:t>profesional.La adaptación de los criterios de evaluación de cada actividad (extraídos de lo dispuesto para los módulos en los R.D. que se establecen los títulos) a las situaciones de trabajo concretas.</a:t>
          </a:r>
          <a:endParaRPr lang="es-ES" dirty="0"/>
        </a:p>
      </dgm:t>
    </dgm:pt>
    <dgm:pt modelId="{FA974B0B-4685-4105-ADC3-D0FA2736BDC9}" type="parTrans" cxnId="{F7F78766-69DF-4213-82E8-3C95810FC0F6}">
      <dgm:prSet/>
      <dgm:spPr/>
      <dgm:t>
        <a:bodyPr/>
        <a:lstStyle/>
        <a:p>
          <a:endParaRPr lang="es-ES"/>
        </a:p>
      </dgm:t>
    </dgm:pt>
    <dgm:pt modelId="{B48DE86A-DEE2-42C4-A134-E0A27DC816A0}" type="sibTrans" cxnId="{F7F78766-69DF-4213-82E8-3C95810FC0F6}">
      <dgm:prSet/>
      <dgm:spPr/>
      <dgm:t>
        <a:bodyPr/>
        <a:lstStyle/>
        <a:p>
          <a:endParaRPr lang="es-ES"/>
        </a:p>
      </dgm:t>
    </dgm:pt>
    <dgm:pt modelId="{058CDFFE-753C-4B61-AF6F-9BFB155392A2}" type="pres">
      <dgm:prSet presAssocID="{57C90714-3938-47BF-B160-ED46051037FB}" presName="linear" presStyleCnt="0">
        <dgm:presLayoutVars>
          <dgm:dir/>
          <dgm:animLvl val="lvl"/>
          <dgm:resizeHandles val="exact"/>
        </dgm:presLayoutVars>
      </dgm:prSet>
      <dgm:spPr/>
    </dgm:pt>
    <dgm:pt modelId="{88014A0C-27FF-417F-9732-B3E40604A327}" type="pres">
      <dgm:prSet presAssocID="{19D3A459-D347-4180-AA18-FFAF5C2969A1}" presName="parentLin" presStyleCnt="0"/>
      <dgm:spPr/>
    </dgm:pt>
    <dgm:pt modelId="{5184CF5A-D41C-4FD3-BCE2-33BA9674530E}" type="pres">
      <dgm:prSet presAssocID="{19D3A459-D347-4180-AA18-FFAF5C2969A1}" presName="parentLeftMargin" presStyleLbl="node1" presStyleIdx="0" presStyleCnt="2"/>
      <dgm:spPr/>
    </dgm:pt>
    <dgm:pt modelId="{1A31225B-A779-414D-82AE-A06EAB7EA673}" type="pres">
      <dgm:prSet presAssocID="{19D3A459-D347-4180-AA18-FFAF5C2969A1}" presName="parentText" presStyleLbl="node1" presStyleIdx="0" presStyleCnt="2" custScaleX="124426">
        <dgm:presLayoutVars>
          <dgm:chMax val="0"/>
          <dgm:bulletEnabled val="1"/>
        </dgm:presLayoutVars>
      </dgm:prSet>
      <dgm:spPr/>
    </dgm:pt>
    <dgm:pt modelId="{AA84AC72-4643-4E93-B427-FC7B553B56FC}" type="pres">
      <dgm:prSet presAssocID="{19D3A459-D347-4180-AA18-FFAF5C2969A1}" presName="negativeSpace" presStyleCnt="0"/>
      <dgm:spPr/>
    </dgm:pt>
    <dgm:pt modelId="{54436157-8DD2-4115-8D71-616666F77AD9}" type="pres">
      <dgm:prSet presAssocID="{19D3A459-D347-4180-AA18-FFAF5C2969A1}" presName="childText" presStyleLbl="conFgAcc1" presStyleIdx="0" presStyleCnt="2">
        <dgm:presLayoutVars>
          <dgm:bulletEnabled val="1"/>
        </dgm:presLayoutVars>
      </dgm:prSet>
      <dgm:spPr/>
    </dgm:pt>
    <dgm:pt modelId="{3DE9B3F8-FCED-4D89-AE14-EF304C5871C6}" type="pres">
      <dgm:prSet presAssocID="{D3F7C50C-95CF-40DD-93D9-964650BF69C3}" presName="spaceBetweenRectangles" presStyleCnt="0"/>
      <dgm:spPr/>
    </dgm:pt>
    <dgm:pt modelId="{2F4AEE79-82CF-4C0F-94CF-7E991A02F9A0}" type="pres">
      <dgm:prSet presAssocID="{4E1F34CD-E81B-4A9E-AD4B-82B4CB4CA7D6}" presName="parentLin" presStyleCnt="0"/>
      <dgm:spPr/>
    </dgm:pt>
    <dgm:pt modelId="{7229103B-2313-4D05-BAEF-2098EE94A1E9}" type="pres">
      <dgm:prSet presAssocID="{4E1F34CD-E81B-4A9E-AD4B-82B4CB4CA7D6}" presName="parentLeftMargin" presStyleLbl="node1" presStyleIdx="0" presStyleCnt="2"/>
      <dgm:spPr/>
    </dgm:pt>
    <dgm:pt modelId="{B576FE22-F5CE-47EC-8136-2738C31243B5}" type="pres">
      <dgm:prSet presAssocID="{4E1F34CD-E81B-4A9E-AD4B-82B4CB4CA7D6}" presName="parentText" presStyleLbl="node1" presStyleIdx="1" presStyleCnt="2">
        <dgm:presLayoutVars>
          <dgm:chMax val="0"/>
          <dgm:bulletEnabled val="1"/>
        </dgm:presLayoutVars>
      </dgm:prSet>
      <dgm:spPr/>
    </dgm:pt>
    <dgm:pt modelId="{3808A63A-A993-4A30-9D94-6DC53C1C4B66}" type="pres">
      <dgm:prSet presAssocID="{4E1F34CD-E81B-4A9E-AD4B-82B4CB4CA7D6}" presName="negativeSpace" presStyleCnt="0"/>
      <dgm:spPr/>
    </dgm:pt>
    <dgm:pt modelId="{B770833B-2A48-4D2D-B24D-D80385AC3F3E}" type="pres">
      <dgm:prSet presAssocID="{4E1F34CD-E81B-4A9E-AD4B-82B4CB4CA7D6}" presName="childText" presStyleLbl="conFgAcc1" presStyleIdx="1" presStyleCnt="2">
        <dgm:presLayoutVars>
          <dgm:bulletEnabled val="1"/>
        </dgm:presLayoutVars>
      </dgm:prSet>
      <dgm:spPr/>
    </dgm:pt>
  </dgm:ptLst>
  <dgm:cxnLst>
    <dgm:cxn modelId="{0E6BF000-5C0C-4833-B681-2C4781E4DBD8}" srcId="{57C90714-3938-47BF-B160-ED46051037FB}" destId="{19D3A459-D347-4180-AA18-FFAF5C2969A1}" srcOrd="0" destOrd="0" parTransId="{7305E138-0F35-4711-B409-71E8BC9EB329}" sibTransId="{D3F7C50C-95CF-40DD-93D9-964650BF69C3}"/>
    <dgm:cxn modelId="{6A4E681A-93DF-4511-B7B9-7E62968FE8B3}" type="presOf" srcId="{19D3A459-D347-4180-AA18-FFAF5C2969A1}" destId="{1A31225B-A779-414D-82AE-A06EAB7EA673}" srcOrd="1" destOrd="0" presId="urn:microsoft.com/office/officeart/2005/8/layout/list1"/>
    <dgm:cxn modelId="{39B09420-09A6-4BE9-9085-B6EACAD41544}" srcId="{4E1F34CD-E81B-4A9E-AD4B-82B4CB4CA7D6}" destId="{7F9D02CC-C446-4ECE-8F8E-F91370FA5A7B}" srcOrd="1" destOrd="0" parTransId="{3564361B-6969-4C51-B7A7-5C7A525EC1CE}" sibTransId="{71CF70B0-6F38-4074-B587-F33D780E151F}"/>
    <dgm:cxn modelId="{39044C25-06FC-49FF-A6D5-73CDEEA89399}" type="presOf" srcId="{4E1F34CD-E81B-4A9E-AD4B-82B4CB4CA7D6}" destId="{B576FE22-F5CE-47EC-8136-2738C31243B5}" srcOrd="1" destOrd="0" presId="urn:microsoft.com/office/officeart/2005/8/layout/list1"/>
    <dgm:cxn modelId="{5DDCB528-F2C6-4F45-8609-70F4FABE43BE}" type="presOf" srcId="{609B9184-08E3-420D-9BAB-291708384619}" destId="{B770833B-2A48-4D2D-B24D-D80385AC3F3E}" srcOrd="0" destOrd="3" presId="urn:microsoft.com/office/officeart/2005/8/layout/list1"/>
    <dgm:cxn modelId="{035F842F-AE02-455F-B952-710EEA0C5F50}" type="presOf" srcId="{4E1F34CD-E81B-4A9E-AD4B-82B4CB4CA7D6}" destId="{7229103B-2313-4D05-BAEF-2098EE94A1E9}" srcOrd="0" destOrd="0" presId="urn:microsoft.com/office/officeart/2005/8/layout/list1"/>
    <dgm:cxn modelId="{830A4C65-657A-462D-9890-38CE807D7F3B}" type="presOf" srcId="{7F9D02CC-C446-4ECE-8F8E-F91370FA5A7B}" destId="{B770833B-2A48-4D2D-B24D-D80385AC3F3E}" srcOrd="0" destOrd="1" presId="urn:microsoft.com/office/officeart/2005/8/layout/list1"/>
    <dgm:cxn modelId="{F7F78766-69DF-4213-82E8-3C95810FC0F6}" srcId="{4E1F34CD-E81B-4A9E-AD4B-82B4CB4CA7D6}" destId="{609B9184-08E3-420D-9BAB-291708384619}" srcOrd="3" destOrd="0" parTransId="{FA974B0B-4685-4105-ADC3-D0FA2736BDC9}" sibTransId="{B48DE86A-DEE2-42C4-A134-E0A27DC816A0}"/>
    <dgm:cxn modelId="{2E9A6867-08AD-48C5-87E2-C8A5C1329BED}" type="presOf" srcId="{7A851095-5C30-4A5A-84B5-B295842620E7}" destId="{B770833B-2A48-4D2D-B24D-D80385AC3F3E}" srcOrd="0" destOrd="2" presId="urn:microsoft.com/office/officeart/2005/8/layout/list1"/>
    <dgm:cxn modelId="{2486DE4A-6A95-4E9A-BA78-8655C33D84CD}" type="presOf" srcId="{13281FB2-619B-4FC4-8498-44F03DD4E462}" destId="{B770833B-2A48-4D2D-B24D-D80385AC3F3E}" srcOrd="0" destOrd="0" presId="urn:microsoft.com/office/officeart/2005/8/layout/list1"/>
    <dgm:cxn modelId="{C4BE064B-0694-4F1A-B8FE-3F3E196BBB7A}" srcId="{4E1F34CD-E81B-4A9E-AD4B-82B4CB4CA7D6}" destId="{7A851095-5C30-4A5A-84B5-B295842620E7}" srcOrd="2" destOrd="0" parTransId="{B2352CA1-3C9C-4D60-BC8C-E57C1E62DF27}" sibTransId="{B0FF3062-BF1F-4207-A174-4FFEA5C57E1F}"/>
    <dgm:cxn modelId="{99028F59-2909-48F0-9F89-00A16B25BF72}" srcId="{4E1F34CD-E81B-4A9E-AD4B-82B4CB4CA7D6}" destId="{13281FB2-619B-4FC4-8498-44F03DD4E462}" srcOrd="0" destOrd="0" parTransId="{DCD99952-BE5E-48B1-8238-AFA83E9B8F93}" sibTransId="{E95E7D98-A99B-4D48-8090-B1F5DEEE129D}"/>
    <dgm:cxn modelId="{54A1AC59-873B-4EB6-8B96-671897318FED}" srcId="{19D3A459-D347-4180-AA18-FFAF5C2969A1}" destId="{CA71CD20-097E-4951-B022-64CA5FE38091}" srcOrd="0" destOrd="0" parTransId="{F167EE8E-AC24-40CA-BE9A-8AF2E0F54A9F}" sibTransId="{54EF8E73-CE0D-40E4-B51D-32A1A69AD32A}"/>
    <dgm:cxn modelId="{EB8F6A86-C576-4B5E-8901-8C22130454A0}" srcId="{57C90714-3938-47BF-B160-ED46051037FB}" destId="{4E1F34CD-E81B-4A9E-AD4B-82B4CB4CA7D6}" srcOrd="1" destOrd="0" parTransId="{DE6BB441-2C46-4F34-A701-5FEAFE945D46}" sibTransId="{00F8D33F-713B-4EDF-876F-EA8B1C068ECF}"/>
    <dgm:cxn modelId="{B5F74398-0717-4A98-B587-4EF48B205938}" type="presOf" srcId="{CA71CD20-097E-4951-B022-64CA5FE38091}" destId="{54436157-8DD2-4115-8D71-616666F77AD9}" srcOrd="0" destOrd="0" presId="urn:microsoft.com/office/officeart/2005/8/layout/list1"/>
    <dgm:cxn modelId="{A9A3C8C0-7C56-4C80-8B68-FF7B4A7F6752}" type="presOf" srcId="{57C90714-3938-47BF-B160-ED46051037FB}" destId="{058CDFFE-753C-4B61-AF6F-9BFB155392A2}" srcOrd="0" destOrd="0" presId="urn:microsoft.com/office/officeart/2005/8/layout/list1"/>
    <dgm:cxn modelId="{8571A3D1-4F63-4A17-8AE6-1CACEBCA921D}" srcId="{19D3A459-D347-4180-AA18-FFAF5C2969A1}" destId="{9F2FF8D2-4B93-495D-862C-31EFE110E2F0}" srcOrd="1" destOrd="0" parTransId="{2E3BBFA9-4F35-436E-BC74-E08BF402B18A}" sibTransId="{4903A124-8EE2-4005-AFD6-7BB797CAE3C8}"/>
    <dgm:cxn modelId="{E4337AD3-0E7B-483D-805A-258443E1AE7B}" type="presOf" srcId="{19D3A459-D347-4180-AA18-FFAF5C2969A1}" destId="{5184CF5A-D41C-4FD3-BCE2-33BA9674530E}" srcOrd="0" destOrd="0" presId="urn:microsoft.com/office/officeart/2005/8/layout/list1"/>
    <dgm:cxn modelId="{74FE33E9-4D07-4AF9-8FE8-EF25680AEE9E}" type="presOf" srcId="{9F2FF8D2-4B93-495D-862C-31EFE110E2F0}" destId="{54436157-8DD2-4115-8D71-616666F77AD9}" srcOrd="0" destOrd="1" presId="urn:microsoft.com/office/officeart/2005/8/layout/list1"/>
    <dgm:cxn modelId="{696C7CBD-CFC1-4AF7-932E-D194866486D2}" type="presParOf" srcId="{058CDFFE-753C-4B61-AF6F-9BFB155392A2}" destId="{88014A0C-27FF-417F-9732-B3E40604A327}" srcOrd="0" destOrd="0" presId="urn:microsoft.com/office/officeart/2005/8/layout/list1"/>
    <dgm:cxn modelId="{80C0B2BD-69A3-41AB-BE44-78D1B457117D}" type="presParOf" srcId="{88014A0C-27FF-417F-9732-B3E40604A327}" destId="{5184CF5A-D41C-4FD3-BCE2-33BA9674530E}" srcOrd="0" destOrd="0" presId="urn:microsoft.com/office/officeart/2005/8/layout/list1"/>
    <dgm:cxn modelId="{D3E7401E-289E-427F-B6AA-1929E22A3B9B}" type="presParOf" srcId="{88014A0C-27FF-417F-9732-B3E40604A327}" destId="{1A31225B-A779-414D-82AE-A06EAB7EA673}" srcOrd="1" destOrd="0" presId="urn:microsoft.com/office/officeart/2005/8/layout/list1"/>
    <dgm:cxn modelId="{A2453CD9-D1DE-4C3C-BDFD-4E7314CE20D2}" type="presParOf" srcId="{058CDFFE-753C-4B61-AF6F-9BFB155392A2}" destId="{AA84AC72-4643-4E93-B427-FC7B553B56FC}" srcOrd="1" destOrd="0" presId="urn:microsoft.com/office/officeart/2005/8/layout/list1"/>
    <dgm:cxn modelId="{C811AFBD-6EA7-4318-BDCE-ECFBEE9BDE74}" type="presParOf" srcId="{058CDFFE-753C-4B61-AF6F-9BFB155392A2}" destId="{54436157-8DD2-4115-8D71-616666F77AD9}" srcOrd="2" destOrd="0" presId="urn:microsoft.com/office/officeart/2005/8/layout/list1"/>
    <dgm:cxn modelId="{A2733C61-AD0E-4B14-B9F3-70C2737D44CB}" type="presParOf" srcId="{058CDFFE-753C-4B61-AF6F-9BFB155392A2}" destId="{3DE9B3F8-FCED-4D89-AE14-EF304C5871C6}" srcOrd="3" destOrd="0" presId="urn:microsoft.com/office/officeart/2005/8/layout/list1"/>
    <dgm:cxn modelId="{F25C7ABE-9973-48AF-A89A-8001758ECA6B}" type="presParOf" srcId="{058CDFFE-753C-4B61-AF6F-9BFB155392A2}" destId="{2F4AEE79-82CF-4C0F-94CF-7E991A02F9A0}" srcOrd="4" destOrd="0" presId="urn:microsoft.com/office/officeart/2005/8/layout/list1"/>
    <dgm:cxn modelId="{C52CCD73-6A43-4E0A-A825-022E5B6AA276}" type="presParOf" srcId="{2F4AEE79-82CF-4C0F-94CF-7E991A02F9A0}" destId="{7229103B-2313-4D05-BAEF-2098EE94A1E9}" srcOrd="0" destOrd="0" presId="urn:microsoft.com/office/officeart/2005/8/layout/list1"/>
    <dgm:cxn modelId="{0C234D17-7574-4E68-A387-E32C4DB0032D}" type="presParOf" srcId="{2F4AEE79-82CF-4C0F-94CF-7E991A02F9A0}" destId="{B576FE22-F5CE-47EC-8136-2738C31243B5}" srcOrd="1" destOrd="0" presId="urn:microsoft.com/office/officeart/2005/8/layout/list1"/>
    <dgm:cxn modelId="{CACFE8DB-56FD-4C57-8E0E-706BC384CB3D}" type="presParOf" srcId="{058CDFFE-753C-4B61-AF6F-9BFB155392A2}" destId="{3808A63A-A993-4A30-9D94-6DC53C1C4B66}" srcOrd="5" destOrd="0" presId="urn:microsoft.com/office/officeart/2005/8/layout/list1"/>
    <dgm:cxn modelId="{4753B738-4688-4FCB-B8E1-B9A611695760}" type="presParOf" srcId="{058CDFFE-753C-4B61-AF6F-9BFB155392A2}" destId="{B770833B-2A48-4D2D-B24D-D80385AC3F3E}"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4480E9-6D83-4DDB-9A2F-49D36B1AB5A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s-ES"/>
        </a:p>
      </dgm:t>
    </dgm:pt>
    <dgm:pt modelId="{4F5BD555-7DE1-4336-ABA2-9476DF24801D}">
      <dgm:prSet phldrT="[Texto]"/>
      <dgm:spPr/>
      <dgm:t>
        <a:bodyPr/>
        <a:lstStyle/>
        <a:p>
          <a:pPr algn="ctr"/>
          <a:r>
            <a:rPr lang="es-ES" b="1" dirty="0">
              <a:solidFill>
                <a:srgbClr val="FFFF00"/>
              </a:solidFill>
            </a:rPr>
            <a:t>Orden 2694/2009 consolidada, Artículo 23.- Acceso al módulo de FCT.</a:t>
          </a:r>
          <a:endParaRPr lang="es-ES" dirty="0">
            <a:solidFill>
              <a:srgbClr val="FFFF00"/>
            </a:solidFill>
          </a:endParaRPr>
        </a:p>
      </dgm:t>
    </dgm:pt>
    <dgm:pt modelId="{BB180C73-18BF-4644-B775-A399141EE81B}" type="parTrans" cxnId="{AEDE67DB-7451-4240-99B9-FE66C033D59D}">
      <dgm:prSet/>
      <dgm:spPr/>
      <dgm:t>
        <a:bodyPr/>
        <a:lstStyle/>
        <a:p>
          <a:endParaRPr lang="es-ES"/>
        </a:p>
      </dgm:t>
    </dgm:pt>
    <dgm:pt modelId="{CB262C55-C6BF-42AF-84D5-D7C213296F5F}" type="sibTrans" cxnId="{AEDE67DB-7451-4240-99B9-FE66C033D59D}">
      <dgm:prSet/>
      <dgm:spPr/>
      <dgm:t>
        <a:bodyPr/>
        <a:lstStyle/>
        <a:p>
          <a:endParaRPr lang="es-ES"/>
        </a:p>
      </dgm:t>
    </dgm:pt>
    <dgm:pt modelId="{6CF37E99-10F1-4AEF-99AF-F36A1DFD513A}">
      <dgm:prSet/>
      <dgm:spPr/>
      <dgm:t>
        <a:bodyPr/>
        <a:lstStyle/>
        <a:p>
          <a:pPr algn="ctr"/>
          <a:r>
            <a:rPr lang="es-ES" dirty="0">
              <a:solidFill>
                <a:schemeClr val="tx1"/>
              </a:solidFill>
            </a:rPr>
            <a:t>a) Los alumnos que hayan superado todos los módulos profesionales de formación en el centro educativo.</a:t>
          </a:r>
        </a:p>
      </dgm:t>
    </dgm:pt>
    <dgm:pt modelId="{2CC4C44A-DC48-4BB3-AC1A-E9CA30D86A65}" type="parTrans" cxnId="{7B23410D-64D3-4D04-9391-0B053399AB58}">
      <dgm:prSet/>
      <dgm:spPr/>
      <dgm:t>
        <a:bodyPr/>
        <a:lstStyle/>
        <a:p>
          <a:endParaRPr lang="es-ES"/>
        </a:p>
      </dgm:t>
    </dgm:pt>
    <dgm:pt modelId="{DA5BC186-5490-4A3D-AE82-6ADD14C44D05}" type="sibTrans" cxnId="{7B23410D-64D3-4D04-9391-0B053399AB58}">
      <dgm:prSet/>
      <dgm:spPr/>
      <dgm:t>
        <a:bodyPr/>
        <a:lstStyle/>
        <a:p>
          <a:endParaRPr lang="es-ES"/>
        </a:p>
      </dgm:t>
    </dgm:pt>
    <dgm:pt modelId="{CC542718-BD82-48C2-95E5-89B9F0C6B057}">
      <dgm:prSet custT="1"/>
      <dgm:spPr/>
      <dgm:t>
        <a:bodyPr/>
        <a:lstStyle/>
        <a:p>
          <a:r>
            <a:rPr lang="es-ES" sz="1600" dirty="0">
              <a:solidFill>
                <a:schemeClr val="tx1"/>
              </a:solidFill>
            </a:rPr>
            <a:t>b) También alumnado que tenga pendiente de aprobar un solo módulo profesional </a:t>
          </a:r>
          <a:r>
            <a:rPr lang="es-ES" sz="1400" i="1" dirty="0">
              <a:solidFill>
                <a:schemeClr val="tx1"/>
              </a:solidFill>
            </a:rPr>
            <a:t>que no guarde correspondencia con unidades de competencia del Catálogo Nacional de Cualificaciones Profesionales </a:t>
          </a:r>
          <a:r>
            <a:rPr lang="es-ES" sz="1600" dirty="0">
              <a:solidFill>
                <a:schemeClr val="tx1"/>
              </a:solidFill>
            </a:rPr>
            <a:t>para su acreditación, siempre que su horario semanal no supere las ocho horas lectivas.</a:t>
          </a:r>
        </a:p>
      </dgm:t>
    </dgm:pt>
    <dgm:pt modelId="{1CD3BCB5-D2A9-43DC-8727-B9BDEF96E816}" type="parTrans" cxnId="{B7DE7B08-7D5B-48D0-82B2-038401C55F4B}">
      <dgm:prSet/>
      <dgm:spPr/>
      <dgm:t>
        <a:bodyPr/>
        <a:lstStyle/>
        <a:p>
          <a:endParaRPr lang="es-ES"/>
        </a:p>
      </dgm:t>
    </dgm:pt>
    <dgm:pt modelId="{E29F7FE6-E02A-486E-8693-B02DA9BB7706}" type="sibTrans" cxnId="{B7DE7B08-7D5B-48D0-82B2-038401C55F4B}">
      <dgm:prSet/>
      <dgm:spPr/>
      <dgm:t>
        <a:bodyPr/>
        <a:lstStyle/>
        <a:p>
          <a:endParaRPr lang="es-ES"/>
        </a:p>
      </dgm:t>
    </dgm:pt>
    <dgm:pt modelId="{7CB31AB5-EE63-4B81-923B-24C5BE620039}">
      <dgm:prSet/>
      <dgm:spPr>
        <a:solidFill>
          <a:schemeClr val="bg1">
            <a:lumMod val="95000"/>
          </a:schemeClr>
        </a:solidFill>
      </dgm:spPr>
      <dgm:t>
        <a:bodyPr/>
        <a:lstStyle/>
        <a:p>
          <a:pPr>
            <a:buFont typeface="Symbol" panose="05050102010706020507" pitchFamily="18" charset="2"/>
            <a:buChar char=""/>
          </a:pPr>
          <a:r>
            <a:rPr lang="es-ES" dirty="0">
              <a:solidFill>
                <a:schemeClr val="tx1"/>
              </a:solidFill>
            </a:rPr>
            <a:t>Módulos: </a:t>
          </a:r>
        </a:p>
      </dgm:t>
    </dgm:pt>
    <dgm:pt modelId="{34909B69-402D-4FAE-8EAE-217E5561BA06}" type="parTrans" cxnId="{1EDE404F-446F-4B21-96A3-33F8250EF1D3}">
      <dgm:prSet/>
      <dgm:spPr/>
      <dgm:t>
        <a:bodyPr/>
        <a:lstStyle/>
        <a:p>
          <a:endParaRPr lang="es-ES"/>
        </a:p>
      </dgm:t>
    </dgm:pt>
    <dgm:pt modelId="{1B8ED492-25A5-4651-BE30-4DCAE217FA98}" type="sibTrans" cxnId="{1EDE404F-446F-4B21-96A3-33F8250EF1D3}">
      <dgm:prSet/>
      <dgm:spPr/>
      <dgm:t>
        <a:bodyPr/>
        <a:lstStyle/>
        <a:p>
          <a:endParaRPr lang="es-ES"/>
        </a:p>
      </dgm:t>
    </dgm:pt>
    <dgm:pt modelId="{A1BF54A7-C3CE-43BC-9741-F4EA663E6F06}">
      <dgm:prSet/>
      <dgm:spPr>
        <a:solidFill>
          <a:schemeClr val="bg1">
            <a:lumMod val="95000"/>
          </a:schemeClr>
        </a:solidFill>
      </dgm:spPr>
      <dgm:t>
        <a:bodyPr/>
        <a:lstStyle/>
        <a:p>
          <a:r>
            <a:rPr lang="es-ES">
              <a:solidFill>
                <a:schemeClr val="tx1"/>
              </a:solidFill>
            </a:rPr>
            <a:t>Inglés, Recursos Didácticos del Inglés, Formación y Orientación Laboral, Empresa e Iniciativa Emprendedora y Primeros Auxilios.</a:t>
          </a:r>
        </a:p>
      </dgm:t>
    </dgm:pt>
    <dgm:pt modelId="{33E5E91F-CE39-4A66-A7DC-5B9EBD5AA1F5}" type="parTrans" cxnId="{B4255A00-EE06-4534-9488-901AEEDFD99B}">
      <dgm:prSet/>
      <dgm:spPr/>
      <dgm:t>
        <a:bodyPr/>
        <a:lstStyle/>
        <a:p>
          <a:endParaRPr lang="es-ES"/>
        </a:p>
      </dgm:t>
    </dgm:pt>
    <dgm:pt modelId="{A87EEB1D-6A1C-450C-9C95-E649AEF62F1E}" type="sibTrans" cxnId="{B4255A00-EE06-4534-9488-901AEEDFD99B}">
      <dgm:prSet/>
      <dgm:spPr/>
      <dgm:t>
        <a:bodyPr/>
        <a:lstStyle/>
        <a:p>
          <a:endParaRPr lang="es-ES"/>
        </a:p>
      </dgm:t>
    </dgm:pt>
    <dgm:pt modelId="{4ADFA351-EA9D-411C-BA54-E05B7A414902}">
      <dgm:prSet/>
      <dgm:spPr>
        <a:solidFill>
          <a:schemeClr val="bg1">
            <a:lumMod val="95000"/>
          </a:schemeClr>
        </a:solidFill>
      </dgm:spPr>
      <dgm:t>
        <a:bodyPr/>
        <a:lstStyle/>
        <a:p>
          <a:pPr>
            <a:buFont typeface="Symbol" panose="05050102010706020507" pitchFamily="18" charset="2"/>
            <a:buChar char=""/>
          </a:pPr>
          <a:r>
            <a:rPr lang="es-ES" dirty="0">
              <a:solidFill>
                <a:schemeClr val="tx1"/>
              </a:solidFill>
            </a:rPr>
            <a:t>Tendrán que presentarse al examen en el mes de diciembre en convocatoria ordinaria y la extraordinaria coincide con la extraordinaria de primero</a:t>
          </a:r>
        </a:p>
      </dgm:t>
    </dgm:pt>
    <dgm:pt modelId="{519D6040-53C2-4E3A-83D9-3D7F2C520808}" type="parTrans" cxnId="{4BF274A4-6D27-4111-850C-AB9C865CED53}">
      <dgm:prSet/>
      <dgm:spPr/>
      <dgm:t>
        <a:bodyPr/>
        <a:lstStyle/>
        <a:p>
          <a:endParaRPr lang="es-ES"/>
        </a:p>
      </dgm:t>
    </dgm:pt>
    <dgm:pt modelId="{10AE2FB1-90E7-47AA-935A-0126420D5F46}" type="sibTrans" cxnId="{4BF274A4-6D27-4111-850C-AB9C865CED53}">
      <dgm:prSet/>
      <dgm:spPr/>
      <dgm:t>
        <a:bodyPr/>
        <a:lstStyle/>
        <a:p>
          <a:endParaRPr lang="es-ES"/>
        </a:p>
      </dgm:t>
    </dgm:pt>
    <dgm:pt modelId="{E1D22F0D-9C96-4D72-8ACC-C8E91043EDCC}" type="pres">
      <dgm:prSet presAssocID="{B04480E9-6D83-4DDB-9A2F-49D36B1AB5AD}" presName="outerComposite" presStyleCnt="0">
        <dgm:presLayoutVars>
          <dgm:chMax val="5"/>
          <dgm:dir/>
          <dgm:resizeHandles val="exact"/>
        </dgm:presLayoutVars>
      </dgm:prSet>
      <dgm:spPr/>
    </dgm:pt>
    <dgm:pt modelId="{2E786E36-3BED-405D-963F-BC6DF13DD202}" type="pres">
      <dgm:prSet presAssocID="{B04480E9-6D83-4DDB-9A2F-49D36B1AB5AD}" presName="dummyMaxCanvas" presStyleCnt="0">
        <dgm:presLayoutVars/>
      </dgm:prSet>
      <dgm:spPr/>
    </dgm:pt>
    <dgm:pt modelId="{3026C828-40BD-4D47-8E1D-B1128D2BECC7}" type="pres">
      <dgm:prSet presAssocID="{B04480E9-6D83-4DDB-9A2F-49D36B1AB5AD}" presName="FourNodes_1" presStyleLbl="node1" presStyleIdx="0" presStyleCnt="4" custScaleY="80441">
        <dgm:presLayoutVars>
          <dgm:bulletEnabled val="1"/>
        </dgm:presLayoutVars>
      </dgm:prSet>
      <dgm:spPr/>
    </dgm:pt>
    <dgm:pt modelId="{A1D01520-2D44-451A-89D7-5AD847C17CED}" type="pres">
      <dgm:prSet presAssocID="{B04480E9-6D83-4DDB-9A2F-49D36B1AB5AD}" presName="FourNodes_2" presStyleLbl="node1" presStyleIdx="1" presStyleCnt="4" custScaleY="54142">
        <dgm:presLayoutVars>
          <dgm:bulletEnabled val="1"/>
        </dgm:presLayoutVars>
      </dgm:prSet>
      <dgm:spPr/>
    </dgm:pt>
    <dgm:pt modelId="{01899A30-6746-4082-9A76-34CB1582D88F}" type="pres">
      <dgm:prSet presAssocID="{B04480E9-6D83-4DDB-9A2F-49D36B1AB5AD}" presName="FourNodes_3" presStyleLbl="node1" presStyleIdx="2" presStyleCnt="4">
        <dgm:presLayoutVars>
          <dgm:bulletEnabled val="1"/>
        </dgm:presLayoutVars>
      </dgm:prSet>
      <dgm:spPr/>
    </dgm:pt>
    <dgm:pt modelId="{716D41CD-FB9F-4B3A-AD25-3E3BA5800262}" type="pres">
      <dgm:prSet presAssocID="{B04480E9-6D83-4DDB-9A2F-49D36B1AB5AD}" presName="FourNodes_4" presStyleLbl="node1" presStyleIdx="3" presStyleCnt="4">
        <dgm:presLayoutVars>
          <dgm:bulletEnabled val="1"/>
        </dgm:presLayoutVars>
      </dgm:prSet>
      <dgm:spPr/>
    </dgm:pt>
    <dgm:pt modelId="{BDD05403-5871-4D43-877F-B2EED60DF137}" type="pres">
      <dgm:prSet presAssocID="{B04480E9-6D83-4DDB-9A2F-49D36B1AB5AD}" presName="FourConn_1-2" presStyleLbl="fgAccFollowNode1" presStyleIdx="0" presStyleCnt="3">
        <dgm:presLayoutVars>
          <dgm:bulletEnabled val="1"/>
        </dgm:presLayoutVars>
      </dgm:prSet>
      <dgm:spPr/>
    </dgm:pt>
    <dgm:pt modelId="{BD74E392-27FD-408C-A641-C146A5CA4499}" type="pres">
      <dgm:prSet presAssocID="{B04480E9-6D83-4DDB-9A2F-49D36B1AB5AD}" presName="FourConn_2-3" presStyleLbl="fgAccFollowNode1" presStyleIdx="1" presStyleCnt="3">
        <dgm:presLayoutVars>
          <dgm:bulletEnabled val="1"/>
        </dgm:presLayoutVars>
      </dgm:prSet>
      <dgm:spPr/>
    </dgm:pt>
    <dgm:pt modelId="{A0AFE36B-F703-4562-BA3C-FF4E74B787FE}" type="pres">
      <dgm:prSet presAssocID="{B04480E9-6D83-4DDB-9A2F-49D36B1AB5AD}" presName="FourConn_3-4" presStyleLbl="fgAccFollowNode1" presStyleIdx="2" presStyleCnt="3">
        <dgm:presLayoutVars>
          <dgm:bulletEnabled val="1"/>
        </dgm:presLayoutVars>
      </dgm:prSet>
      <dgm:spPr/>
    </dgm:pt>
    <dgm:pt modelId="{A08B55DB-1BC8-4261-9FEB-D8245F8A5BF8}" type="pres">
      <dgm:prSet presAssocID="{B04480E9-6D83-4DDB-9A2F-49D36B1AB5AD}" presName="FourNodes_1_text" presStyleLbl="node1" presStyleIdx="3" presStyleCnt="4">
        <dgm:presLayoutVars>
          <dgm:bulletEnabled val="1"/>
        </dgm:presLayoutVars>
      </dgm:prSet>
      <dgm:spPr/>
    </dgm:pt>
    <dgm:pt modelId="{DDF7E2AA-B57E-46E5-AA96-EF1E4A5911A9}" type="pres">
      <dgm:prSet presAssocID="{B04480E9-6D83-4DDB-9A2F-49D36B1AB5AD}" presName="FourNodes_2_text" presStyleLbl="node1" presStyleIdx="3" presStyleCnt="4">
        <dgm:presLayoutVars>
          <dgm:bulletEnabled val="1"/>
        </dgm:presLayoutVars>
      </dgm:prSet>
      <dgm:spPr/>
    </dgm:pt>
    <dgm:pt modelId="{A587DE85-47E5-4BBA-9AA6-CF5301CD2B79}" type="pres">
      <dgm:prSet presAssocID="{B04480E9-6D83-4DDB-9A2F-49D36B1AB5AD}" presName="FourNodes_3_text" presStyleLbl="node1" presStyleIdx="3" presStyleCnt="4">
        <dgm:presLayoutVars>
          <dgm:bulletEnabled val="1"/>
        </dgm:presLayoutVars>
      </dgm:prSet>
      <dgm:spPr/>
    </dgm:pt>
    <dgm:pt modelId="{6E12DAC5-4130-4EFF-997F-6178CF40491E}" type="pres">
      <dgm:prSet presAssocID="{B04480E9-6D83-4DDB-9A2F-49D36B1AB5AD}" presName="FourNodes_4_text" presStyleLbl="node1" presStyleIdx="3" presStyleCnt="4">
        <dgm:presLayoutVars>
          <dgm:bulletEnabled val="1"/>
        </dgm:presLayoutVars>
      </dgm:prSet>
      <dgm:spPr/>
    </dgm:pt>
  </dgm:ptLst>
  <dgm:cxnLst>
    <dgm:cxn modelId="{B4255A00-EE06-4534-9488-901AEEDFD99B}" srcId="{7CB31AB5-EE63-4B81-923B-24C5BE620039}" destId="{A1BF54A7-C3CE-43BC-9741-F4EA663E6F06}" srcOrd="0" destOrd="0" parTransId="{33E5E91F-CE39-4A66-A7DC-5B9EBD5AA1F5}" sibTransId="{A87EEB1D-6A1C-450C-9C95-E649AEF62F1E}"/>
    <dgm:cxn modelId="{B7DE7B08-7D5B-48D0-82B2-038401C55F4B}" srcId="{B04480E9-6D83-4DDB-9A2F-49D36B1AB5AD}" destId="{CC542718-BD82-48C2-95E5-89B9F0C6B057}" srcOrd="2" destOrd="0" parTransId="{1CD3BCB5-D2A9-43DC-8727-B9BDEF96E816}" sibTransId="{E29F7FE6-E02A-486E-8693-B02DA9BB7706}"/>
    <dgm:cxn modelId="{F542290B-3CBC-485E-86ED-24BF5B1CB2DC}" type="presOf" srcId="{7CB31AB5-EE63-4B81-923B-24C5BE620039}" destId="{716D41CD-FB9F-4B3A-AD25-3E3BA5800262}" srcOrd="0" destOrd="0" presId="urn:microsoft.com/office/officeart/2005/8/layout/vProcess5"/>
    <dgm:cxn modelId="{7B23410D-64D3-4D04-9391-0B053399AB58}" srcId="{B04480E9-6D83-4DDB-9A2F-49D36B1AB5AD}" destId="{6CF37E99-10F1-4AEF-99AF-F36A1DFD513A}" srcOrd="1" destOrd="0" parTransId="{2CC4C44A-DC48-4BB3-AC1A-E9CA30D86A65}" sibTransId="{DA5BC186-5490-4A3D-AE82-6ADD14C44D05}"/>
    <dgm:cxn modelId="{B424C00E-3292-4F83-8CFA-5F0795E223B0}" type="presOf" srcId="{7CB31AB5-EE63-4B81-923B-24C5BE620039}" destId="{6E12DAC5-4130-4EFF-997F-6178CF40491E}" srcOrd="1" destOrd="0" presId="urn:microsoft.com/office/officeart/2005/8/layout/vProcess5"/>
    <dgm:cxn modelId="{F3A18B1C-A3F4-4E85-9EDD-A3E1A20A4855}" type="presOf" srcId="{CC542718-BD82-48C2-95E5-89B9F0C6B057}" destId="{01899A30-6746-4082-9A76-34CB1582D88F}" srcOrd="0" destOrd="0" presId="urn:microsoft.com/office/officeart/2005/8/layout/vProcess5"/>
    <dgm:cxn modelId="{5E060D1F-FBB6-429E-BAEA-F7F6C3BADADE}" type="presOf" srcId="{4ADFA351-EA9D-411C-BA54-E05B7A414902}" destId="{716D41CD-FB9F-4B3A-AD25-3E3BA5800262}" srcOrd="0" destOrd="2" presId="urn:microsoft.com/office/officeart/2005/8/layout/vProcess5"/>
    <dgm:cxn modelId="{EDAE1D44-683C-4468-82E7-E785CE5B0FCD}" type="presOf" srcId="{6CF37E99-10F1-4AEF-99AF-F36A1DFD513A}" destId="{DDF7E2AA-B57E-46E5-AA96-EF1E4A5911A9}" srcOrd="1" destOrd="0" presId="urn:microsoft.com/office/officeart/2005/8/layout/vProcess5"/>
    <dgm:cxn modelId="{B2EBE747-E98B-408E-AE7F-4B47F1199355}" type="presOf" srcId="{DA5BC186-5490-4A3D-AE82-6ADD14C44D05}" destId="{BD74E392-27FD-408C-A641-C146A5CA4499}" srcOrd="0" destOrd="0" presId="urn:microsoft.com/office/officeart/2005/8/layout/vProcess5"/>
    <dgm:cxn modelId="{67093868-478B-4400-8AE6-C45607A33D5E}" type="presOf" srcId="{E29F7FE6-E02A-486E-8693-B02DA9BB7706}" destId="{A0AFE36B-F703-4562-BA3C-FF4E74B787FE}" srcOrd="0" destOrd="0" presId="urn:microsoft.com/office/officeart/2005/8/layout/vProcess5"/>
    <dgm:cxn modelId="{1EDE404F-446F-4B21-96A3-33F8250EF1D3}" srcId="{B04480E9-6D83-4DDB-9A2F-49D36B1AB5AD}" destId="{7CB31AB5-EE63-4B81-923B-24C5BE620039}" srcOrd="3" destOrd="0" parTransId="{34909B69-402D-4FAE-8EAE-217E5561BA06}" sibTransId="{1B8ED492-25A5-4651-BE30-4DCAE217FA98}"/>
    <dgm:cxn modelId="{50E85688-0E6E-4F4F-8D86-7BBEDC9E380D}" type="presOf" srcId="{A1BF54A7-C3CE-43BC-9741-F4EA663E6F06}" destId="{6E12DAC5-4130-4EFF-997F-6178CF40491E}" srcOrd="1" destOrd="1" presId="urn:microsoft.com/office/officeart/2005/8/layout/vProcess5"/>
    <dgm:cxn modelId="{4F507A99-1CA8-48BB-A1E3-D4DE4ABDAB35}" type="presOf" srcId="{B04480E9-6D83-4DDB-9A2F-49D36B1AB5AD}" destId="{E1D22F0D-9C96-4D72-8ACC-C8E91043EDCC}" srcOrd="0" destOrd="0" presId="urn:microsoft.com/office/officeart/2005/8/layout/vProcess5"/>
    <dgm:cxn modelId="{4BF274A4-6D27-4111-850C-AB9C865CED53}" srcId="{7CB31AB5-EE63-4B81-923B-24C5BE620039}" destId="{4ADFA351-EA9D-411C-BA54-E05B7A414902}" srcOrd="1" destOrd="0" parTransId="{519D6040-53C2-4E3A-83D9-3D7F2C520808}" sibTransId="{10AE2FB1-90E7-47AA-935A-0126420D5F46}"/>
    <dgm:cxn modelId="{609E3DA8-1C50-4F30-AEF0-DE9AC3596100}" type="presOf" srcId="{CC542718-BD82-48C2-95E5-89B9F0C6B057}" destId="{A587DE85-47E5-4BBA-9AA6-CF5301CD2B79}" srcOrd="1" destOrd="0" presId="urn:microsoft.com/office/officeart/2005/8/layout/vProcess5"/>
    <dgm:cxn modelId="{84F33EC2-A8AA-4174-8E3E-1ED1EF2F792F}" type="presOf" srcId="{A1BF54A7-C3CE-43BC-9741-F4EA663E6F06}" destId="{716D41CD-FB9F-4B3A-AD25-3E3BA5800262}" srcOrd="0" destOrd="1" presId="urn:microsoft.com/office/officeart/2005/8/layout/vProcess5"/>
    <dgm:cxn modelId="{F9D905CC-28CB-4A7B-ABEC-9C0C764947A6}" type="presOf" srcId="{4ADFA351-EA9D-411C-BA54-E05B7A414902}" destId="{6E12DAC5-4130-4EFF-997F-6178CF40491E}" srcOrd="1" destOrd="2" presId="urn:microsoft.com/office/officeart/2005/8/layout/vProcess5"/>
    <dgm:cxn modelId="{667ACECF-195D-4D4F-9044-8E46A0281384}" type="presOf" srcId="{CB262C55-C6BF-42AF-84D5-D7C213296F5F}" destId="{BDD05403-5871-4D43-877F-B2EED60DF137}" srcOrd="0" destOrd="0" presId="urn:microsoft.com/office/officeart/2005/8/layout/vProcess5"/>
    <dgm:cxn modelId="{1D7AE7DA-B3E9-43E9-8687-77FD03BE011C}" type="presOf" srcId="{4F5BD555-7DE1-4336-ABA2-9476DF24801D}" destId="{A08B55DB-1BC8-4261-9FEB-D8245F8A5BF8}" srcOrd="1" destOrd="0" presId="urn:microsoft.com/office/officeart/2005/8/layout/vProcess5"/>
    <dgm:cxn modelId="{AEDE67DB-7451-4240-99B9-FE66C033D59D}" srcId="{B04480E9-6D83-4DDB-9A2F-49D36B1AB5AD}" destId="{4F5BD555-7DE1-4336-ABA2-9476DF24801D}" srcOrd="0" destOrd="0" parTransId="{BB180C73-18BF-4644-B775-A399141EE81B}" sibTransId="{CB262C55-C6BF-42AF-84D5-D7C213296F5F}"/>
    <dgm:cxn modelId="{B79A59DE-1B1B-4367-8F3C-6068F3F7C12E}" type="presOf" srcId="{6CF37E99-10F1-4AEF-99AF-F36A1DFD513A}" destId="{A1D01520-2D44-451A-89D7-5AD847C17CED}" srcOrd="0" destOrd="0" presId="urn:microsoft.com/office/officeart/2005/8/layout/vProcess5"/>
    <dgm:cxn modelId="{096E8DEF-F029-41E7-AB35-8B7758C0E82F}" type="presOf" srcId="{4F5BD555-7DE1-4336-ABA2-9476DF24801D}" destId="{3026C828-40BD-4D47-8E1D-B1128D2BECC7}" srcOrd="0" destOrd="0" presId="urn:microsoft.com/office/officeart/2005/8/layout/vProcess5"/>
    <dgm:cxn modelId="{9CE91214-0D42-40B3-8EA9-A797A2756171}" type="presParOf" srcId="{E1D22F0D-9C96-4D72-8ACC-C8E91043EDCC}" destId="{2E786E36-3BED-405D-963F-BC6DF13DD202}" srcOrd="0" destOrd="0" presId="urn:microsoft.com/office/officeart/2005/8/layout/vProcess5"/>
    <dgm:cxn modelId="{1E6A9FBC-B7ED-4AD2-98DA-29EB0ED31DB5}" type="presParOf" srcId="{E1D22F0D-9C96-4D72-8ACC-C8E91043EDCC}" destId="{3026C828-40BD-4D47-8E1D-B1128D2BECC7}" srcOrd="1" destOrd="0" presId="urn:microsoft.com/office/officeart/2005/8/layout/vProcess5"/>
    <dgm:cxn modelId="{0D8D514E-A25B-4D51-ADCB-63C73DCAD3FB}" type="presParOf" srcId="{E1D22F0D-9C96-4D72-8ACC-C8E91043EDCC}" destId="{A1D01520-2D44-451A-89D7-5AD847C17CED}" srcOrd="2" destOrd="0" presId="urn:microsoft.com/office/officeart/2005/8/layout/vProcess5"/>
    <dgm:cxn modelId="{073D5C83-C349-4084-8BCD-B1FB989442D3}" type="presParOf" srcId="{E1D22F0D-9C96-4D72-8ACC-C8E91043EDCC}" destId="{01899A30-6746-4082-9A76-34CB1582D88F}" srcOrd="3" destOrd="0" presId="urn:microsoft.com/office/officeart/2005/8/layout/vProcess5"/>
    <dgm:cxn modelId="{4893242D-C10C-4679-8745-1ADDC8A4075F}" type="presParOf" srcId="{E1D22F0D-9C96-4D72-8ACC-C8E91043EDCC}" destId="{716D41CD-FB9F-4B3A-AD25-3E3BA5800262}" srcOrd="4" destOrd="0" presId="urn:microsoft.com/office/officeart/2005/8/layout/vProcess5"/>
    <dgm:cxn modelId="{E63C3A7B-30FE-47D3-B22A-5E6CEB937549}" type="presParOf" srcId="{E1D22F0D-9C96-4D72-8ACC-C8E91043EDCC}" destId="{BDD05403-5871-4D43-877F-B2EED60DF137}" srcOrd="5" destOrd="0" presId="urn:microsoft.com/office/officeart/2005/8/layout/vProcess5"/>
    <dgm:cxn modelId="{9F299AC4-E816-48A8-B1ED-C6A1F4AE6F05}" type="presParOf" srcId="{E1D22F0D-9C96-4D72-8ACC-C8E91043EDCC}" destId="{BD74E392-27FD-408C-A641-C146A5CA4499}" srcOrd="6" destOrd="0" presId="urn:microsoft.com/office/officeart/2005/8/layout/vProcess5"/>
    <dgm:cxn modelId="{3235D7D5-B312-4CFA-94A6-1A488C0C3B9D}" type="presParOf" srcId="{E1D22F0D-9C96-4D72-8ACC-C8E91043EDCC}" destId="{A0AFE36B-F703-4562-BA3C-FF4E74B787FE}" srcOrd="7" destOrd="0" presId="urn:microsoft.com/office/officeart/2005/8/layout/vProcess5"/>
    <dgm:cxn modelId="{A843593B-E4E2-4A24-B8A6-6F5D56C6A4FE}" type="presParOf" srcId="{E1D22F0D-9C96-4D72-8ACC-C8E91043EDCC}" destId="{A08B55DB-1BC8-4261-9FEB-D8245F8A5BF8}" srcOrd="8" destOrd="0" presId="urn:microsoft.com/office/officeart/2005/8/layout/vProcess5"/>
    <dgm:cxn modelId="{3EDD0C5F-3C7C-44E6-A367-47639D1FEBF8}" type="presParOf" srcId="{E1D22F0D-9C96-4D72-8ACC-C8E91043EDCC}" destId="{DDF7E2AA-B57E-46E5-AA96-EF1E4A5911A9}" srcOrd="9" destOrd="0" presId="urn:microsoft.com/office/officeart/2005/8/layout/vProcess5"/>
    <dgm:cxn modelId="{CE31C742-07F7-4BFE-BEC5-AC456A045579}" type="presParOf" srcId="{E1D22F0D-9C96-4D72-8ACC-C8E91043EDCC}" destId="{A587DE85-47E5-4BBA-9AA6-CF5301CD2B79}" srcOrd="10" destOrd="0" presId="urn:microsoft.com/office/officeart/2005/8/layout/vProcess5"/>
    <dgm:cxn modelId="{7FADDF17-1565-4567-9D4A-453D14D1EE9D}" type="presParOf" srcId="{E1D22F0D-9C96-4D72-8ACC-C8E91043EDCC}" destId="{6E12DAC5-4130-4EFF-997F-6178CF40491E}"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4480E9-6D83-4DDB-9A2F-49D36B1AB5AD}"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s-ES"/>
        </a:p>
      </dgm:t>
    </dgm:pt>
    <dgm:pt modelId="{4F5BD555-7DE1-4336-ABA2-9476DF24801D}">
      <dgm:prSet phldrT="[Texto]"/>
      <dgm:spPr/>
      <dgm:t>
        <a:bodyPr/>
        <a:lstStyle/>
        <a:p>
          <a:pPr algn="ctr"/>
          <a:r>
            <a:rPr lang="es-ES" b="1" dirty="0">
              <a:solidFill>
                <a:schemeClr val="bg1"/>
              </a:solidFill>
            </a:rPr>
            <a:t>Orden 2694/2009 consolidada, Artículo 40.- Exención del módulo de FCT.</a:t>
          </a:r>
          <a:endParaRPr lang="es-ES" dirty="0">
            <a:solidFill>
              <a:schemeClr val="bg1"/>
            </a:solidFill>
          </a:endParaRPr>
        </a:p>
      </dgm:t>
    </dgm:pt>
    <dgm:pt modelId="{BB180C73-18BF-4644-B775-A399141EE81B}" type="parTrans" cxnId="{AEDE67DB-7451-4240-99B9-FE66C033D59D}">
      <dgm:prSet/>
      <dgm:spPr/>
      <dgm:t>
        <a:bodyPr/>
        <a:lstStyle/>
        <a:p>
          <a:endParaRPr lang="es-ES"/>
        </a:p>
      </dgm:t>
    </dgm:pt>
    <dgm:pt modelId="{CB262C55-C6BF-42AF-84D5-D7C213296F5F}" type="sibTrans" cxnId="{AEDE67DB-7451-4240-99B9-FE66C033D59D}">
      <dgm:prSet/>
      <dgm:spPr/>
      <dgm:t>
        <a:bodyPr/>
        <a:lstStyle/>
        <a:p>
          <a:endParaRPr lang="es-ES"/>
        </a:p>
      </dgm:t>
    </dgm:pt>
    <dgm:pt modelId="{6CF37E99-10F1-4AEF-99AF-F36A1DFD513A}">
      <dgm:prSet/>
      <dgm:spPr/>
      <dgm:t>
        <a:bodyPr/>
        <a:lstStyle/>
        <a:p>
          <a:pPr algn="ctr"/>
          <a:r>
            <a:rPr lang="es-ES" dirty="0">
              <a:solidFill>
                <a:schemeClr val="tx1"/>
              </a:solidFill>
            </a:rPr>
            <a:t>Plazo para solicitar la exención del módulo de FCT:</a:t>
          </a:r>
        </a:p>
      </dgm:t>
    </dgm:pt>
    <dgm:pt modelId="{2CC4C44A-DC48-4BB3-AC1A-E9CA30D86A65}" type="parTrans" cxnId="{7B23410D-64D3-4D04-9391-0B053399AB58}">
      <dgm:prSet/>
      <dgm:spPr/>
      <dgm:t>
        <a:bodyPr/>
        <a:lstStyle/>
        <a:p>
          <a:endParaRPr lang="es-ES"/>
        </a:p>
      </dgm:t>
    </dgm:pt>
    <dgm:pt modelId="{DA5BC186-5490-4A3D-AE82-6ADD14C44D05}" type="sibTrans" cxnId="{7B23410D-64D3-4D04-9391-0B053399AB58}">
      <dgm:prSet/>
      <dgm:spPr/>
      <dgm:t>
        <a:bodyPr/>
        <a:lstStyle/>
        <a:p>
          <a:endParaRPr lang="es-ES"/>
        </a:p>
      </dgm:t>
    </dgm:pt>
    <dgm:pt modelId="{2D314A8D-A3B9-4516-900D-CCF2AE5871B4}">
      <dgm:prSet/>
      <dgm:spPr/>
      <dgm:t>
        <a:bodyPr/>
        <a:lstStyle/>
        <a:p>
          <a:r>
            <a:rPr lang="es-ES" dirty="0"/>
            <a:t>La solicitud de exención total o parcial ha de presentarse en la Secretaría al menos un mes antes de la fecha de inicio de la FCT. </a:t>
          </a:r>
        </a:p>
      </dgm:t>
    </dgm:pt>
    <dgm:pt modelId="{477584ED-C89A-4632-A249-0D68FEA849CF}" type="parTrans" cxnId="{CFFCACD2-1C49-4568-9144-41EF83234690}">
      <dgm:prSet/>
      <dgm:spPr/>
      <dgm:t>
        <a:bodyPr/>
        <a:lstStyle/>
        <a:p>
          <a:endParaRPr lang="es-ES"/>
        </a:p>
      </dgm:t>
    </dgm:pt>
    <dgm:pt modelId="{9770B130-5908-44EC-B79E-6127105678FC}" type="sibTrans" cxnId="{CFFCACD2-1C49-4568-9144-41EF83234690}">
      <dgm:prSet/>
      <dgm:spPr/>
      <dgm:t>
        <a:bodyPr/>
        <a:lstStyle/>
        <a:p>
          <a:endParaRPr lang="es-ES"/>
        </a:p>
      </dgm:t>
    </dgm:pt>
    <dgm:pt modelId="{9B0B1FDF-5DD9-4E82-9263-955CE1CE4513}">
      <dgm:prSet/>
      <dgm:spPr/>
      <dgm:t>
        <a:bodyPr/>
        <a:lstStyle/>
        <a:p>
          <a:pPr algn="ctr"/>
          <a:r>
            <a:rPr lang="es-ES" dirty="0">
              <a:solidFill>
                <a:schemeClr val="tx1"/>
              </a:solidFill>
            </a:rPr>
            <a:t>Personas con experiencia laboral </a:t>
          </a:r>
          <a:r>
            <a:rPr lang="es-ES" b="1" dirty="0">
              <a:solidFill>
                <a:schemeClr val="tx1"/>
              </a:solidFill>
            </a:rPr>
            <a:t>en el campo profesional </a:t>
          </a:r>
          <a:r>
            <a:rPr lang="es-ES" dirty="0">
              <a:solidFill>
                <a:schemeClr val="tx1"/>
              </a:solidFill>
            </a:rPr>
            <a:t>que el del ciclo formativo podrán solicitar la exención si cumplen los siguientes requisitos:</a:t>
          </a:r>
        </a:p>
      </dgm:t>
    </dgm:pt>
    <dgm:pt modelId="{68DE34D7-78C3-4334-B847-B3DE910FB1BC}" type="parTrans" cxnId="{4FB3E002-0012-4C9E-9CF7-5F4C6B095BD6}">
      <dgm:prSet/>
      <dgm:spPr/>
      <dgm:t>
        <a:bodyPr/>
        <a:lstStyle/>
        <a:p>
          <a:endParaRPr lang="es-ES"/>
        </a:p>
      </dgm:t>
    </dgm:pt>
    <dgm:pt modelId="{A86DC9C2-403A-4FC7-B8C5-700FBF52FEB4}" type="sibTrans" cxnId="{4FB3E002-0012-4C9E-9CF7-5F4C6B095BD6}">
      <dgm:prSet/>
      <dgm:spPr/>
      <dgm:t>
        <a:bodyPr/>
        <a:lstStyle/>
        <a:p>
          <a:endParaRPr lang="es-ES"/>
        </a:p>
      </dgm:t>
    </dgm:pt>
    <dgm:pt modelId="{E82F1463-88C8-4875-B936-8386C0DAC499}">
      <dgm:prSet/>
      <dgm:spPr/>
      <dgm:t>
        <a:bodyPr/>
        <a:lstStyle/>
        <a:p>
          <a:r>
            <a:rPr lang="es-ES" dirty="0"/>
            <a:t>Acreditar, en el momento de la solicitud acrediten una experiencia laboral, de al menos </a:t>
          </a:r>
          <a:r>
            <a:rPr lang="es-ES" b="1" dirty="0"/>
            <a:t>1 año a tiempo completo</a:t>
          </a:r>
          <a:r>
            <a:rPr lang="es-ES" dirty="0"/>
            <a:t>, relacionada con la competencia profesional del título.</a:t>
          </a:r>
        </a:p>
      </dgm:t>
    </dgm:pt>
    <dgm:pt modelId="{683C1C25-13FD-49CF-8846-63CBBBCA7496}" type="parTrans" cxnId="{0BA2513A-94FB-416A-AA4B-2F27971B545B}">
      <dgm:prSet/>
      <dgm:spPr/>
      <dgm:t>
        <a:bodyPr/>
        <a:lstStyle/>
        <a:p>
          <a:endParaRPr lang="es-ES"/>
        </a:p>
      </dgm:t>
    </dgm:pt>
    <dgm:pt modelId="{FD79A2CB-6B08-41C9-A5C7-DC55DB4078EF}" type="sibTrans" cxnId="{0BA2513A-94FB-416A-AA4B-2F27971B545B}">
      <dgm:prSet/>
      <dgm:spPr/>
      <dgm:t>
        <a:bodyPr/>
        <a:lstStyle/>
        <a:p>
          <a:endParaRPr lang="es-ES"/>
        </a:p>
      </dgm:t>
    </dgm:pt>
    <dgm:pt modelId="{682D4ACD-50AB-42A7-AE9E-60FEAE6DF894}">
      <dgm:prSet/>
      <dgm:spPr/>
      <dgm:t>
        <a:bodyPr/>
        <a:lstStyle/>
        <a:p>
          <a:r>
            <a:rPr lang="es-ES" dirty="0"/>
            <a:t>Que la persona interesada presente certificación de la </a:t>
          </a:r>
          <a:r>
            <a:rPr lang="es-ES" i="1" dirty="0"/>
            <a:t>Tesorería General de la Seguridad Social </a:t>
          </a:r>
          <a:r>
            <a:rPr lang="es-ES" dirty="0"/>
            <a:t>y/o de la mutualidad laboral a la que estuviera afiliado, donde conste el centro de trabajo, tipo de contrato y periodo de contratación.</a:t>
          </a:r>
        </a:p>
      </dgm:t>
    </dgm:pt>
    <dgm:pt modelId="{AAD77F9A-B4F6-4F6D-859A-088A691C7E3C}" type="parTrans" cxnId="{611FCAD0-1E1B-4B15-A55C-6C2C925D9FF8}">
      <dgm:prSet/>
      <dgm:spPr/>
      <dgm:t>
        <a:bodyPr/>
        <a:lstStyle/>
        <a:p>
          <a:endParaRPr lang="es-ES"/>
        </a:p>
      </dgm:t>
    </dgm:pt>
    <dgm:pt modelId="{267A44A7-6B61-43ED-B3B3-B15843DE788E}" type="sibTrans" cxnId="{611FCAD0-1E1B-4B15-A55C-6C2C925D9FF8}">
      <dgm:prSet/>
      <dgm:spPr/>
      <dgm:t>
        <a:bodyPr/>
        <a:lstStyle/>
        <a:p>
          <a:endParaRPr lang="es-ES"/>
        </a:p>
      </dgm:t>
    </dgm:pt>
    <dgm:pt modelId="{AA4B96E9-C930-49AE-A926-58A0CF341CB1}">
      <dgm:prSet/>
      <dgm:spPr/>
      <dgm:t>
        <a:bodyPr/>
        <a:lstStyle/>
        <a:p>
          <a:r>
            <a:rPr lang="es-ES" dirty="0"/>
            <a:t>Que la persona interesada presente </a:t>
          </a:r>
          <a:r>
            <a:rPr lang="es-ES" i="1" dirty="0"/>
            <a:t>certificación de la empresa </a:t>
          </a:r>
          <a:r>
            <a:rPr lang="es-ES" dirty="0"/>
            <a:t>o empresas donde haya adquirido la experiencia laboral en la que conste la duración del contrato, la actividad desarrollada y el periodo de contratación.</a:t>
          </a:r>
        </a:p>
      </dgm:t>
    </dgm:pt>
    <dgm:pt modelId="{0CFBB8DE-8C0C-493A-8B36-258FC2290FDD}" type="parTrans" cxnId="{0050FB65-6F24-4D07-A3A4-7A5F15E2C034}">
      <dgm:prSet/>
      <dgm:spPr/>
      <dgm:t>
        <a:bodyPr/>
        <a:lstStyle/>
        <a:p>
          <a:endParaRPr lang="es-ES"/>
        </a:p>
      </dgm:t>
    </dgm:pt>
    <dgm:pt modelId="{D1F76E48-AC33-42A4-9394-40087AB93B9E}" type="sibTrans" cxnId="{0050FB65-6F24-4D07-A3A4-7A5F15E2C034}">
      <dgm:prSet/>
      <dgm:spPr/>
      <dgm:t>
        <a:bodyPr/>
        <a:lstStyle/>
        <a:p>
          <a:endParaRPr lang="es-ES"/>
        </a:p>
      </dgm:t>
    </dgm:pt>
    <dgm:pt modelId="{F944E4E8-A438-4E04-9E9A-F87027A6481D}">
      <dgm:prSet/>
      <dgm:spPr/>
      <dgm:t>
        <a:bodyPr/>
        <a:lstStyle/>
        <a:p>
          <a:r>
            <a:rPr lang="es-ES" dirty="0"/>
            <a:t>Si no es en centros formales, es imprescindible que se especifiquen las edades, teniendo ser con grupos de 0-6 años.</a:t>
          </a:r>
        </a:p>
      </dgm:t>
    </dgm:pt>
    <dgm:pt modelId="{0C7CF77E-121B-4FAC-9EA5-61171DAC7A30}" type="parTrans" cxnId="{75D6BDCA-49FC-456C-B581-991EDA328EBB}">
      <dgm:prSet/>
      <dgm:spPr/>
      <dgm:t>
        <a:bodyPr/>
        <a:lstStyle/>
        <a:p>
          <a:endParaRPr lang="es-ES"/>
        </a:p>
      </dgm:t>
    </dgm:pt>
    <dgm:pt modelId="{3BD59D70-5CA8-47CE-8A3D-A9F5F0F72FED}" type="sibTrans" cxnId="{75D6BDCA-49FC-456C-B581-991EDA328EBB}">
      <dgm:prSet/>
      <dgm:spPr/>
      <dgm:t>
        <a:bodyPr/>
        <a:lstStyle/>
        <a:p>
          <a:endParaRPr lang="es-ES"/>
        </a:p>
      </dgm:t>
    </dgm:pt>
    <dgm:pt modelId="{0B654070-F5B4-467D-A733-3E984EBC6207}">
      <dgm:prSet/>
      <dgm:spPr/>
      <dgm:t>
        <a:bodyPr/>
        <a:lstStyle/>
        <a:p>
          <a:r>
            <a:rPr lang="es-ES"/>
            <a:t>El Director resuelve dicha exención, pudiendo ser total, parcial o no concederse.</a:t>
          </a:r>
          <a:endParaRPr lang="es-ES" dirty="0"/>
        </a:p>
      </dgm:t>
    </dgm:pt>
    <dgm:pt modelId="{67584302-BA9E-40FF-8949-4708F2513BAA}" type="parTrans" cxnId="{0FD65B1D-8D88-41C1-9221-E349F177DEA3}">
      <dgm:prSet/>
      <dgm:spPr/>
      <dgm:t>
        <a:bodyPr/>
        <a:lstStyle/>
        <a:p>
          <a:endParaRPr lang="es-ES"/>
        </a:p>
      </dgm:t>
    </dgm:pt>
    <dgm:pt modelId="{9403DC07-301B-4A85-901F-AFEF6C05A1A0}" type="sibTrans" cxnId="{0FD65B1D-8D88-41C1-9221-E349F177DEA3}">
      <dgm:prSet/>
      <dgm:spPr/>
      <dgm:t>
        <a:bodyPr/>
        <a:lstStyle/>
        <a:p>
          <a:endParaRPr lang="es-ES"/>
        </a:p>
      </dgm:t>
    </dgm:pt>
    <dgm:pt modelId="{F7614760-5C11-47F0-9BBC-7E8C74C609CA}" type="pres">
      <dgm:prSet presAssocID="{B04480E9-6D83-4DDB-9A2F-49D36B1AB5AD}" presName="linear" presStyleCnt="0">
        <dgm:presLayoutVars>
          <dgm:animLvl val="lvl"/>
          <dgm:resizeHandles val="exact"/>
        </dgm:presLayoutVars>
      </dgm:prSet>
      <dgm:spPr/>
    </dgm:pt>
    <dgm:pt modelId="{6B05ABC9-929D-4744-857D-5AF3041C7F9B}" type="pres">
      <dgm:prSet presAssocID="{4F5BD555-7DE1-4336-ABA2-9476DF24801D}" presName="parentText" presStyleLbl="node1" presStyleIdx="0" presStyleCnt="4" custScaleY="59190">
        <dgm:presLayoutVars>
          <dgm:chMax val="0"/>
          <dgm:bulletEnabled val="1"/>
        </dgm:presLayoutVars>
      </dgm:prSet>
      <dgm:spPr/>
    </dgm:pt>
    <dgm:pt modelId="{7D3B8F44-0DB5-4825-B35A-05452164DA97}" type="pres">
      <dgm:prSet presAssocID="{CB262C55-C6BF-42AF-84D5-D7C213296F5F}" presName="spacer" presStyleCnt="0"/>
      <dgm:spPr/>
    </dgm:pt>
    <dgm:pt modelId="{7C839EC0-43D7-45A8-9B31-BC206F4353F7}" type="pres">
      <dgm:prSet presAssocID="{6CF37E99-10F1-4AEF-99AF-F36A1DFD513A}" presName="parentText" presStyleLbl="node1" presStyleIdx="1" presStyleCnt="4" custScaleY="73605">
        <dgm:presLayoutVars>
          <dgm:chMax val="0"/>
          <dgm:bulletEnabled val="1"/>
        </dgm:presLayoutVars>
      </dgm:prSet>
      <dgm:spPr/>
    </dgm:pt>
    <dgm:pt modelId="{8CEA6B04-052E-4DD9-B394-A791588917C9}" type="pres">
      <dgm:prSet presAssocID="{6CF37E99-10F1-4AEF-99AF-F36A1DFD513A}" presName="childText" presStyleLbl="revTx" presStyleIdx="0" presStyleCnt="2">
        <dgm:presLayoutVars>
          <dgm:bulletEnabled val="1"/>
        </dgm:presLayoutVars>
      </dgm:prSet>
      <dgm:spPr/>
    </dgm:pt>
    <dgm:pt modelId="{73CC48A0-C7FF-4EA2-9CFA-6E0834EFC1F1}" type="pres">
      <dgm:prSet presAssocID="{9B0B1FDF-5DD9-4E82-9263-955CE1CE4513}" presName="parentText" presStyleLbl="node1" presStyleIdx="2" presStyleCnt="4">
        <dgm:presLayoutVars>
          <dgm:chMax val="0"/>
          <dgm:bulletEnabled val="1"/>
        </dgm:presLayoutVars>
      </dgm:prSet>
      <dgm:spPr/>
    </dgm:pt>
    <dgm:pt modelId="{3C98D38A-F770-4CEA-8CB3-3939C68295E2}" type="pres">
      <dgm:prSet presAssocID="{9B0B1FDF-5DD9-4E82-9263-955CE1CE4513}" presName="childText" presStyleLbl="revTx" presStyleIdx="1" presStyleCnt="2">
        <dgm:presLayoutVars>
          <dgm:bulletEnabled val="1"/>
        </dgm:presLayoutVars>
      </dgm:prSet>
      <dgm:spPr/>
    </dgm:pt>
    <dgm:pt modelId="{59F60277-7DBD-4F78-AB19-7A644795A0B2}" type="pres">
      <dgm:prSet presAssocID="{0B654070-F5B4-467D-A733-3E984EBC6207}" presName="parentText" presStyleLbl="node1" presStyleIdx="3" presStyleCnt="4">
        <dgm:presLayoutVars>
          <dgm:chMax val="0"/>
          <dgm:bulletEnabled val="1"/>
        </dgm:presLayoutVars>
      </dgm:prSet>
      <dgm:spPr/>
    </dgm:pt>
  </dgm:ptLst>
  <dgm:cxnLst>
    <dgm:cxn modelId="{4FB3E002-0012-4C9E-9CF7-5F4C6B095BD6}" srcId="{B04480E9-6D83-4DDB-9A2F-49D36B1AB5AD}" destId="{9B0B1FDF-5DD9-4E82-9263-955CE1CE4513}" srcOrd="2" destOrd="0" parTransId="{68DE34D7-78C3-4334-B847-B3DE910FB1BC}" sibTransId="{A86DC9C2-403A-4FC7-B8C5-700FBF52FEB4}"/>
    <dgm:cxn modelId="{303C180C-8456-4C0E-A47C-A981C988E54B}" type="presOf" srcId="{AA4B96E9-C930-49AE-A926-58A0CF341CB1}" destId="{3C98D38A-F770-4CEA-8CB3-3939C68295E2}" srcOrd="0" destOrd="2" presId="urn:microsoft.com/office/officeart/2005/8/layout/vList2"/>
    <dgm:cxn modelId="{7B23410D-64D3-4D04-9391-0B053399AB58}" srcId="{B04480E9-6D83-4DDB-9A2F-49D36B1AB5AD}" destId="{6CF37E99-10F1-4AEF-99AF-F36A1DFD513A}" srcOrd="1" destOrd="0" parTransId="{2CC4C44A-DC48-4BB3-AC1A-E9CA30D86A65}" sibTransId="{DA5BC186-5490-4A3D-AE82-6ADD14C44D05}"/>
    <dgm:cxn modelId="{F18D500E-7321-4272-A1A1-D15BAE3B73AC}" type="presOf" srcId="{4F5BD555-7DE1-4336-ABA2-9476DF24801D}" destId="{6B05ABC9-929D-4744-857D-5AF3041C7F9B}" srcOrd="0" destOrd="0" presId="urn:microsoft.com/office/officeart/2005/8/layout/vList2"/>
    <dgm:cxn modelId="{0FD65B1D-8D88-41C1-9221-E349F177DEA3}" srcId="{B04480E9-6D83-4DDB-9A2F-49D36B1AB5AD}" destId="{0B654070-F5B4-467D-A733-3E984EBC6207}" srcOrd="3" destOrd="0" parTransId="{67584302-BA9E-40FF-8949-4708F2513BAA}" sibTransId="{9403DC07-301B-4A85-901F-AFEF6C05A1A0}"/>
    <dgm:cxn modelId="{0BA2513A-94FB-416A-AA4B-2F27971B545B}" srcId="{9B0B1FDF-5DD9-4E82-9263-955CE1CE4513}" destId="{E82F1463-88C8-4875-B936-8386C0DAC499}" srcOrd="0" destOrd="0" parTransId="{683C1C25-13FD-49CF-8846-63CBBBCA7496}" sibTransId="{FD79A2CB-6B08-41C9-A5C7-DC55DB4078EF}"/>
    <dgm:cxn modelId="{14A9EA5B-AAFC-4C4A-86C5-3CB93A77FB8F}" type="presOf" srcId="{682D4ACD-50AB-42A7-AE9E-60FEAE6DF894}" destId="{3C98D38A-F770-4CEA-8CB3-3939C68295E2}" srcOrd="0" destOrd="1" presId="urn:microsoft.com/office/officeart/2005/8/layout/vList2"/>
    <dgm:cxn modelId="{0050FB65-6F24-4D07-A3A4-7A5F15E2C034}" srcId="{9B0B1FDF-5DD9-4E82-9263-955CE1CE4513}" destId="{AA4B96E9-C930-49AE-A926-58A0CF341CB1}" srcOrd="2" destOrd="0" parTransId="{0CFBB8DE-8C0C-493A-8B36-258FC2290FDD}" sibTransId="{D1F76E48-AC33-42A4-9394-40087AB93B9E}"/>
    <dgm:cxn modelId="{ED82034C-B3CF-402B-A5C5-16F9B8416FD7}" type="presOf" srcId="{F944E4E8-A438-4E04-9E9A-F87027A6481D}" destId="{3C98D38A-F770-4CEA-8CB3-3939C68295E2}" srcOrd="0" destOrd="3" presId="urn:microsoft.com/office/officeart/2005/8/layout/vList2"/>
    <dgm:cxn modelId="{6D443B4F-0DC2-4967-8004-4048D28A506B}" type="presOf" srcId="{9B0B1FDF-5DD9-4E82-9263-955CE1CE4513}" destId="{73CC48A0-C7FF-4EA2-9CFA-6E0834EFC1F1}" srcOrd="0" destOrd="0" presId="urn:microsoft.com/office/officeart/2005/8/layout/vList2"/>
    <dgm:cxn modelId="{45A66556-1473-408B-9761-9E788E5CC251}" type="presOf" srcId="{0B654070-F5B4-467D-A733-3E984EBC6207}" destId="{59F60277-7DBD-4F78-AB19-7A644795A0B2}" srcOrd="0" destOrd="0" presId="urn:microsoft.com/office/officeart/2005/8/layout/vList2"/>
    <dgm:cxn modelId="{4A8B33A6-92BC-429D-A104-508E30C71452}" type="presOf" srcId="{2D314A8D-A3B9-4516-900D-CCF2AE5871B4}" destId="{8CEA6B04-052E-4DD9-B394-A791588917C9}" srcOrd="0" destOrd="0" presId="urn:microsoft.com/office/officeart/2005/8/layout/vList2"/>
    <dgm:cxn modelId="{F6C386BD-502B-465F-8006-FFCED0D787C4}" type="presOf" srcId="{E82F1463-88C8-4875-B936-8386C0DAC499}" destId="{3C98D38A-F770-4CEA-8CB3-3939C68295E2}" srcOrd="0" destOrd="0" presId="urn:microsoft.com/office/officeart/2005/8/layout/vList2"/>
    <dgm:cxn modelId="{9532BEC9-D5F7-48F5-A664-AA7E7BF3BB83}" type="presOf" srcId="{6CF37E99-10F1-4AEF-99AF-F36A1DFD513A}" destId="{7C839EC0-43D7-45A8-9B31-BC206F4353F7}" srcOrd="0" destOrd="0" presId="urn:microsoft.com/office/officeart/2005/8/layout/vList2"/>
    <dgm:cxn modelId="{75D6BDCA-49FC-456C-B581-991EDA328EBB}" srcId="{AA4B96E9-C930-49AE-A926-58A0CF341CB1}" destId="{F944E4E8-A438-4E04-9E9A-F87027A6481D}" srcOrd="0" destOrd="0" parTransId="{0C7CF77E-121B-4FAC-9EA5-61171DAC7A30}" sibTransId="{3BD59D70-5CA8-47CE-8A3D-A9F5F0F72FED}"/>
    <dgm:cxn modelId="{611FCAD0-1E1B-4B15-A55C-6C2C925D9FF8}" srcId="{9B0B1FDF-5DD9-4E82-9263-955CE1CE4513}" destId="{682D4ACD-50AB-42A7-AE9E-60FEAE6DF894}" srcOrd="1" destOrd="0" parTransId="{AAD77F9A-B4F6-4F6D-859A-088A691C7E3C}" sibTransId="{267A44A7-6B61-43ED-B3B3-B15843DE788E}"/>
    <dgm:cxn modelId="{CFFCACD2-1C49-4568-9144-41EF83234690}" srcId="{6CF37E99-10F1-4AEF-99AF-F36A1DFD513A}" destId="{2D314A8D-A3B9-4516-900D-CCF2AE5871B4}" srcOrd="0" destOrd="0" parTransId="{477584ED-C89A-4632-A249-0D68FEA849CF}" sibTransId="{9770B130-5908-44EC-B79E-6127105678FC}"/>
    <dgm:cxn modelId="{AEDE67DB-7451-4240-99B9-FE66C033D59D}" srcId="{B04480E9-6D83-4DDB-9A2F-49D36B1AB5AD}" destId="{4F5BD555-7DE1-4336-ABA2-9476DF24801D}" srcOrd="0" destOrd="0" parTransId="{BB180C73-18BF-4644-B775-A399141EE81B}" sibTransId="{CB262C55-C6BF-42AF-84D5-D7C213296F5F}"/>
    <dgm:cxn modelId="{AEF685F5-17DD-4370-8C0F-92B8CCD9CE8C}" type="presOf" srcId="{B04480E9-6D83-4DDB-9A2F-49D36B1AB5AD}" destId="{F7614760-5C11-47F0-9BBC-7E8C74C609CA}" srcOrd="0" destOrd="0" presId="urn:microsoft.com/office/officeart/2005/8/layout/vList2"/>
    <dgm:cxn modelId="{4AA6CBA7-857C-4E7E-A142-85D83DD1C813}" type="presParOf" srcId="{F7614760-5C11-47F0-9BBC-7E8C74C609CA}" destId="{6B05ABC9-929D-4744-857D-5AF3041C7F9B}" srcOrd="0" destOrd="0" presId="urn:microsoft.com/office/officeart/2005/8/layout/vList2"/>
    <dgm:cxn modelId="{130FA368-5884-4269-8518-A8172CD6A23F}" type="presParOf" srcId="{F7614760-5C11-47F0-9BBC-7E8C74C609CA}" destId="{7D3B8F44-0DB5-4825-B35A-05452164DA97}" srcOrd="1" destOrd="0" presId="urn:microsoft.com/office/officeart/2005/8/layout/vList2"/>
    <dgm:cxn modelId="{867B41E9-EDA8-400F-A74C-36BA4EFEEE0C}" type="presParOf" srcId="{F7614760-5C11-47F0-9BBC-7E8C74C609CA}" destId="{7C839EC0-43D7-45A8-9B31-BC206F4353F7}" srcOrd="2" destOrd="0" presId="urn:microsoft.com/office/officeart/2005/8/layout/vList2"/>
    <dgm:cxn modelId="{4EDEB888-304A-4496-B301-EC381559E75A}" type="presParOf" srcId="{F7614760-5C11-47F0-9BBC-7E8C74C609CA}" destId="{8CEA6B04-052E-4DD9-B394-A791588917C9}" srcOrd="3" destOrd="0" presId="urn:microsoft.com/office/officeart/2005/8/layout/vList2"/>
    <dgm:cxn modelId="{F5ACDEE3-432F-403D-90ED-E048DB911B1F}" type="presParOf" srcId="{F7614760-5C11-47F0-9BBC-7E8C74C609CA}" destId="{73CC48A0-C7FF-4EA2-9CFA-6E0834EFC1F1}" srcOrd="4" destOrd="0" presId="urn:microsoft.com/office/officeart/2005/8/layout/vList2"/>
    <dgm:cxn modelId="{1A631CAC-D86F-4F3C-87DC-5E65D28F4DE0}" type="presParOf" srcId="{F7614760-5C11-47F0-9BBC-7E8C74C609CA}" destId="{3C98D38A-F770-4CEA-8CB3-3939C68295E2}" srcOrd="5" destOrd="0" presId="urn:microsoft.com/office/officeart/2005/8/layout/vList2"/>
    <dgm:cxn modelId="{2085F7F3-AA3F-4227-8234-1C7515C6C01F}" type="presParOf" srcId="{F7614760-5C11-47F0-9BBC-7E8C74C609CA}" destId="{59F60277-7DBD-4F78-AB19-7A644795A0B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5D7795-4A64-4AA0-8D05-A80CF651B2F0}" type="doc">
      <dgm:prSet loTypeId="urn:microsoft.com/office/officeart/2005/8/layout/process2" loCatId="process" qsTypeId="urn:microsoft.com/office/officeart/2005/8/quickstyle/simple1" qsCatId="simple" csTypeId="urn:microsoft.com/office/officeart/2005/8/colors/colorful1" csCatId="colorful" phldr="1"/>
      <dgm:spPr/>
      <dgm:t>
        <a:bodyPr/>
        <a:lstStyle/>
        <a:p>
          <a:endParaRPr lang="es-ES"/>
        </a:p>
      </dgm:t>
    </dgm:pt>
    <dgm:pt modelId="{2B0C01E1-9994-4842-97D4-69C33D0CE7B7}">
      <dgm:prSet/>
      <dgm:spPr/>
      <dgm:t>
        <a:bodyPr/>
        <a:lstStyle/>
        <a:p>
          <a:r>
            <a:rPr lang="es-ES" dirty="0">
              <a:solidFill>
                <a:schemeClr val="tx1"/>
              </a:solidFill>
            </a:rPr>
            <a:t>En </a:t>
          </a:r>
          <a:r>
            <a:rPr lang="es-ES" b="1" i="1" dirty="0">
              <a:solidFill>
                <a:schemeClr val="tx1"/>
              </a:solidFill>
            </a:rPr>
            <a:t>CONVOCATORIA ORDINARIA</a:t>
          </a:r>
          <a:r>
            <a:rPr lang="es-ES" b="1" dirty="0">
              <a:solidFill>
                <a:schemeClr val="tx1"/>
              </a:solidFill>
            </a:rPr>
            <a:t> </a:t>
          </a:r>
          <a:r>
            <a:rPr lang="es-ES" dirty="0">
              <a:solidFill>
                <a:schemeClr val="tx1"/>
              </a:solidFill>
            </a:rPr>
            <a:t>desde inicio de octubre a la primera semana de enero. Excepcionalmente y si es posible se podrán adelantar a la mitad del mes de septiembre.</a:t>
          </a:r>
        </a:p>
      </dgm:t>
    </dgm:pt>
    <dgm:pt modelId="{6D42E6C2-9F0E-4B38-BD7F-05BCCF58DC79}" type="parTrans" cxnId="{47FCC975-B6EE-4480-ABF1-7A5DB6C7D96A}">
      <dgm:prSet/>
      <dgm:spPr/>
      <dgm:t>
        <a:bodyPr/>
        <a:lstStyle/>
        <a:p>
          <a:endParaRPr lang="es-ES">
            <a:solidFill>
              <a:schemeClr val="tx1"/>
            </a:solidFill>
          </a:endParaRPr>
        </a:p>
      </dgm:t>
    </dgm:pt>
    <dgm:pt modelId="{1220F9D8-2F56-4B49-AE7F-95178B9D92A2}" type="sibTrans" cxnId="{47FCC975-B6EE-4480-ABF1-7A5DB6C7D96A}">
      <dgm:prSet/>
      <dgm:spPr/>
      <dgm:t>
        <a:bodyPr/>
        <a:lstStyle/>
        <a:p>
          <a:endParaRPr lang="es-ES">
            <a:solidFill>
              <a:schemeClr val="tx1"/>
            </a:solidFill>
          </a:endParaRPr>
        </a:p>
      </dgm:t>
    </dgm:pt>
    <dgm:pt modelId="{C2E070D7-A15A-473E-8096-7D85DF7635BD}">
      <dgm:prSet/>
      <dgm:spPr/>
      <dgm:t>
        <a:bodyPr/>
        <a:lstStyle/>
        <a:p>
          <a:r>
            <a:rPr lang="es-ES" dirty="0">
              <a:solidFill>
                <a:schemeClr val="tx1"/>
              </a:solidFill>
            </a:rPr>
            <a:t>En </a:t>
          </a:r>
          <a:r>
            <a:rPr lang="es-ES" b="1" i="1" dirty="0">
              <a:solidFill>
                <a:schemeClr val="tx1"/>
              </a:solidFill>
            </a:rPr>
            <a:t>CONVOCATORIA EXTRAORDINARIA </a:t>
          </a:r>
          <a:endParaRPr lang="es-ES" b="1" dirty="0">
            <a:solidFill>
              <a:schemeClr val="tx1"/>
            </a:solidFill>
          </a:endParaRPr>
        </a:p>
      </dgm:t>
    </dgm:pt>
    <dgm:pt modelId="{09A0F56D-5D3B-4DE7-8663-947D1EB7B79A}" type="parTrans" cxnId="{29A7D9EE-D613-4FAD-947B-C9DC2947FC51}">
      <dgm:prSet/>
      <dgm:spPr/>
      <dgm:t>
        <a:bodyPr/>
        <a:lstStyle/>
        <a:p>
          <a:endParaRPr lang="es-ES">
            <a:solidFill>
              <a:schemeClr val="tx1"/>
            </a:solidFill>
          </a:endParaRPr>
        </a:p>
      </dgm:t>
    </dgm:pt>
    <dgm:pt modelId="{3619C71C-1F7C-44A2-A2FA-C0BCF855452A}" type="sibTrans" cxnId="{29A7D9EE-D613-4FAD-947B-C9DC2947FC51}">
      <dgm:prSet/>
      <dgm:spPr/>
      <dgm:t>
        <a:bodyPr/>
        <a:lstStyle/>
        <a:p>
          <a:endParaRPr lang="es-ES">
            <a:solidFill>
              <a:schemeClr val="tx1"/>
            </a:solidFill>
          </a:endParaRPr>
        </a:p>
      </dgm:t>
    </dgm:pt>
    <dgm:pt modelId="{7082EECB-E376-4027-B8F7-7ADD9CF4DA6C}">
      <dgm:prSet/>
      <dgm:spPr/>
      <dgm:t>
        <a:bodyPr/>
        <a:lstStyle/>
        <a:p>
          <a:r>
            <a:rPr lang="es-ES" i="1" dirty="0">
              <a:solidFill>
                <a:schemeClr val="tx1"/>
              </a:solidFill>
            </a:rPr>
            <a:t>– </a:t>
          </a:r>
          <a:r>
            <a:rPr lang="es-ES" dirty="0">
              <a:solidFill>
                <a:schemeClr val="tx1"/>
              </a:solidFill>
            </a:rPr>
            <a:t>Se ha de realizar una </a:t>
          </a:r>
          <a:r>
            <a:rPr lang="es-ES" i="1"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solicitud de aplazamiento</a:t>
          </a:r>
          <a:r>
            <a:rPr lang="es-ES" i="1" dirty="0">
              <a:solidFill>
                <a:schemeClr val="tx1"/>
              </a:solidFill>
            </a:rPr>
            <a:t>.</a:t>
          </a:r>
          <a:endParaRPr lang="es-ES" dirty="0">
            <a:solidFill>
              <a:schemeClr val="tx1"/>
            </a:solidFill>
          </a:endParaRPr>
        </a:p>
      </dgm:t>
    </dgm:pt>
    <dgm:pt modelId="{321E15E8-2D09-4D0E-9BBE-65BFD88141CF}" type="parTrans" cxnId="{632F1067-CE9F-40F6-8331-8957F910D71D}">
      <dgm:prSet/>
      <dgm:spPr/>
      <dgm:t>
        <a:bodyPr/>
        <a:lstStyle/>
        <a:p>
          <a:endParaRPr lang="es-ES">
            <a:solidFill>
              <a:schemeClr val="tx1"/>
            </a:solidFill>
          </a:endParaRPr>
        </a:p>
      </dgm:t>
    </dgm:pt>
    <dgm:pt modelId="{A9C7EA87-20AA-4BAC-A201-5998E1C0A677}" type="sibTrans" cxnId="{632F1067-CE9F-40F6-8331-8957F910D71D}">
      <dgm:prSet/>
      <dgm:spPr/>
      <dgm:t>
        <a:bodyPr/>
        <a:lstStyle/>
        <a:p>
          <a:endParaRPr lang="es-ES">
            <a:solidFill>
              <a:schemeClr val="tx1"/>
            </a:solidFill>
          </a:endParaRPr>
        </a:p>
      </dgm:t>
    </dgm:pt>
    <dgm:pt modelId="{F8E01095-16B7-41CD-AB2C-BFCB59D186E9}">
      <dgm:prSet/>
      <dgm:spPr/>
      <dgm:t>
        <a:bodyPr/>
        <a:lstStyle/>
        <a:p>
          <a:pPr>
            <a:buFont typeface="Arial" panose="020B0604020202020204" pitchFamily="34" charset="0"/>
            <a:buChar char="-"/>
          </a:pPr>
          <a:r>
            <a:rPr lang="es-ES" dirty="0">
              <a:solidFill>
                <a:schemeClr val="tx1"/>
              </a:solidFill>
            </a:rPr>
            <a:t>Alumnado con horarios de un mínimo de 4 horas, que no puedan terminar en el mes de enero.</a:t>
          </a:r>
        </a:p>
      </dgm:t>
    </dgm:pt>
    <dgm:pt modelId="{A70401EE-AC0D-4935-A5E4-EC2FE0BF47B2}" type="parTrans" cxnId="{9540E3E4-DE3C-497E-ADBA-861D06D38A16}">
      <dgm:prSet/>
      <dgm:spPr/>
      <dgm:t>
        <a:bodyPr/>
        <a:lstStyle/>
        <a:p>
          <a:endParaRPr lang="es-ES">
            <a:solidFill>
              <a:schemeClr val="tx1"/>
            </a:solidFill>
          </a:endParaRPr>
        </a:p>
      </dgm:t>
    </dgm:pt>
    <dgm:pt modelId="{A5B570E9-033B-40EB-84D8-FDAE6865E380}" type="sibTrans" cxnId="{9540E3E4-DE3C-497E-ADBA-861D06D38A16}">
      <dgm:prSet/>
      <dgm:spPr/>
      <dgm:t>
        <a:bodyPr/>
        <a:lstStyle/>
        <a:p>
          <a:endParaRPr lang="es-ES">
            <a:solidFill>
              <a:schemeClr val="tx1"/>
            </a:solidFill>
          </a:endParaRPr>
        </a:p>
      </dgm:t>
    </dgm:pt>
    <dgm:pt modelId="{B8D4E78E-4F0F-46C9-85A9-90B28443549B}">
      <dgm:prSet/>
      <dgm:spPr/>
      <dgm:t>
        <a:bodyPr/>
        <a:lstStyle/>
        <a:p>
          <a:pPr>
            <a:buFont typeface="Arial" panose="020B0604020202020204" pitchFamily="34" charset="0"/>
            <a:buChar char="-"/>
          </a:pPr>
          <a:r>
            <a:rPr lang="es-ES" dirty="0">
              <a:solidFill>
                <a:schemeClr val="tx1"/>
              </a:solidFill>
            </a:rPr>
            <a:t>Alumnado con circunstancias personales que impliquen la necesidad de aplazar el inicio de sus prácticas.</a:t>
          </a:r>
        </a:p>
      </dgm:t>
    </dgm:pt>
    <dgm:pt modelId="{4889BF90-21B9-44AF-A64C-1F2BC4C6F388}" type="parTrans" cxnId="{3EB56108-476F-483F-9EEA-CC151CCE76A5}">
      <dgm:prSet/>
      <dgm:spPr/>
      <dgm:t>
        <a:bodyPr/>
        <a:lstStyle/>
        <a:p>
          <a:endParaRPr lang="es-ES">
            <a:solidFill>
              <a:schemeClr val="tx1"/>
            </a:solidFill>
          </a:endParaRPr>
        </a:p>
      </dgm:t>
    </dgm:pt>
    <dgm:pt modelId="{F8CCC692-983D-44DA-8FD2-CFCAE979B75A}" type="sibTrans" cxnId="{3EB56108-476F-483F-9EEA-CC151CCE76A5}">
      <dgm:prSet/>
      <dgm:spPr/>
      <dgm:t>
        <a:bodyPr/>
        <a:lstStyle/>
        <a:p>
          <a:endParaRPr lang="es-ES">
            <a:solidFill>
              <a:schemeClr val="tx1"/>
            </a:solidFill>
          </a:endParaRPr>
        </a:p>
      </dgm:t>
    </dgm:pt>
    <dgm:pt modelId="{DB95A428-E295-4A91-9FAF-D4E6DD8AE8B6}">
      <dgm:prSet/>
      <dgm:spPr/>
      <dgm:t>
        <a:bodyPr/>
        <a:lstStyle/>
        <a:p>
          <a:r>
            <a:rPr lang="es-ES" dirty="0">
              <a:solidFill>
                <a:schemeClr val="tx1"/>
              </a:solidFill>
            </a:rPr>
            <a:t>En estos casos la/el alumno/a en el Acta saldrá APLAZAMIENTO. No se pierde convocatoria, la pierde sino se solicita debidamente justificada. El Director resuelve dicho aplazamiento y lo concede o no. Generalmente se concede y más en distancia.</a:t>
          </a:r>
        </a:p>
      </dgm:t>
    </dgm:pt>
    <dgm:pt modelId="{4BE30B3A-B1BC-4BEA-AC52-3DCF3689FF49}" type="parTrans" cxnId="{846C7D8A-EDDB-41C2-8277-8276D2AE627F}">
      <dgm:prSet/>
      <dgm:spPr/>
      <dgm:t>
        <a:bodyPr/>
        <a:lstStyle/>
        <a:p>
          <a:endParaRPr lang="es-ES">
            <a:solidFill>
              <a:schemeClr val="tx1"/>
            </a:solidFill>
          </a:endParaRPr>
        </a:p>
      </dgm:t>
    </dgm:pt>
    <dgm:pt modelId="{6A1FED27-A93B-4677-930D-E025416424CB}" type="sibTrans" cxnId="{846C7D8A-EDDB-41C2-8277-8276D2AE627F}">
      <dgm:prSet/>
      <dgm:spPr/>
      <dgm:t>
        <a:bodyPr/>
        <a:lstStyle/>
        <a:p>
          <a:endParaRPr lang="es-ES">
            <a:solidFill>
              <a:schemeClr val="tx1"/>
            </a:solidFill>
          </a:endParaRPr>
        </a:p>
      </dgm:t>
    </dgm:pt>
    <dgm:pt modelId="{30A4A750-D0A6-4F64-ABC7-2D4A2BA2A499}" type="pres">
      <dgm:prSet presAssocID="{605D7795-4A64-4AA0-8D05-A80CF651B2F0}" presName="linearFlow" presStyleCnt="0">
        <dgm:presLayoutVars>
          <dgm:resizeHandles val="exact"/>
        </dgm:presLayoutVars>
      </dgm:prSet>
      <dgm:spPr/>
    </dgm:pt>
    <dgm:pt modelId="{67DD347A-FECC-4C5D-946A-0949B342D8D0}" type="pres">
      <dgm:prSet presAssocID="{2B0C01E1-9994-4842-97D4-69C33D0CE7B7}" presName="node" presStyleLbl="node1" presStyleIdx="0" presStyleCnt="2">
        <dgm:presLayoutVars>
          <dgm:bulletEnabled val="1"/>
        </dgm:presLayoutVars>
      </dgm:prSet>
      <dgm:spPr/>
    </dgm:pt>
    <dgm:pt modelId="{A88183D7-7A23-4C63-A921-F7B57E9DEC7F}" type="pres">
      <dgm:prSet presAssocID="{1220F9D8-2F56-4B49-AE7F-95178B9D92A2}" presName="sibTrans" presStyleLbl="sibTrans2D1" presStyleIdx="0" presStyleCnt="1"/>
      <dgm:spPr/>
    </dgm:pt>
    <dgm:pt modelId="{3CAF5B1F-5040-4183-ADCE-FD3D62E9FF94}" type="pres">
      <dgm:prSet presAssocID="{1220F9D8-2F56-4B49-AE7F-95178B9D92A2}" presName="connectorText" presStyleLbl="sibTrans2D1" presStyleIdx="0" presStyleCnt="1"/>
      <dgm:spPr/>
    </dgm:pt>
    <dgm:pt modelId="{C97BB134-7407-4980-B666-5BDB68EAF147}" type="pres">
      <dgm:prSet presAssocID="{C2E070D7-A15A-473E-8096-7D85DF7635BD}" presName="node" presStyleLbl="node1" presStyleIdx="1" presStyleCnt="2">
        <dgm:presLayoutVars>
          <dgm:bulletEnabled val="1"/>
        </dgm:presLayoutVars>
      </dgm:prSet>
      <dgm:spPr/>
    </dgm:pt>
  </dgm:ptLst>
  <dgm:cxnLst>
    <dgm:cxn modelId="{3EB56108-476F-483F-9EEA-CC151CCE76A5}" srcId="{C2E070D7-A15A-473E-8096-7D85DF7635BD}" destId="{B8D4E78E-4F0F-46C9-85A9-90B28443549B}" srcOrd="2" destOrd="0" parTransId="{4889BF90-21B9-44AF-A64C-1F2BC4C6F388}" sibTransId="{F8CCC692-983D-44DA-8FD2-CFCAE979B75A}"/>
    <dgm:cxn modelId="{62DF530C-82FE-4857-AD44-EEB368B3AD97}" type="presOf" srcId="{7082EECB-E376-4027-B8F7-7ADD9CF4DA6C}" destId="{C97BB134-7407-4980-B666-5BDB68EAF147}" srcOrd="0" destOrd="1" presId="urn:microsoft.com/office/officeart/2005/8/layout/process2"/>
    <dgm:cxn modelId="{55D5A91B-B3F4-42C5-9ABA-FC9A20C271AA}" type="presOf" srcId="{605D7795-4A64-4AA0-8D05-A80CF651B2F0}" destId="{30A4A750-D0A6-4F64-ABC7-2D4A2BA2A499}" srcOrd="0" destOrd="0" presId="urn:microsoft.com/office/officeart/2005/8/layout/process2"/>
    <dgm:cxn modelId="{7A01EC40-5C46-488E-A515-4B40ADB56B1F}" type="presOf" srcId="{C2E070D7-A15A-473E-8096-7D85DF7635BD}" destId="{C97BB134-7407-4980-B666-5BDB68EAF147}" srcOrd="0" destOrd="0" presId="urn:microsoft.com/office/officeart/2005/8/layout/process2"/>
    <dgm:cxn modelId="{465AC145-D27B-4BA4-92C6-87B59A7379BD}" type="presOf" srcId="{1220F9D8-2F56-4B49-AE7F-95178B9D92A2}" destId="{3CAF5B1F-5040-4183-ADCE-FD3D62E9FF94}" srcOrd="1" destOrd="0" presId="urn:microsoft.com/office/officeart/2005/8/layout/process2"/>
    <dgm:cxn modelId="{632F1067-CE9F-40F6-8331-8957F910D71D}" srcId="{C2E070D7-A15A-473E-8096-7D85DF7635BD}" destId="{7082EECB-E376-4027-B8F7-7ADD9CF4DA6C}" srcOrd="0" destOrd="0" parTransId="{321E15E8-2D09-4D0E-9BBE-65BFD88141CF}" sibTransId="{A9C7EA87-20AA-4BAC-A201-5998E1C0A677}"/>
    <dgm:cxn modelId="{47FCC975-B6EE-4480-ABF1-7A5DB6C7D96A}" srcId="{605D7795-4A64-4AA0-8D05-A80CF651B2F0}" destId="{2B0C01E1-9994-4842-97D4-69C33D0CE7B7}" srcOrd="0" destOrd="0" parTransId="{6D42E6C2-9F0E-4B38-BD7F-05BCCF58DC79}" sibTransId="{1220F9D8-2F56-4B49-AE7F-95178B9D92A2}"/>
    <dgm:cxn modelId="{846C7D8A-EDDB-41C2-8277-8276D2AE627F}" srcId="{C2E070D7-A15A-473E-8096-7D85DF7635BD}" destId="{DB95A428-E295-4A91-9FAF-D4E6DD8AE8B6}" srcOrd="3" destOrd="0" parTransId="{4BE30B3A-B1BC-4BEA-AC52-3DCF3689FF49}" sibTransId="{6A1FED27-A93B-4677-930D-E025416424CB}"/>
    <dgm:cxn modelId="{23D681A7-3551-4E15-9873-1C3944C095F0}" type="presOf" srcId="{B8D4E78E-4F0F-46C9-85A9-90B28443549B}" destId="{C97BB134-7407-4980-B666-5BDB68EAF147}" srcOrd="0" destOrd="3" presId="urn:microsoft.com/office/officeart/2005/8/layout/process2"/>
    <dgm:cxn modelId="{F67D25BB-0372-43D7-9533-C00DE67C6B23}" type="presOf" srcId="{DB95A428-E295-4A91-9FAF-D4E6DD8AE8B6}" destId="{C97BB134-7407-4980-B666-5BDB68EAF147}" srcOrd="0" destOrd="4" presId="urn:microsoft.com/office/officeart/2005/8/layout/process2"/>
    <dgm:cxn modelId="{3BDA4EC3-C21C-49F0-8A74-249F4DCA0445}" type="presOf" srcId="{1220F9D8-2F56-4B49-AE7F-95178B9D92A2}" destId="{A88183D7-7A23-4C63-A921-F7B57E9DEC7F}" srcOrd="0" destOrd="0" presId="urn:microsoft.com/office/officeart/2005/8/layout/process2"/>
    <dgm:cxn modelId="{9540E3E4-DE3C-497E-ADBA-861D06D38A16}" srcId="{C2E070D7-A15A-473E-8096-7D85DF7635BD}" destId="{F8E01095-16B7-41CD-AB2C-BFCB59D186E9}" srcOrd="1" destOrd="0" parTransId="{A70401EE-AC0D-4935-A5E4-EC2FE0BF47B2}" sibTransId="{A5B570E9-033B-40EB-84D8-FDAE6865E380}"/>
    <dgm:cxn modelId="{D2D6DAE6-19FF-498F-951D-E30447ED7612}" type="presOf" srcId="{F8E01095-16B7-41CD-AB2C-BFCB59D186E9}" destId="{C97BB134-7407-4980-B666-5BDB68EAF147}" srcOrd="0" destOrd="2" presId="urn:microsoft.com/office/officeart/2005/8/layout/process2"/>
    <dgm:cxn modelId="{29A7D9EE-D613-4FAD-947B-C9DC2947FC51}" srcId="{605D7795-4A64-4AA0-8D05-A80CF651B2F0}" destId="{C2E070D7-A15A-473E-8096-7D85DF7635BD}" srcOrd="1" destOrd="0" parTransId="{09A0F56D-5D3B-4DE7-8663-947D1EB7B79A}" sibTransId="{3619C71C-1F7C-44A2-A2FA-C0BCF855452A}"/>
    <dgm:cxn modelId="{D56862F3-D589-42B2-A8CD-BE1EE386E975}" type="presOf" srcId="{2B0C01E1-9994-4842-97D4-69C33D0CE7B7}" destId="{67DD347A-FECC-4C5D-946A-0949B342D8D0}" srcOrd="0" destOrd="0" presId="urn:microsoft.com/office/officeart/2005/8/layout/process2"/>
    <dgm:cxn modelId="{0E071199-AE3D-42DB-865E-6C21759D102C}" type="presParOf" srcId="{30A4A750-D0A6-4F64-ABC7-2D4A2BA2A499}" destId="{67DD347A-FECC-4C5D-946A-0949B342D8D0}" srcOrd="0" destOrd="0" presId="urn:microsoft.com/office/officeart/2005/8/layout/process2"/>
    <dgm:cxn modelId="{CDBEAE09-64D2-4990-BFC7-C36FA40DFBFF}" type="presParOf" srcId="{30A4A750-D0A6-4F64-ABC7-2D4A2BA2A499}" destId="{A88183D7-7A23-4C63-A921-F7B57E9DEC7F}" srcOrd="1" destOrd="0" presId="urn:microsoft.com/office/officeart/2005/8/layout/process2"/>
    <dgm:cxn modelId="{3ED74330-4518-4F30-8461-6CDF7C6C0CB4}" type="presParOf" srcId="{A88183D7-7A23-4C63-A921-F7B57E9DEC7F}" destId="{3CAF5B1F-5040-4183-ADCE-FD3D62E9FF94}" srcOrd="0" destOrd="0" presId="urn:microsoft.com/office/officeart/2005/8/layout/process2"/>
    <dgm:cxn modelId="{3E6491FB-A134-4FA4-AE9C-858254630EE6}" type="presParOf" srcId="{30A4A750-D0A6-4F64-ABC7-2D4A2BA2A499}" destId="{C97BB134-7407-4980-B666-5BDB68EAF147}"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62D3DEDC-E511-420E-B732-4E0E410B65FC}"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ES"/>
        </a:p>
      </dgm:t>
    </dgm:pt>
    <dgm:pt modelId="{1BF9EA26-6D31-47ED-95C3-B9B4819D7814}">
      <dgm:prSet phldrT="[Texto]"/>
      <dgm:spPr/>
      <dgm:t>
        <a:bodyPr/>
        <a:lstStyle/>
        <a:p>
          <a:r>
            <a:rPr lang="es-ES" dirty="0">
              <a:solidFill>
                <a:schemeClr val="tx1"/>
              </a:solidFill>
            </a:rPr>
            <a:t>Puede solicitar el aplazamiento de la calificación del módulo de FCT cuando no pueda realizarlo en jornadas diarias de duración similar a la que tengan establecidas los centros de trabajo para sus trabajadores por alguna de las siguientes circunstancias: </a:t>
          </a:r>
        </a:p>
      </dgm:t>
    </dgm:pt>
    <dgm:pt modelId="{036F77AC-7CE7-47FA-9ED1-AC9A70BCDBB5}" type="parTrans" cxnId="{3682F8F6-B1EC-4CA3-AF4C-170F75F108F7}">
      <dgm:prSet/>
      <dgm:spPr/>
      <dgm:t>
        <a:bodyPr/>
        <a:lstStyle/>
        <a:p>
          <a:endParaRPr lang="es-ES">
            <a:solidFill>
              <a:schemeClr val="tx1"/>
            </a:solidFill>
          </a:endParaRPr>
        </a:p>
      </dgm:t>
    </dgm:pt>
    <dgm:pt modelId="{0C8A9A59-80A7-4D12-87DF-6CDF18B190C0}" type="sibTrans" cxnId="{3682F8F6-B1EC-4CA3-AF4C-170F75F108F7}">
      <dgm:prSet/>
      <dgm:spPr/>
      <dgm:t>
        <a:bodyPr/>
        <a:lstStyle/>
        <a:p>
          <a:endParaRPr lang="es-ES">
            <a:solidFill>
              <a:schemeClr val="tx1"/>
            </a:solidFill>
          </a:endParaRPr>
        </a:p>
      </dgm:t>
    </dgm:pt>
    <dgm:pt modelId="{444AD63C-AFCD-47CF-AC7B-9112843E96E3}">
      <dgm:prSet/>
      <dgm:spPr/>
      <dgm:t>
        <a:bodyPr/>
        <a:lstStyle/>
        <a:p>
          <a:r>
            <a:rPr lang="es-ES" dirty="0">
              <a:solidFill>
                <a:schemeClr val="tx1"/>
              </a:solidFill>
            </a:rPr>
            <a:t>a) Enfermedad prolongada o accidente del alumno.</a:t>
          </a:r>
        </a:p>
      </dgm:t>
    </dgm:pt>
    <dgm:pt modelId="{4310D5FE-927D-450B-8E72-FCA2FC3C3E31}" type="parTrans" cxnId="{A192D925-FB21-4E2B-A514-703A1000765B}">
      <dgm:prSet/>
      <dgm:spPr/>
      <dgm:t>
        <a:bodyPr/>
        <a:lstStyle/>
        <a:p>
          <a:endParaRPr lang="es-ES">
            <a:solidFill>
              <a:schemeClr val="tx1"/>
            </a:solidFill>
          </a:endParaRPr>
        </a:p>
      </dgm:t>
    </dgm:pt>
    <dgm:pt modelId="{78D82974-2D4D-479A-9A28-33DADBD8DB43}" type="sibTrans" cxnId="{A192D925-FB21-4E2B-A514-703A1000765B}">
      <dgm:prSet/>
      <dgm:spPr/>
      <dgm:t>
        <a:bodyPr/>
        <a:lstStyle/>
        <a:p>
          <a:endParaRPr lang="es-ES">
            <a:solidFill>
              <a:schemeClr val="tx1"/>
            </a:solidFill>
          </a:endParaRPr>
        </a:p>
      </dgm:t>
    </dgm:pt>
    <dgm:pt modelId="{E4C54D83-9505-43F1-9592-A67D10889AC8}">
      <dgm:prSet/>
      <dgm:spPr/>
      <dgm:t>
        <a:bodyPr/>
        <a:lstStyle/>
        <a:p>
          <a:r>
            <a:rPr lang="es-ES">
              <a:solidFill>
                <a:schemeClr val="tx1"/>
              </a:solidFill>
            </a:rPr>
            <a:t>b) Obligaciones de tipo personal o familiar apreciadas por el director del centro que condicionen o impidan la normal dedicación a la actividad.</a:t>
          </a:r>
          <a:endParaRPr lang="es-ES" dirty="0">
            <a:solidFill>
              <a:schemeClr val="tx1"/>
            </a:solidFill>
          </a:endParaRPr>
        </a:p>
      </dgm:t>
    </dgm:pt>
    <dgm:pt modelId="{D2C43656-F96F-4871-A9F6-A74D3B8C9179}" type="parTrans" cxnId="{48B34134-9718-4E6E-808C-AB4BD3293527}">
      <dgm:prSet/>
      <dgm:spPr/>
      <dgm:t>
        <a:bodyPr/>
        <a:lstStyle/>
        <a:p>
          <a:endParaRPr lang="es-ES">
            <a:solidFill>
              <a:schemeClr val="tx1"/>
            </a:solidFill>
          </a:endParaRPr>
        </a:p>
      </dgm:t>
    </dgm:pt>
    <dgm:pt modelId="{A9EFB6EF-7893-4C8F-9601-682DDF6F2813}" type="sibTrans" cxnId="{48B34134-9718-4E6E-808C-AB4BD3293527}">
      <dgm:prSet/>
      <dgm:spPr/>
      <dgm:t>
        <a:bodyPr/>
        <a:lstStyle/>
        <a:p>
          <a:endParaRPr lang="es-ES">
            <a:solidFill>
              <a:schemeClr val="tx1"/>
            </a:solidFill>
          </a:endParaRPr>
        </a:p>
      </dgm:t>
    </dgm:pt>
    <dgm:pt modelId="{6858B5DC-EA16-434F-A06B-2E6D8878FF4A}">
      <dgm:prSet/>
      <dgm:spPr/>
      <dgm:t>
        <a:bodyPr/>
        <a:lstStyle/>
        <a:p>
          <a:r>
            <a:rPr lang="es-ES">
              <a:solidFill>
                <a:schemeClr val="tx1"/>
              </a:solidFill>
            </a:rPr>
            <a:t>c) Desempeño de un puesto de trabajo.</a:t>
          </a:r>
          <a:endParaRPr lang="es-ES" dirty="0">
            <a:solidFill>
              <a:schemeClr val="tx1"/>
            </a:solidFill>
          </a:endParaRPr>
        </a:p>
      </dgm:t>
    </dgm:pt>
    <dgm:pt modelId="{1EA068F3-B1FB-440D-8345-59DAF1317AE1}" type="parTrans" cxnId="{271AC409-AEBD-45C3-9A56-FFEF3C9ABF29}">
      <dgm:prSet/>
      <dgm:spPr/>
      <dgm:t>
        <a:bodyPr/>
        <a:lstStyle/>
        <a:p>
          <a:endParaRPr lang="es-ES">
            <a:solidFill>
              <a:schemeClr val="tx1"/>
            </a:solidFill>
          </a:endParaRPr>
        </a:p>
      </dgm:t>
    </dgm:pt>
    <dgm:pt modelId="{6B70D12C-73A3-43FC-86B5-6520D0008411}" type="sibTrans" cxnId="{271AC409-AEBD-45C3-9A56-FFEF3C9ABF29}">
      <dgm:prSet/>
      <dgm:spPr/>
      <dgm:t>
        <a:bodyPr/>
        <a:lstStyle/>
        <a:p>
          <a:endParaRPr lang="es-ES">
            <a:solidFill>
              <a:schemeClr val="tx1"/>
            </a:solidFill>
          </a:endParaRPr>
        </a:p>
      </dgm:t>
    </dgm:pt>
    <dgm:pt modelId="{64732B2B-5EF1-4052-B6D4-79D976B79421}">
      <dgm:prSet custT="1"/>
      <dgm:spPr/>
      <dgm:t>
        <a:bodyPr/>
        <a:lstStyle/>
        <a:p>
          <a:r>
            <a:rPr lang="es-ES" sz="1400" dirty="0">
              <a:solidFill>
                <a:schemeClr val="tx1"/>
              </a:solidFill>
            </a:rPr>
            <a:t>La solicitud se presentará con una antelación mínima de diez días antes del comienzo de la FCT, acompañada de la documentación que justifique las razones que se aleguen.</a:t>
          </a:r>
        </a:p>
      </dgm:t>
    </dgm:pt>
    <dgm:pt modelId="{40F950E5-471F-4018-8A2D-CE8C84924768}" type="parTrans" cxnId="{58086391-0EFF-4B6D-B1F0-AC4710528C40}">
      <dgm:prSet/>
      <dgm:spPr/>
      <dgm:t>
        <a:bodyPr/>
        <a:lstStyle/>
        <a:p>
          <a:endParaRPr lang="es-ES">
            <a:solidFill>
              <a:schemeClr val="tx1"/>
            </a:solidFill>
          </a:endParaRPr>
        </a:p>
      </dgm:t>
    </dgm:pt>
    <dgm:pt modelId="{6B04BC2D-43FB-4246-92D0-1FE2009C402B}" type="sibTrans" cxnId="{58086391-0EFF-4B6D-B1F0-AC4710528C40}">
      <dgm:prSet/>
      <dgm:spPr/>
      <dgm:t>
        <a:bodyPr/>
        <a:lstStyle/>
        <a:p>
          <a:endParaRPr lang="es-ES">
            <a:solidFill>
              <a:schemeClr val="tx1"/>
            </a:solidFill>
          </a:endParaRPr>
        </a:p>
      </dgm:t>
    </dgm:pt>
    <dgm:pt modelId="{D8853C93-8E9F-4992-82A4-6BFF5EB3C4D9}">
      <dgm:prSet custT="1"/>
      <dgm:spPr/>
      <dgm:t>
        <a:bodyPr/>
        <a:lstStyle/>
        <a:p>
          <a:r>
            <a:rPr lang="es-ES" sz="1400" dirty="0">
              <a:solidFill>
                <a:schemeClr val="tx1"/>
              </a:solidFill>
            </a:rPr>
            <a:t>En los ciclos de grado superior el aplazamiento de la calificación del módulo de FCT implicará a su vez el aplazamiento de la calificación del módulo de Proyecto.</a:t>
          </a:r>
        </a:p>
      </dgm:t>
    </dgm:pt>
    <dgm:pt modelId="{85EFDE10-A082-427A-BF2B-46BF06C28642}" type="parTrans" cxnId="{EA06D2DF-9396-4568-A11F-077C04D6AAEA}">
      <dgm:prSet/>
      <dgm:spPr/>
      <dgm:t>
        <a:bodyPr/>
        <a:lstStyle/>
        <a:p>
          <a:endParaRPr lang="es-ES">
            <a:solidFill>
              <a:schemeClr val="tx1"/>
            </a:solidFill>
          </a:endParaRPr>
        </a:p>
      </dgm:t>
    </dgm:pt>
    <dgm:pt modelId="{61AF8292-2ADB-401E-B569-38EA1B363B93}" type="sibTrans" cxnId="{EA06D2DF-9396-4568-A11F-077C04D6AAEA}">
      <dgm:prSet/>
      <dgm:spPr/>
      <dgm:t>
        <a:bodyPr/>
        <a:lstStyle/>
        <a:p>
          <a:endParaRPr lang="es-ES">
            <a:solidFill>
              <a:schemeClr val="tx1"/>
            </a:solidFill>
          </a:endParaRPr>
        </a:p>
      </dgm:t>
    </dgm:pt>
    <dgm:pt modelId="{6ADE3452-0591-4F2A-AF28-249542E3876D}" type="pres">
      <dgm:prSet presAssocID="{62D3DEDC-E511-420E-B732-4E0E410B65FC}" presName="linear" presStyleCnt="0">
        <dgm:presLayoutVars>
          <dgm:animLvl val="lvl"/>
          <dgm:resizeHandles val="exact"/>
        </dgm:presLayoutVars>
      </dgm:prSet>
      <dgm:spPr/>
    </dgm:pt>
    <dgm:pt modelId="{82BA7173-AFAC-4CEA-822E-BC7FF41E3208}" type="pres">
      <dgm:prSet presAssocID="{1BF9EA26-6D31-47ED-95C3-B9B4819D7814}" presName="parentText" presStyleLbl="node1" presStyleIdx="0" presStyleCnt="3">
        <dgm:presLayoutVars>
          <dgm:chMax val="0"/>
          <dgm:bulletEnabled val="1"/>
        </dgm:presLayoutVars>
      </dgm:prSet>
      <dgm:spPr/>
    </dgm:pt>
    <dgm:pt modelId="{381BAEA7-254F-4170-86F2-3B59D3DD239C}" type="pres">
      <dgm:prSet presAssocID="{1BF9EA26-6D31-47ED-95C3-B9B4819D7814}" presName="childText" presStyleLbl="revTx" presStyleIdx="0" presStyleCnt="1">
        <dgm:presLayoutVars>
          <dgm:bulletEnabled val="1"/>
        </dgm:presLayoutVars>
      </dgm:prSet>
      <dgm:spPr/>
    </dgm:pt>
    <dgm:pt modelId="{79F8C033-D949-4DCF-B390-F25CF024D8BE}" type="pres">
      <dgm:prSet presAssocID="{64732B2B-5EF1-4052-B6D4-79D976B79421}" presName="parentText" presStyleLbl="node1" presStyleIdx="1" presStyleCnt="3" custScaleY="80992">
        <dgm:presLayoutVars>
          <dgm:chMax val="0"/>
          <dgm:bulletEnabled val="1"/>
        </dgm:presLayoutVars>
      </dgm:prSet>
      <dgm:spPr/>
    </dgm:pt>
    <dgm:pt modelId="{3BF8028E-D81F-4541-AF62-D71DE4E73554}" type="pres">
      <dgm:prSet presAssocID="{6B04BC2D-43FB-4246-92D0-1FE2009C402B}" presName="spacer" presStyleCnt="0"/>
      <dgm:spPr/>
    </dgm:pt>
    <dgm:pt modelId="{0E2988A2-A008-4343-A1DE-E58DB3340296}" type="pres">
      <dgm:prSet presAssocID="{D8853C93-8E9F-4992-82A4-6BFF5EB3C4D9}" presName="parentText" presStyleLbl="node1" presStyleIdx="2" presStyleCnt="3" custScaleY="75139">
        <dgm:presLayoutVars>
          <dgm:chMax val="0"/>
          <dgm:bulletEnabled val="1"/>
        </dgm:presLayoutVars>
      </dgm:prSet>
      <dgm:spPr/>
    </dgm:pt>
  </dgm:ptLst>
  <dgm:cxnLst>
    <dgm:cxn modelId="{271AC409-AEBD-45C3-9A56-FFEF3C9ABF29}" srcId="{1BF9EA26-6D31-47ED-95C3-B9B4819D7814}" destId="{6858B5DC-EA16-434F-A06B-2E6D8878FF4A}" srcOrd="2" destOrd="0" parTransId="{1EA068F3-B1FB-440D-8345-59DAF1317AE1}" sibTransId="{6B70D12C-73A3-43FC-86B5-6520D0008411}"/>
    <dgm:cxn modelId="{539B6422-1AD3-420C-BAA7-FF148ECDD136}" type="presOf" srcId="{6858B5DC-EA16-434F-A06B-2E6D8878FF4A}" destId="{381BAEA7-254F-4170-86F2-3B59D3DD239C}" srcOrd="0" destOrd="2" presId="urn:microsoft.com/office/officeart/2005/8/layout/vList2"/>
    <dgm:cxn modelId="{A192D925-FB21-4E2B-A514-703A1000765B}" srcId="{1BF9EA26-6D31-47ED-95C3-B9B4819D7814}" destId="{444AD63C-AFCD-47CF-AC7B-9112843E96E3}" srcOrd="0" destOrd="0" parTransId="{4310D5FE-927D-450B-8E72-FCA2FC3C3E31}" sibTransId="{78D82974-2D4D-479A-9A28-33DADBD8DB43}"/>
    <dgm:cxn modelId="{48B34134-9718-4E6E-808C-AB4BD3293527}" srcId="{1BF9EA26-6D31-47ED-95C3-B9B4819D7814}" destId="{E4C54D83-9505-43F1-9592-A67D10889AC8}" srcOrd="1" destOrd="0" parTransId="{D2C43656-F96F-4871-A9F6-A74D3B8C9179}" sibTransId="{A9EFB6EF-7893-4C8F-9601-682DDF6F2813}"/>
    <dgm:cxn modelId="{58086391-0EFF-4B6D-B1F0-AC4710528C40}" srcId="{62D3DEDC-E511-420E-B732-4E0E410B65FC}" destId="{64732B2B-5EF1-4052-B6D4-79D976B79421}" srcOrd="1" destOrd="0" parTransId="{40F950E5-471F-4018-8A2D-CE8C84924768}" sibTransId="{6B04BC2D-43FB-4246-92D0-1FE2009C402B}"/>
    <dgm:cxn modelId="{A84754AF-D164-467E-B62D-50D76D22ECCA}" type="presOf" srcId="{64732B2B-5EF1-4052-B6D4-79D976B79421}" destId="{79F8C033-D949-4DCF-B390-F25CF024D8BE}" srcOrd="0" destOrd="0" presId="urn:microsoft.com/office/officeart/2005/8/layout/vList2"/>
    <dgm:cxn modelId="{8A02E0C7-B728-486A-8D2B-54B93D2E0A84}" type="presOf" srcId="{D8853C93-8E9F-4992-82A4-6BFF5EB3C4D9}" destId="{0E2988A2-A008-4343-A1DE-E58DB3340296}" srcOrd="0" destOrd="0" presId="urn:microsoft.com/office/officeart/2005/8/layout/vList2"/>
    <dgm:cxn modelId="{462300D0-E9FF-4BB1-AA9A-85F245C24E96}" type="presOf" srcId="{444AD63C-AFCD-47CF-AC7B-9112843E96E3}" destId="{381BAEA7-254F-4170-86F2-3B59D3DD239C}" srcOrd="0" destOrd="0" presId="urn:microsoft.com/office/officeart/2005/8/layout/vList2"/>
    <dgm:cxn modelId="{EA06D2DF-9396-4568-A11F-077C04D6AAEA}" srcId="{62D3DEDC-E511-420E-B732-4E0E410B65FC}" destId="{D8853C93-8E9F-4992-82A4-6BFF5EB3C4D9}" srcOrd="2" destOrd="0" parTransId="{85EFDE10-A082-427A-BF2B-46BF06C28642}" sibTransId="{61AF8292-2ADB-401E-B569-38EA1B363B93}"/>
    <dgm:cxn modelId="{8A0C83EC-D774-4FCB-BE2A-720063C56C72}" type="presOf" srcId="{62D3DEDC-E511-420E-B732-4E0E410B65FC}" destId="{6ADE3452-0591-4F2A-AF28-249542E3876D}" srcOrd="0" destOrd="0" presId="urn:microsoft.com/office/officeart/2005/8/layout/vList2"/>
    <dgm:cxn modelId="{3682F8F6-B1EC-4CA3-AF4C-170F75F108F7}" srcId="{62D3DEDC-E511-420E-B732-4E0E410B65FC}" destId="{1BF9EA26-6D31-47ED-95C3-B9B4819D7814}" srcOrd="0" destOrd="0" parTransId="{036F77AC-7CE7-47FA-9ED1-AC9A70BCDBB5}" sibTransId="{0C8A9A59-80A7-4D12-87DF-6CDF18B190C0}"/>
    <dgm:cxn modelId="{14CD63FB-0B61-4A36-87E0-E2466DA6A95D}" type="presOf" srcId="{E4C54D83-9505-43F1-9592-A67D10889AC8}" destId="{381BAEA7-254F-4170-86F2-3B59D3DD239C}" srcOrd="0" destOrd="1" presId="urn:microsoft.com/office/officeart/2005/8/layout/vList2"/>
    <dgm:cxn modelId="{FAA2ABFE-D9D5-436C-85CC-B50FFC048F50}" type="presOf" srcId="{1BF9EA26-6D31-47ED-95C3-B9B4819D7814}" destId="{82BA7173-AFAC-4CEA-822E-BC7FF41E3208}" srcOrd="0" destOrd="0" presId="urn:microsoft.com/office/officeart/2005/8/layout/vList2"/>
    <dgm:cxn modelId="{BFCB36EE-CA60-40C5-BA19-DCE3A32008B2}" type="presParOf" srcId="{6ADE3452-0591-4F2A-AF28-249542E3876D}" destId="{82BA7173-AFAC-4CEA-822E-BC7FF41E3208}" srcOrd="0" destOrd="0" presId="urn:microsoft.com/office/officeart/2005/8/layout/vList2"/>
    <dgm:cxn modelId="{C2C36C91-5B98-498B-AC07-DC2EC2E4CEF9}" type="presParOf" srcId="{6ADE3452-0591-4F2A-AF28-249542E3876D}" destId="{381BAEA7-254F-4170-86F2-3B59D3DD239C}" srcOrd="1" destOrd="0" presId="urn:microsoft.com/office/officeart/2005/8/layout/vList2"/>
    <dgm:cxn modelId="{EB0A5E16-A234-42B6-8F9C-3AC6AFF5F806}" type="presParOf" srcId="{6ADE3452-0591-4F2A-AF28-249542E3876D}" destId="{79F8C033-D949-4DCF-B390-F25CF024D8BE}" srcOrd="2" destOrd="0" presId="urn:microsoft.com/office/officeart/2005/8/layout/vList2"/>
    <dgm:cxn modelId="{BACFDBF1-A87C-4DCA-89AB-0C8F9494F4A7}" type="presParOf" srcId="{6ADE3452-0591-4F2A-AF28-249542E3876D}" destId="{3BF8028E-D81F-4541-AF62-D71DE4E73554}" srcOrd="3" destOrd="0" presId="urn:microsoft.com/office/officeart/2005/8/layout/vList2"/>
    <dgm:cxn modelId="{F24BC074-E535-4942-A962-3FCE0630592B}" type="presParOf" srcId="{6ADE3452-0591-4F2A-AF28-249542E3876D}" destId="{0E2988A2-A008-4343-A1DE-E58DB3340296}"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A838614-1477-4A5C-A462-A25CAC8A62D4}"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s-ES"/>
        </a:p>
      </dgm:t>
    </dgm:pt>
    <dgm:pt modelId="{E98989D9-953D-4B49-8D9E-0B2231A995A5}">
      <dgm:prSet phldrT="[Texto]"/>
      <dgm:spPr/>
      <dgm:t>
        <a:bodyPr/>
        <a:lstStyle/>
        <a:p>
          <a:r>
            <a:rPr lang="es-ES" b="0" dirty="0">
              <a:solidFill>
                <a:schemeClr val="tx1"/>
              </a:solidFill>
            </a:rPr>
            <a:t>¿Cuántas convocatorias tengo para superar un módulo profesional?</a:t>
          </a:r>
        </a:p>
      </dgm:t>
    </dgm:pt>
    <dgm:pt modelId="{EE467BB4-5292-4AEA-9138-9CFA37D732D2}" type="parTrans" cxnId="{17DC3DE9-49E0-45C0-88FE-9FCFAAA6E8BA}">
      <dgm:prSet/>
      <dgm:spPr/>
      <dgm:t>
        <a:bodyPr/>
        <a:lstStyle/>
        <a:p>
          <a:endParaRPr lang="es-ES"/>
        </a:p>
      </dgm:t>
    </dgm:pt>
    <dgm:pt modelId="{E616F391-9D5E-4FC1-B7C9-80B0F093B8DE}" type="sibTrans" cxnId="{17DC3DE9-49E0-45C0-88FE-9FCFAAA6E8BA}">
      <dgm:prSet/>
      <dgm:spPr/>
      <dgm:t>
        <a:bodyPr/>
        <a:lstStyle/>
        <a:p>
          <a:endParaRPr lang="es-ES"/>
        </a:p>
      </dgm:t>
    </dgm:pt>
    <dgm:pt modelId="{D36DE54C-6858-47EB-B5A7-727DD29C7971}">
      <dgm:prSet custT="1"/>
      <dgm:spPr/>
      <dgm:t>
        <a:bodyPr/>
        <a:lstStyle/>
        <a:p>
          <a:r>
            <a:rPr lang="es-ES" sz="1600" dirty="0">
              <a:solidFill>
                <a:schemeClr val="tx1"/>
              </a:solidFill>
            </a:rPr>
            <a:t>El módulo de FCT cuenta con </a:t>
          </a:r>
          <a:r>
            <a:rPr lang="es-ES" sz="1600" b="1" dirty="0">
              <a:solidFill>
                <a:schemeClr val="tx1"/>
              </a:solidFill>
            </a:rPr>
            <a:t>2 convocatorias</a:t>
          </a:r>
          <a:r>
            <a:rPr lang="es-ES" sz="1600" dirty="0">
              <a:solidFill>
                <a:schemeClr val="tx1"/>
              </a:solidFill>
            </a:rPr>
            <a:t>.</a:t>
          </a:r>
        </a:p>
      </dgm:t>
    </dgm:pt>
    <dgm:pt modelId="{EF52BCF6-52DA-4DD5-B2F7-3095E3E792B8}" type="parTrans" cxnId="{8E8EEFF6-63DB-4C26-909B-36CE5000F5F5}">
      <dgm:prSet/>
      <dgm:spPr/>
      <dgm:t>
        <a:bodyPr/>
        <a:lstStyle/>
        <a:p>
          <a:endParaRPr lang="es-ES"/>
        </a:p>
      </dgm:t>
    </dgm:pt>
    <dgm:pt modelId="{7D661EB9-7B68-4C0B-83E0-2D5C7BEB013C}" type="sibTrans" cxnId="{8E8EEFF6-63DB-4C26-909B-36CE5000F5F5}">
      <dgm:prSet/>
      <dgm:spPr/>
      <dgm:t>
        <a:bodyPr/>
        <a:lstStyle/>
        <a:p>
          <a:endParaRPr lang="es-ES"/>
        </a:p>
      </dgm:t>
    </dgm:pt>
    <dgm:pt modelId="{7E413409-44F3-4E74-B003-6F4C21319154}">
      <dgm:prSet/>
      <dgm:spPr/>
      <dgm:t>
        <a:bodyPr/>
        <a:lstStyle/>
        <a:p>
          <a:r>
            <a:rPr lang="es-ES" b="0" dirty="0">
              <a:solidFill>
                <a:schemeClr val="tx1"/>
              </a:solidFill>
            </a:rPr>
            <a:t>¿Dónde puedo realizar las prácticas?</a:t>
          </a:r>
        </a:p>
      </dgm:t>
    </dgm:pt>
    <dgm:pt modelId="{F0EEF09F-923A-430C-94D7-E86211D326A1}" type="parTrans" cxnId="{F0845521-5C2A-47A8-A6C3-98A89D14C5ED}">
      <dgm:prSet/>
      <dgm:spPr/>
      <dgm:t>
        <a:bodyPr/>
        <a:lstStyle/>
        <a:p>
          <a:endParaRPr lang="es-ES"/>
        </a:p>
      </dgm:t>
    </dgm:pt>
    <dgm:pt modelId="{B88EB46A-D2FB-4649-A7EE-D0882A916BF2}" type="sibTrans" cxnId="{F0845521-5C2A-47A8-A6C3-98A89D14C5ED}">
      <dgm:prSet/>
      <dgm:spPr/>
      <dgm:t>
        <a:bodyPr/>
        <a:lstStyle/>
        <a:p>
          <a:endParaRPr lang="es-ES"/>
        </a:p>
      </dgm:t>
    </dgm:pt>
    <dgm:pt modelId="{79A81BB7-EC59-4601-AD0B-7F25FFECE9E9}">
      <dgm:prSet custT="1"/>
      <dgm:spPr/>
      <dgm:t>
        <a:bodyPr/>
        <a:lstStyle/>
        <a:p>
          <a:r>
            <a:rPr lang="es-ES" sz="1600" dirty="0">
              <a:solidFill>
                <a:schemeClr val="tx1"/>
              </a:solidFill>
            </a:rPr>
            <a:t>En los centros con los que el IES con convenio en la localidad de Móstoles.</a:t>
          </a:r>
        </a:p>
      </dgm:t>
    </dgm:pt>
    <dgm:pt modelId="{E589D7E5-AA57-41D4-A710-257ED88F4ACE}" type="parTrans" cxnId="{476232B4-C6E1-4606-BB53-BE328A87C8DC}">
      <dgm:prSet/>
      <dgm:spPr/>
      <dgm:t>
        <a:bodyPr/>
        <a:lstStyle/>
        <a:p>
          <a:endParaRPr lang="es-ES"/>
        </a:p>
      </dgm:t>
    </dgm:pt>
    <dgm:pt modelId="{CAB691DE-2974-4ED5-B423-283048B9FCCD}" type="sibTrans" cxnId="{476232B4-C6E1-4606-BB53-BE328A87C8DC}">
      <dgm:prSet/>
      <dgm:spPr/>
      <dgm:t>
        <a:bodyPr/>
        <a:lstStyle/>
        <a:p>
          <a:endParaRPr lang="es-ES"/>
        </a:p>
      </dgm:t>
    </dgm:pt>
    <dgm:pt modelId="{5E395FF0-EF40-4FAF-A186-D2ABDDB40C2D}">
      <dgm:prSet custT="1"/>
      <dgm:spPr/>
      <dgm:t>
        <a:bodyPr/>
        <a:lstStyle/>
        <a:p>
          <a:r>
            <a:rPr lang="es-ES" sz="1600" dirty="0">
              <a:solidFill>
                <a:schemeClr val="tx1"/>
              </a:solidFill>
            </a:rPr>
            <a:t>De manera excepcional se permitirá la realización en centros de otras localidades y siempre y que se considere posible el seguimiento.</a:t>
          </a:r>
        </a:p>
      </dgm:t>
    </dgm:pt>
    <dgm:pt modelId="{061EEB7F-3B37-4594-AA23-97FEB0EA1F59}" type="parTrans" cxnId="{ABBEF409-25D6-477D-98A5-535EF8F25DCB}">
      <dgm:prSet/>
      <dgm:spPr/>
      <dgm:t>
        <a:bodyPr/>
        <a:lstStyle/>
        <a:p>
          <a:endParaRPr lang="es-ES"/>
        </a:p>
      </dgm:t>
    </dgm:pt>
    <dgm:pt modelId="{29CDBF7D-A86C-4D6F-9FDE-644830CCFFCF}" type="sibTrans" cxnId="{ABBEF409-25D6-477D-98A5-535EF8F25DCB}">
      <dgm:prSet/>
      <dgm:spPr/>
      <dgm:t>
        <a:bodyPr/>
        <a:lstStyle/>
        <a:p>
          <a:endParaRPr lang="es-ES"/>
        </a:p>
      </dgm:t>
    </dgm:pt>
    <dgm:pt modelId="{1EF08C39-E22A-4C9E-9B29-CAC63F2FE575}">
      <dgm:prSet/>
      <dgm:spPr/>
      <dgm:t>
        <a:bodyPr/>
        <a:lstStyle/>
        <a:p>
          <a:r>
            <a:rPr lang="es-ES" b="0" dirty="0">
              <a:solidFill>
                <a:schemeClr val="tx1"/>
              </a:solidFill>
            </a:rPr>
            <a:t>¿Cuándo se solicitan centros? </a:t>
          </a:r>
        </a:p>
      </dgm:t>
    </dgm:pt>
    <dgm:pt modelId="{084EECEA-1B6B-4FB4-BACB-4050C2834366}" type="parTrans" cxnId="{E1EA34C0-B1F5-48A7-B08B-B05333BDD3B1}">
      <dgm:prSet/>
      <dgm:spPr/>
      <dgm:t>
        <a:bodyPr/>
        <a:lstStyle/>
        <a:p>
          <a:endParaRPr lang="es-ES"/>
        </a:p>
      </dgm:t>
    </dgm:pt>
    <dgm:pt modelId="{42576F82-89AB-4EAA-A63D-23907F33E1EA}" type="sibTrans" cxnId="{E1EA34C0-B1F5-48A7-B08B-B05333BDD3B1}">
      <dgm:prSet/>
      <dgm:spPr/>
      <dgm:t>
        <a:bodyPr/>
        <a:lstStyle/>
        <a:p>
          <a:endParaRPr lang="es-ES"/>
        </a:p>
      </dgm:t>
    </dgm:pt>
    <dgm:pt modelId="{C969DF14-2C05-4244-BD9F-ACAFEB6A20FB}">
      <dgm:prSet custT="1"/>
      <dgm:spPr/>
      <dgm:t>
        <a:bodyPr/>
        <a:lstStyle/>
        <a:p>
          <a:r>
            <a:rPr lang="es-ES" sz="1600">
              <a:solidFill>
                <a:schemeClr val="tx1"/>
              </a:solidFill>
            </a:rPr>
            <a:t>Al finalizar la evaluación extraordinaria de junio, se realizará una primera elección de Centro para realizar el módulo de FCT, atendiendo a las Centros ofrecidos por el IES.</a:t>
          </a:r>
        </a:p>
      </dgm:t>
    </dgm:pt>
    <dgm:pt modelId="{FE92ECD8-3B53-4C2F-AFE3-B9200199A4CD}" type="parTrans" cxnId="{889DDB9D-71CC-421B-87DD-F02939A1B991}">
      <dgm:prSet/>
      <dgm:spPr/>
      <dgm:t>
        <a:bodyPr/>
        <a:lstStyle/>
        <a:p>
          <a:endParaRPr lang="es-ES"/>
        </a:p>
      </dgm:t>
    </dgm:pt>
    <dgm:pt modelId="{E8EE1F67-B2F4-4751-A335-703797079A2E}" type="sibTrans" cxnId="{889DDB9D-71CC-421B-87DD-F02939A1B991}">
      <dgm:prSet/>
      <dgm:spPr/>
      <dgm:t>
        <a:bodyPr/>
        <a:lstStyle/>
        <a:p>
          <a:endParaRPr lang="es-ES"/>
        </a:p>
      </dgm:t>
    </dgm:pt>
    <dgm:pt modelId="{DD4F824C-4279-4A8E-9B23-5ED787F2657E}">
      <dgm:prSet/>
      <dgm:spPr/>
      <dgm:t>
        <a:bodyPr/>
        <a:lstStyle/>
        <a:p>
          <a:r>
            <a:rPr lang="es-ES" b="0" dirty="0">
              <a:solidFill>
                <a:schemeClr val="tx1"/>
              </a:solidFill>
            </a:rPr>
            <a:t>¿Se pueden sugerir nuevos centros-nuevos convenios?</a:t>
          </a:r>
        </a:p>
      </dgm:t>
    </dgm:pt>
    <dgm:pt modelId="{2BD928B2-6AF2-441E-A146-7200D0E37189}" type="parTrans" cxnId="{AA1AAAA0-C66F-45E4-91C2-D64A852C14A9}">
      <dgm:prSet/>
      <dgm:spPr/>
      <dgm:t>
        <a:bodyPr/>
        <a:lstStyle/>
        <a:p>
          <a:endParaRPr lang="es-ES"/>
        </a:p>
      </dgm:t>
    </dgm:pt>
    <dgm:pt modelId="{034C681E-15EA-4A84-901E-B9AB7B2FDFDC}" type="sibTrans" cxnId="{AA1AAAA0-C66F-45E4-91C2-D64A852C14A9}">
      <dgm:prSet/>
      <dgm:spPr/>
      <dgm:t>
        <a:bodyPr/>
        <a:lstStyle/>
        <a:p>
          <a:endParaRPr lang="es-ES"/>
        </a:p>
      </dgm:t>
    </dgm:pt>
    <dgm:pt modelId="{EBC04E49-D0D7-4D00-AB62-BD1427218C04}">
      <dgm:prSet custT="1"/>
      <dgm:spPr/>
      <dgm:t>
        <a:bodyPr/>
        <a:lstStyle/>
        <a:p>
          <a:r>
            <a:rPr lang="es-ES" sz="1600" dirty="0">
              <a:solidFill>
                <a:schemeClr val="tx1"/>
              </a:solidFill>
            </a:rPr>
            <a:t>El IES, dispone del suficiente número de Escuelas Infantiles, como para poder atender a todo el alumnado matriculado en FCT, por lo que no se abrirán nuevos convenios con nuevas empresas.</a:t>
          </a:r>
        </a:p>
      </dgm:t>
    </dgm:pt>
    <dgm:pt modelId="{FE091E45-73D9-406A-9384-B2E545044DE3}" type="parTrans" cxnId="{2697B5DB-090D-428F-AFD6-51E63F7D4699}">
      <dgm:prSet/>
      <dgm:spPr/>
      <dgm:t>
        <a:bodyPr/>
        <a:lstStyle/>
        <a:p>
          <a:endParaRPr lang="es-ES"/>
        </a:p>
      </dgm:t>
    </dgm:pt>
    <dgm:pt modelId="{26E8458F-94D2-4ED5-ADCA-02621C2C359E}" type="sibTrans" cxnId="{2697B5DB-090D-428F-AFD6-51E63F7D4699}">
      <dgm:prSet/>
      <dgm:spPr/>
      <dgm:t>
        <a:bodyPr/>
        <a:lstStyle/>
        <a:p>
          <a:endParaRPr lang="es-ES"/>
        </a:p>
      </dgm:t>
    </dgm:pt>
    <dgm:pt modelId="{812CA022-C006-41CE-B3C7-40F694059400}">
      <dgm:prSet custT="1"/>
      <dgm:spPr/>
      <dgm:t>
        <a:bodyPr/>
        <a:lstStyle/>
        <a:p>
          <a:r>
            <a:rPr lang="es-ES" sz="1600" dirty="0">
              <a:solidFill>
                <a:schemeClr val="tx1"/>
              </a:solidFill>
            </a:rPr>
            <a:t>Se tenderá a la agrupación de alumnos en una misma EEI, </a:t>
          </a:r>
        </a:p>
      </dgm:t>
    </dgm:pt>
    <dgm:pt modelId="{7B330BEF-DD4B-46F9-94A2-5A4EDAF7EF0D}" type="parTrans" cxnId="{F8C79A38-C5EF-493A-B4F9-E5B8C9DFF130}">
      <dgm:prSet/>
      <dgm:spPr/>
      <dgm:t>
        <a:bodyPr/>
        <a:lstStyle/>
        <a:p>
          <a:endParaRPr lang="es-ES"/>
        </a:p>
      </dgm:t>
    </dgm:pt>
    <dgm:pt modelId="{9AB48554-ED07-4AE5-9563-54738FED59DF}" type="sibTrans" cxnId="{F8C79A38-C5EF-493A-B4F9-E5B8C9DFF130}">
      <dgm:prSet/>
      <dgm:spPr/>
      <dgm:t>
        <a:bodyPr/>
        <a:lstStyle/>
        <a:p>
          <a:endParaRPr lang="es-ES"/>
        </a:p>
      </dgm:t>
    </dgm:pt>
    <dgm:pt modelId="{0A62581E-ACA5-4E25-97C7-90CCBB04AC07}">
      <dgm:prSet custT="1"/>
      <dgm:spPr/>
      <dgm:t>
        <a:bodyPr/>
        <a:lstStyle/>
        <a:p>
          <a:r>
            <a:rPr lang="es-ES" sz="1600" dirty="0">
              <a:solidFill>
                <a:schemeClr val="tx1"/>
              </a:solidFill>
            </a:rPr>
            <a:t>la adjudicación del Centro de forma definitiva, no se establecerá hasta realizar el estudio de todas las elecciones.</a:t>
          </a:r>
        </a:p>
      </dgm:t>
    </dgm:pt>
    <dgm:pt modelId="{8903075D-A781-45C8-BC53-1A3122F5C972}" type="parTrans" cxnId="{3A96204A-9E25-4241-89C4-96B8C30B8855}">
      <dgm:prSet/>
      <dgm:spPr/>
      <dgm:t>
        <a:bodyPr/>
        <a:lstStyle/>
        <a:p>
          <a:endParaRPr lang="es-ES"/>
        </a:p>
      </dgm:t>
    </dgm:pt>
    <dgm:pt modelId="{F719EFE5-B1B9-4556-BDF7-E48DA3AB1CC5}" type="sibTrans" cxnId="{3A96204A-9E25-4241-89C4-96B8C30B8855}">
      <dgm:prSet/>
      <dgm:spPr/>
      <dgm:t>
        <a:bodyPr/>
        <a:lstStyle/>
        <a:p>
          <a:endParaRPr lang="es-ES"/>
        </a:p>
      </dgm:t>
    </dgm:pt>
    <dgm:pt modelId="{79A6D966-C33D-4BBD-81EB-4F13E89DB4C2}" type="pres">
      <dgm:prSet presAssocID="{2A838614-1477-4A5C-A462-A25CAC8A62D4}" presName="theList" presStyleCnt="0">
        <dgm:presLayoutVars>
          <dgm:dir/>
          <dgm:animLvl val="lvl"/>
          <dgm:resizeHandles val="exact"/>
        </dgm:presLayoutVars>
      </dgm:prSet>
      <dgm:spPr/>
    </dgm:pt>
    <dgm:pt modelId="{705B1305-A4DC-45DB-914D-E44868A62EC8}" type="pres">
      <dgm:prSet presAssocID="{E98989D9-953D-4B49-8D9E-0B2231A995A5}" presName="compNode" presStyleCnt="0"/>
      <dgm:spPr/>
    </dgm:pt>
    <dgm:pt modelId="{5395DD21-F397-41E7-9428-F64C3DE49992}" type="pres">
      <dgm:prSet presAssocID="{E98989D9-953D-4B49-8D9E-0B2231A995A5}" presName="aNode" presStyleLbl="bgShp" presStyleIdx="0" presStyleCnt="4" custScaleX="68047"/>
      <dgm:spPr/>
    </dgm:pt>
    <dgm:pt modelId="{BDE086D4-A0EA-442D-9230-7D28C63D0BCB}" type="pres">
      <dgm:prSet presAssocID="{E98989D9-953D-4B49-8D9E-0B2231A995A5}" presName="textNode" presStyleLbl="bgShp" presStyleIdx="0" presStyleCnt="4"/>
      <dgm:spPr/>
    </dgm:pt>
    <dgm:pt modelId="{41E12B0D-D5FE-49D7-B386-501F294BCA2E}" type="pres">
      <dgm:prSet presAssocID="{E98989D9-953D-4B49-8D9E-0B2231A995A5}" presName="compChildNode" presStyleCnt="0"/>
      <dgm:spPr/>
    </dgm:pt>
    <dgm:pt modelId="{14F35431-C4A3-47A3-BCED-3F727CF18EE9}" type="pres">
      <dgm:prSet presAssocID="{E98989D9-953D-4B49-8D9E-0B2231A995A5}" presName="theInnerList" presStyleCnt="0"/>
      <dgm:spPr/>
    </dgm:pt>
    <dgm:pt modelId="{EE130DB7-1160-4299-919E-1DB5582EA48B}" type="pres">
      <dgm:prSet presAssocID="{D36DE54C-6858-47EB-B5A7-727DD29C7971}" presName="childNode" presStyleLbl="node1" presStyleIdx="0" presStyleCnt="6" custScaleX="75353" custScaleY="58860">
        <dgm:presLayoutVars>
          <dgm:bulletEnabled val="1"/>
        </dgm:presLayoutVars>
      </dgm:prSet>
      <dgm:spPr/>
    </dgm:pt>
    <dgm:pt modelId="{4E2EEB9D-5EB2-4E0B-9FA1-F16BCA3AA7A9}" type="pres">
      <dgm:prSet presAssocID="{E98989D9-953D-4B49-8D9E-0B2231A995A5}" presName="aSpace" presStyleCnt="0"/>
      <dgm:spPr/>
    </dgm:pt>
    <dgm:pt modelId="{49BDE919-C0F8-4ED9-8682-52A5AEA1B7BF}" type="pres">
      <dgm:prSet presAssocID="{7E413409-44F3-4E74-B003-6F4C21319154}" presName="compNode" presStyleCnt="0"/>
      <dgm:spPr/>
    </dgm:pt>
    <dgm:pt modelId="{69ECA8D8-6CB2-4C25-9884-8C84A1E7E1D0}" type="pres">
      <dgm:prSet presAssocID="{7E413409-44F3-4E74-B003-6F4C21319154}" presName="aNode" presStyleLbl="bgShp" presStyleIdx="1" presStyleCnt="4" custScaleX="148720"/>
      <dgm:spPr/>
    </dgm:pt>
    <dgm:pt modelId="{2EAB89A5-9592-48B5-8653-C46C485D82E9}" type="pres">
      <dgm:prSet presAssocID="{7E413409-44F3-4E74-B003-6F4C21319154}" presName="textNode" presStyleLbl="bgShp" presStyleIdx="1" presStyleCnt="4"/>
      <dgm:spPr/>
    </dgm:pt>
    <dgm:pt modelId="{D39E89AB-F5C6-48BC-B072-9BD7BC760869}" type="pres">
      <dgm:prSet presAssocID="{7E413409-44F3-4E74-B003-6F4C21319154}" presName="compChildNode" presStyleCnt="0"/>
      <dgm:spPr/>
    </dgm:pt>
    <dgm:pt modelId="{DC37B6A4-990D-4D27-850B-DFC2D8059EB0}" type="pres">
      <dgm:prSet presAssocID="{7E413409-44F3-4E74-B003-6F4C21319154}" presName="theInnerList" presStyleCnt="0"/>
      <dgm:spPr/>
    </dgm:pt>
    <dgm:pt modelId="{0E8D1135-0865-454A-8414-4E3AAE2A532A}" type="pres">
      <dgm:prSet presAssocID="{79A81BB7-EC59-4601-AD0B-7F25FFECE9E9}" presName="childNode" presStyleLbl="node1" presStyleIdx="1" presStyleCnt="6" custScaleX="163779">
        <dgm:presLayoutVars>
          <dgm:bulletEnabled val="1"/>
        </dgm:presLayoutVars>
      </dgm:prSet>
      <dgm:spPr/>
    </dgm:pt>
    <dgm:pt modelId="{F974039A-4FC0-4D8D-8403-F49F67385322}" type="pres">
      <dgm:prSet presAssocID="{79A81BB7-EC59-4601-AD0B-7F25FFECE9E9}" presName="aSpace2" presStyleCnt="0"/>
      <dgm:spPr/>
    </dgm:pt>
    <dgm:pt modelId="{3D0E63D0-2E4A-43D5-A89C-08257C5E1789}" type="pres">
      <dgm:prSet presAssocID="{5E395FF0-EF40-4FAF-A186-D2ABDDB40C2D}" presName="childNode" presStyleLbl="node1" presStyleIdx="2" presStyleCnt="6" custScaleX="163779">
        <dgm:presLayoutVars>
          <dgm:bulletEnabled val="1"/>
        </dgm:presLayoutVars>
      </dgm:prSet>
      <dgm:spPr/>
    </dgm:pt>
    <dgm:pt modelId="{8D3E882E-33BE-4A20-A57C-7EC2D8A7C8D2}" type="pres">
      <dgm:prSet presAssocID="{5E395FF0-EF40-4FAF-A186-D2ABDDB40C2D}" presName="aSpace2" presStyleCnt="0"/>
      <dgm:spPr/>
    </dgm:pt>
    <dgm:pt modelId="{64E20E41-AFA8-4C36-8C0A-9318BD1613B0}" type="pres">
      <dgm:prSet presAssocID="{812CA022-C006-41CE-B3C7-40F694059400}" presName="childNode" presStyleLbl="node1" presStyleIdx="3" presStyleCnt="6" custScaleX="163779" custScaleY="152525">
        <dgm:presLayoutVars>
          <dgm:bulletEnabled val="1"/>
        </dgm:presLayoutVars>
      </dgm:prSet>
      <dgm:spPr/>
    </dgm:pt>
    <dgm:pt modelId="{377F1524-5CEF-42F7-A411-F71B942828B4}" type="pres">
      <dgm:prSet presAssocID="{7E413409-44F3-4E74-B003-6F4C21319154}" presName="aSpace" presStyleCnt="0"/>
      <dgm:spPr/>
    </dgm:pt>
    <dgm:pt modelId="{8DA75AF5-2B0F-464C-913F-7175815C0936}" type="pres">
      <dgm:prSet presAssocID="{1EF08C39-E22A-4C9E-9B29-CAC63F2FE575}" presName="compNode" presStyleCnt="0"/>
      <dgm:spPr/>
    </dgm:pt>
    <dgm:pt modelId="{7D4EC161-A467-48C9-BBDC-B179D3B82C51}" type="pres">
      <dgm:prSet presAssocID="{1EF08C39-E22A-4C9E-9B29-CAC63F2FE575}" presName="aNode" presStyleLbl="bgShp" presStyleIdx="2" presStyleCnt="4"/>
      <dgm:spPr/>
    </dgm:pt>
    <dgm:pt modelId="{DFC8CB23-5884-414E-B468-6C914610D8A3}" type="pres">
      <dgm:prSet presAssocID="{1EF08C39-E22A-4C9E-9B29-CAC63F2FE575}" presName="textNode" presStyleLbl="bgShp" presStyleIdx="2" presStyleCnt="4"/>
      <dgm:spPr/>
    </dgm:pt>
    <dgm:pt modelId="{78270E07-2729-44EF-ACDC-EE6601AC5A82}" type="pres">
      <dgm:prSet presAssocID="{1EF08C39-E22A-4C9E-9B29-CAC63F2FE575}" presName="compChildNode" presStyleCnt="0"/>
      <dgm:spPr/>
    </dgm:pt>
    <dgm:pt modelId="{2BB9C117-412A-43A5-89A9-3DC1E47B4C3F}" type="pres">
      <dgm:prSet presAssocID="{1EF08C39-E22A-4C9E-9B29-CAC63F2FE575}" presName="theInnerList" presStyleCnt="0"/>
      <dgm:spPr/>
    </dgm:pt>
    <dgm:pt modelId="{AA86F431-3FFB-4A85-A652-8E40159798CC}" type="pres">
      <dgm:prSet presAssocID="{C969DF14-2C05-4244-BD9F-ACAFEB6A20FB}" presName="childNode" presStyleLbl="node1" presStyleIdx="4" presStyleCnt="6">
        <dgm:presLayoutVars>
          <dgm:bulletEnabled val="1"/>
        </dgm:presLayoutVars>
      </dgm:prSet>
      <dgm:spPr/>
    </dgm:pt>
    <dgm:pt modelId="{43806A7E-4B12-44C5-9822-E9358A12C12E}" type="pres">
      <dgm:prSet presAssocID="{1EF08C39-E22A-4C9E-9B29-CAC63F2FE575}" presName="aSpace" presStyleCnt="0"/>
      <dgm:spPr/>
    </dgm:pt>
    <dgm:pt modelId="{37D0F9A7-8B9B-475C-AE34-7282D3C27CF5}" type="pres">
      <dgm:prSet presAssocID="{DD4F824C-4279-4A8E-9B23-5ED787F2657E}" presName="compNode" presStyleCnt="0"/>
      <dgm:spPr/>
    </dgm:pt>
    <dgm:pt modelId="{82D23210-A258-4B29-AE17-1442AA35C867}" type="pres">
      <dgm:prSet presAssocID="{DD4F824C-4279-4A8E-9B23-5ED787F2657E}" presName="aNode" presStyleLbl="bgShp" presStyleIdx="3" presStyleCnt="4"/>
      <dgm:spPr/>
    </dgm:pt>
    <dgm:pt modelId="{8A0F3651-3669-4900-847D-219FA3D145D2}" type="pres">
      <dgm:prSet presAssocID="{DD4F824C-4279-4A8E-9B23-5ED787F2657E}" presName="textNode" presStyleLbl="bgShp" presStyleIdx="3" presStyleCnt="4"/>
      <dgm:spPr/>
    </dgm:pt>
    <dgm:pt modelId="{AED5C521-03D3-4ABE-A7EB-9D45A1E42A06}" type="pres">
      <dgm:prSet presAssocID="{DD4F824C-4279-4A8E-9B23-5ED787F2657E}" presName="compChildNode" presStyleCnt="0"/>
      <dgm:spPr/>
    </dgm:pt>
    <dgm:pt modelId="{9546E3AB-D285-4B81-B35C-E1C91B989B4B}" type="pres">
      <dgm:prSet presAssocID="{DD4F824C-4279-4A8E-9B23-5ED787F2657E}" presName="theInnerList" presStyleCnt="0"/>
      <dgm:spPr/>
    </dgm:pt>
    <dgm:pt modelId="{77EE568C-A2FB-4BFC-BBDB-F0C628AB65F9}" type="pres">
      <dgm:prSet presAssocID="{EBC04E49-D0D7-4D00-AB62-BD1427218C04}" presName="childNode" presStyleLbl="node1" presStyleIdx="5" presStyleCnt="6">
        <dgm:presLayoutVars>
          <dgm:bulletEnabled val="1"/>
        </dgm:presLayoutVars>
      </dgm:prSet>
      <dgm:spPr/>
    </dgm:pt>
  </dgm:ptLst>
  <dgm:cxnLst>
    <dgm:cxn modelId="{ABBEF409-25D6-477D-98A5-535EF8F25DCB}" srcId="{7E413409-44F3-4E74-B003-6F4C21319154}" destId="{5E395FF0-EF40-4FAF-A186-D2ABDDB40C2D}" srcOrd="1" destOrd="0" parTransId="{061EEB7F-3B37-4594-AA23-97FEB0EA1F59}" sibTransId="{29CDBF7D-A86C-4D6F-9FDE-644830CCFFCF}"/>
    <dgm:cxn modelId="{97A8411A-5653-4649-8556-A9CA6CC520EF}" type="presOf" srcId="{D36DE54C-6858-47EB-B5A7-727DD29C7971}" destId="{EE130DB7-1160-4299-919E-1DB5582EA48B}" srcOrd="0" destOrd="0" presId="urn:microsoft.com/office/officeart/2005/8/layout/lProcess2"/>
    <dgm:cxn modelId="{17656B1B-7A35-4F8E-8631-506323EF257A}" type="presOf" srcId="{5E395FF0-EF40-4FAF-A186-D2ABDDB40C2D}" destId="{3D0E63D0-2E4A-43D5-A89C-08257C5E1789}" srcOrd="0" destOrd="0" presId="urn:microsoft.com/office/officeart/2005/8/layout/lProcess2"/>
    <dgm:cxn modelId="{F0845521-5C2A-47A8-A6C3-98A89D14C5ED}" srcId="{2A838614-1477-4A5C-A462-A25CAC8A62D4}" destId="{7E413409-44F3-4E74-B003-6F4C21319154}" srcOrd="1" destOrd="0" parTransId="{F0EEF09F-923A-430C-94D7-E86211D326A1}" sibTransId="{B88EB46A-D2FB-4649-A7EE-D0882A916BF2}"/>
    <dgm:cxn modelId="{88922F27-6A91-4EC4-A7C0-C1BC60DECDC5}" type="presOf" srcId="{1EF08C39-E22A-4C9E-9B29-CAC63F2FE575}" destId="{7D4EC161-A467-48C9-BBDC-B179D3B82C51}" srcOrd="0" destOrd="0" presId="urn:microsoft.com/office/officeart/2005/8/layout/lProcess2"/>
    <dgm:cxn modelId="{EEFDC529-8C1B-4144-A7B9-CDD3638F2C30}" type="presOf" srcId="{7E413409-44F3-4E74-B003-6F4C21319154}" destId="{2EAB89A5-9592-48B5-8653-C46C485D82E9}" srcOrd="1" destOrd="0" presId="urn:microsoft.com/office/officeart/2005/8/layout/lProcess2"/>
    <dgm:cxn modelId="{A08C112F-3A04-48C9-8A81-B5AFFFACCEA3}" type="presOf" srcId="{DD4F824C-4279-4A8E-9B23-5ED787F2657E}" destId="{82D23210-A258-4B29-AE17-1442AA35C867}" srcOrd="0" destOrd="0" presId="urn:microsoft.com/office/officeart/2005/8/layout/lProcess2"/>
    <dgm:cxn modelId="{50089534-A75E-43EF-9639-A9A39116FA97}" type="presOf" srcId="{0A62581E-ACA5-4E25-97C7-90CCBB04AC07}" destId="{64E20E41-AFA8-4C36-8C0A-9318BD1613B0}" srcOrd="0" destOrd="1" presId="urn:microsoft.com/office/officeart/2005/8/layout/lProcess2"/>
    <dgm:cxn modelId="{F8C79A38-C5EF-493A-B4F9-E5B8C9DFF130}" srcId="{7E413409-44F3-4E74-B003-6F4C21319154}" destId="{812CA022-C006-41CE-B3C7-40F694059400}" srcOrd="2" destOrd="0" parTransId="{7B330BEF-DD4B-46F9-94A2-5A4EDAF7EF0D}" sibTransId="{9AB48554-ED07-4AE5-9563-54738FED59DF}"/>
    <dgm:cxn modelId="{D4E3B166-FDCD-40B8-BDAB-CD46120A7C2D}" type="presOf" srcId="{7E413409-44F3-4E74-B003-6F4C21319154}" destId="{69ECA8D8-6CB2-4C25-9884-8C84A1E7E1D0}" srcOrd="0" destOrd="0" presId="urn:microsoft.com/office/officeart/2005/8/layout/lProcess2"/>
    <dgm:cxn modelId="{AAB51669-0058-4784-93F4-CDC7ED7B397E}" type="presOf" srcId="{1EF08C39-E22A-4C9E-9B29-CAC63F2FE575}" destId="{DFC8CB23-5884-414E-B468-6C914610D8A3}" srcOrd="1" destOrd="0" presId="urn:microsoft.com/office/officeart/2005/8/layout/lProcess2"/>
    <dgm:cxn modelId="{3A96204A-9E25-4241-89C4-96B8C30B8855}" srcId="{812CA022-C006-41CE-B3C7-40F694059400}" destId="{0A62581E-ACA5-4E25-97C7-90CCBB04AC07}" srcOrd="0" destOrd="0" parTransId="{8903075D-A781-45C8-BC53-1A3122F5C972}" sibTransId="{F719EFE5-B1B9-4556-BDF7-E48DA3AB1CC5}"/>
    <dgm:cxn modelId="{62C11E6C-3A7D-485A-8F91-3C2AF699105B}" type="presOf" srcId="{DD4F824C-4279-4A8E-9B23-5ED787F2657E}" destId="{8A0F3651-3669-4900-847D-219FA3D145D2}" srcOrd="1" destOrd="0" presId="urn:microsoft.com/office/officeart/2005/8/layout/lProcess2"/>
    <dgm:cxn modelId="{CB09046E-1E5E-4ABD-BD05-E9E53CBCDF24}" type="presOf" srcId="{E98989D9-953D-4B49-8D9E-0B2231A995A5}" destId="{BDE086D4-A0EA-442D-9230-7D28C63D0BCB}" srcOrd="1" destOrd="0" presId="urn:microsoft.com/office/officeart/2005/8/layout/lProcess2"/>
    <dgm:cxn modelId="{4CEA3050-18ED-4CC7-ADB1-B77E0C2F5F67}" type="presOf" srcId="{C969DF14-2C05-4244-BD9F-ACAFEB6A20FB}" destId="{AA86F431-3FFB-4A85-A652-8E40159798CC}" srcOrd="0" destOrd="0" presId="urn:microsoft.com/office/officeart/2005/8/layout/lProcess2"/>
    <dgm:cxn modelId="{F008F474-2BBD-4AEF-829D-CB02D956868C}" type="presOf" srcId="{EBC04E49-D0D7-4D00-AB62-BD1427218C04}" destId="{77EE568C-A2FB-4BFC-BBDB-F0C628AB65F9}" srcOrd="0" destOrd="0" presId="urn:microsoft.com/office/officeart/2005/8/layout/lProcess2"/>
    <dgm:cxn modelId="{889DDB9D-71CC-421B-87DD-F02939A1B991}" srcId="{1EF08C39-E22A-4C9E-9B29-CAC63F2FE575}" destId="{C969DF14-2C05-4244-BD9F-ACAFEB6A20FB}" srcOrd="0" destOrd="0" parTransId="{FE92ECD8-3B53-4C2F-AFE3-B9200199A4CD}" sibTransId="{E8EE1F67-B2F4-4751-A335-703797079A2E}"/>
    <dgm:cxn modelId="{AA1AAAA0-C66F-45E4-91C2-D64A852C14A9}" srcId="{2A838614-1477-4A5C-A462-A25CAC8A62D4}" destId="{DD4F824C-4279-4A8E-9B23-5ED787F2657E}" srcOrd="3" destOrd="0" parTransId="{2BD928B2-6AF2-441E-A146-7200D0E37189}" sibTransId="{034C681E-15EA-4A84-901E-B9AB7B2FDFDC}"/>
    <dgm:cxn modelId="{021D09A3-E399-409B-B4E9-44E073CB22E7}" type="presOf" srcId="{812CA022-C006-41CE-B3C7-40F694059400}" destId="{64E20E41-AFA8-4C36-8C0A-9318BD1613B0}" srcOrd="0" destOrd="0" presId="urn:microsoft.com/office/officeart/2005/8/layout/lProcess2"/>
    <dgm:cxn modelId="{476232B4-C6E1-4606-BB53-BE328A87C8DC}" srcId="{7E413409-44F3-4E74-B003-6F4C21319154}" destId="{79A81BB7-EC59-4601-AD0B-7F25FFECE9E9}" srcOrd="0" destOrd="0" parTransId="{E589D7E5-AA57-41D4-A710-257ED88F4ACE}" sibTransId="{CAB691DE-2974-4ED5-B423-283048B9FCCD}"/>
    <dgm:cxn modelId="{E1EA34C0-B1F5-48A7-B08B-B05333BDD3B1}" srcId="{2A838614-1477-4A5C-A462-A25CAC8A62D4}" destId="{1EF08C39-E22A-4C9E-9B29-CAC63F2FE575}" srcOrd="2" destOrd="0" parTransId="{084EECEA-1B6B-4FB4-BACB-4050C2834366}" sibTransId="{42576F82-89AB-4EAA-A63D-23907F33E1EA}"/>
    <dgm:cxn modelId="{679D2CC7-D4F3-4DA8-9AEF-8747381154A1}" type="presOf" srcId="{79A81BB7-EC59-4601-AD0B-7F25FFECE9E9}" destId="{0E8D1135-0865-454A-8414-4E3AAE2A532A}" srcOrd="0" destOrd="0" presId="urn:microsoft.com/office/officeart/2005/8/layout/lProcess2"/>
    <dgm:cxn modelId="{85CFE1D9-C79C-4CAA-9127-681C58EB1C07}" type="presOf" srcId="{2A838614-1477-4A5C-A462-A25CAC8A62D4}" destId="{79A6D966-C33D-4BBD-81EB-4F13E89DB4C2}" srcOrd="0" destOrd="0" presId="urn:microsoft.com/office/officeart/2005/8/layout/lProcess2"/>
    <dgm:cxn modelId="{2697B5DB-090D-428F-AFD6-51E63F7D4699}" srcId="{DD4F824C-4279-4A8E-9B23-5ED787F2657E}" destId="{EBC04E49-D0D7-4D00-AB62-BD1427218C04}" srcOrd="0" destOrd="0" parTransId="{FE091E45-73D9-406A-9384-B2E545044DE3}" sibTransId="{26E8458F-94D2-4ED5-ADCA-02621C2C359E}"/>
    <dgm:cxn modelId="{17DC3DE9-49E0-45C0-88FE-9FCFAAA6E8BA}" srcId="{2A838614-1477-4A5C-A462-A25CAC8A62D4}" destId="{E98989D9-953D-4B49-8D9E-0B2231A995A5}" srcOrd="0" destOrd="0" parTransId="{EE467BB4-5292-4AEA-9138-9CFA37D732D2}" sibTransId="{E616F391-9D5E-4FC1-B7C9-80B0F093B8DE}"/>
    <dgm:cxn modelId="{0E079AF2-3A98-401A-9420-E7C38218D19F}" type="presOf" srcId="{E98989D9-953D-4B49-8D9E-0B2231A995A5}" destId="{5395DD21-F397-41E7-9428-F64C3DE49992}" srcOrd="0" destOrd="0" presId="urn:microsoft.com/office/officeart/2005/8/layout/lProcess2"/>
    <dgm:cxn modelId="{8E8EEFF6-63DB-4C26-909B-36CE5000F5F5}" srcId="{E98989D9-953D-4B49-8D9E-0B2231A995A5}" destId="{D36DE54C-6858-47EB-B5A7-727DD29C7971}" srcOrd="0" destOrd="0" parTransId="{EF52BCF6-52DA-4DD5-B2F7-3095E3E792B8}" sibTransId="{7D661EB9-7B68-4C0B-83E0-2D5C7BEB013C}"/>
    <dgm:cxn modelId="{DB5A5596-066F-4246-B788-618BC15EE7E4}" type="presParOf" srcId="{79A6D966-C33D-4BBD-81EB-4F13E89DB4C2}" destId="{705B1305-A4DC-45DB-914D-E44868A62EC8}" srcOrd="0" destOrd="0" presId="urn:microsoft.com/office/officeart/2005/8/layout/lProcess2"/>
    <dgm:cxn modelId="{B38B5233-7739-4732-8046-9BCE58B44611}" type="presParOf" srcId="{705B1305-A4DC-45DB-914D-E44868A62EC8}" destId="{5395DD21-F397-41E7-9428-F64C3DE49992}" srcOrd="0" destOrd="0" presId="urn:microsoft.com/office/officeart/2005/8/layout/lProcess2"/>
    <dgm:cxn modelId="{B8DF4E6A-B036-4133-88DB-20DA84346EC3}" type="presParOf" srcId="{705B1305-A4DC-45DB-914D-E44868A62EC8}" destId="{BDE086D4-A0EA-442D-9230-7D28C63D0BCB}" srcOrd="1" destOrd="0" presId="urn:microsoft.com/office/officeart/2005/8/layout/lProcess2"/>
    <dgm:cxn modelId="{49563395-D332-491B-ADE1-B35AC116FB5D}" type="presParOf" srcId="{705B1305-A4DC-45DB-914D-E44868A62EC8}" destId="{41E12B0D-D5FE-49D7-B386-501F294BCA2E}" srcOrd="2" destOrd="0" presId="urn:microsoft.com/office/officeart/2005/8/layout/lProcess2"/>
    <dgm:cxn modelId="{30D5BA3A-9F3B-4632-A4E7-FF7D9B1A1CC6}" type="presParOf" srcId="{41E12B0D-D5FE-49D7-B386-501F294BCA2E}" destId="{14F35431-C4A3-47A3-BCED-3F727CF18EE9}" srcOrd="0" destOrd="0" presId="urn:microsoft.com/office/officeart/2005/8/layout/lProcess2"/>
    <dgm:cxn modelId="{44B1ADD6-2334-413E-B598-AF0B70025488}" type="presParOf" srcId="{14F35431-C4A3-47A3-BCED-3F727CF18EE9}" destId="{EE130DB7-1160-4299-919E-1DB5582EA48B}" srcOrd="0" destOrd="0" presId="urn:microsoft.com/office/officeart/2005/8/layout/lProcess2"/>
    <dgm:cxn modelId="{3AF65517-D12D-451A-AA08-7CE1DC44FBC2}" type="presParOf" srcId="{79A6D966-C33D-4BBD-81EB-4F13E89DB4C2}" destId="{4E2EEB9D-5EB2-4E0B-9FA1-F16BCA3AA7A9}" srcOrd="1" destOrd="0" presId="urn:microsoft.com/office/officeart/2005/8/layout/lProcess2"/>
    <dgm:cxn modelId="{A57CC104-2266-4FA2-9B87-5C33E4847402}" type="presParOf" srcId="{79A6D966-C33D-4BBD-81EB-4F13E89DB4C2}" destId="{49BDE919-C0F8-4ED9-8682-52A5AEA1B7BF}" srcOrd="2" destOrd="0" presId="urn:microsoft.com/office/officeart/2005/8/layout/lProcess2"/>
    <dgm:cxn modelId="{905D4373-7359-4074-955F-01EC0B429B00}" type="presParOf" srcId="{49BDE919-C0F8-4ED9-8682-52A5AEA1B7BF}" destId="{69ECA8D8-6CB2-4C25-9884-8C84A1E7E1D0}" srcOrd="0" destOrd="0" presId="urn:microsoft.com/office/officeart/2005/8/layout/lProcess2"/>
    <dgm:cxn modelId="{7B4E2AE8-DAB9-4474-8D03-8DD892103298}" type="presParOf" srcId="{49BDE919-C0F8-4ED9-8682-52A5AEA1B7BF}" destId="{2EAB89A5-9592-48B5-8653-C46C485D82E9}" srcOrd="1" destOrd="0" presId="urn:microsoft.com/office/officeart/2005/8/layout/lProcess2"/>
    <dgm:cxn modelId="{CC468DA5-59C7-4CA4-9D4C-8D6AFB052B7E}" type="presParOf" srcId="{49BDE919-C0F8-4ED9-8682-52A5AEA1B7BF}" destId="{D39E89AB-F5C6-48BC-B072-9BD7BC760869}" srcOrd="2" destOrd="0" presId="urn:microsoft.com/office/officeart/2005/8/layout/lProcess2"/>
    <dgm:cxn modelId="{69CDA009-DF4C-4542-B233-B003F5CEDB64}" type="presParOf" srcId="{D39E89AB-F5C6-48BC-B072-9BD7BC760869}" destId="{DC37B6A4-990D-4D27-850B-DFC2D8059EB0}" srcOrd="0" destOrd="0" presId="urn:microsoft.com/office/officeart/2005/8/layout/lProcess2"/>
    <dgm:cxn modelId="{C75349EA-10B5-4C63-B71A-7E5D38FAF703}" type="presParOf" srcId="{DC37B6A4-990D-4D27-850B-DFC2D8059EB0}" destId="{0E8D1135-0865-454A-8414-4E3AAE2A532A}" srcOrd="0" destOrd="0" presId="urn:microsoft.com/office/officeart/2005/8/layout/lProcess2"/>
    <dgm:cxn modelId="{0268C90C-978D-4FF6-A80B-493B57A9A24C}" type="presParOf" srcId="{DC37B6A4-990D-4D27-850B-DFC2D8059EB0}" destId="{F974039A-4FC0-4D8D-8403-F49F67385322}" srcOrd="1" destOrd="0" presId="urn:microsoft.com/office/officeart/2005/8/layout/lProcess2"/>
    <dgm:cxn modelId="{336B2FCB-ABDF-4FA6-8339-F08D80D3703E}" type="presParOf" srcId="{DC37B6A4-990D-4D27-850B-DFC2D8059EB0}" destId="{3D0E63D0-2E4A-43D5-A89C-08257C5E1789}" srcOrd="2" destOrd="0" presId="urn:microsoft.com/office/officeart/2005/8/layout/lProcess2"/>
    <dgm:cxn modelId="{5EA98D07-C046-46CF-997F-0CAAF98F491E}" type="presParOf" srcId="{DC37B6A4-990D-4D27-850B-DFC2D8059EB0}" destId="{8D3E882E-33BE-4A20-A57C-7EC2D8A7C8D2}" srcOrd="3" destOrd="0" presId="urn:microsoft.com/office/officeart/2005/8/layout/lProcess2"/>
    <dgm:cxn modelId="{7C7F89EB-EB2D-4BB1-B998-8357B5327667}" type="presParOf" srcId="{DC37B6A4-990D-4D27-850B-DFC2D8059EB0}" destId="{64E20E41-AFA8-4C36-8C0A-9318BD1613B0}" srcOrd="4" destOrd="0" presId="urn:microsoft.com/office/officeart/2005/8/layout/lProcess2"/>
    <dgm:cxn modelId="{CBF4339F-B324-4616-8EA4-57BA0482B414}" type="presParOf" srcId="{79A6D966-C33D-4BBD-81EB-4F13E89DB4C2}" destId="{377F1524-5CEF-42F7-A411-F71B942828B4}" srcOrd="3" destOrd="0" presId="urn:microsoft.com/office/officeart/2005/8/layout/lProcess2"/>
    <dgm:cxn modelId="{B7A91272-03A5-4B00-88ED-BFFE303D4A98}" type="presParOf" srcId="{79A6D966-C33D-4BBD-81EB-4F13E89DB4C2}" destId="{8DA75AF5-2B0F-464C-913F-7175815C0936}" srcOrd="4" destOrd="0" presId="urn:microsoft.com/office/officeart/2005/8/layout/lProcess2"/>
    <dgm:cxn modelId="{5FF69246-2B49-4C5E-BE70-C62FF6F712EB}" type="presParOf" srcId="{8DA75AF5-2B0F-464C-913F-7175815C0936}" destId="{7D4EC161-A467-48C9-BBDC-B179D3B82C51}" srcOrd="0" destOrd="0" presId="urn:microsoft.com/office/officeart/2005/8/layout/lProcess2"/>
    <dgm:cxn modelId="{88BA4EAA-FCF7-4896-98CE-D9F66D2B53C5}" type="presParOf" srcId="{8DA75AF5-2B0F-464C-913F-7175815C0936}" destId="{DFC8CB23-5884-414E-B468-6C914610D8A3}" srcOrd="1" destOrd="0" presId="urn:microsoft.com/office/officeart/2005/8/layout/lProcess2"/>
    <dgm:cxn modelId="{23BEFF50-AA58-4C0F-9C4A-82443A0E39BF}" type="presParOf" srcId="{8DA75AF5-2B0F-464C-913F-7175815C0936}" destId="{78270E07-2729-44EF-ACDC-EE6601AC5A82}" srcOrd="2" destOrd="0" presId="urn:microsoft.com/office/officeart/2005/8/layout/lProcess2"/>
    <dgm:cxn modelId="{4211F1BD-6568-486D-8C0E-EDDF0A8C5C1A}" type="presParOf" srcId="{78270E07-2729-44EF-ACDC-EE6601AC5A82}" destId="{2BB9C117-412A-43A5-89A9-3DC1E47B4C3F}" srcOrd="0" destOrd="0" presId="urn:microsoft.com/office/officeart/2005/8/layout/lProcess2"/>
    <dgm:cxn modelId="{B4B901C3-C0A0-442E-AE24-17058FFACC3B}" type="presParOf" srcId="{2BB9C117-412A-43A5-89A9-3DC1E47B4C3F}" destId="{AA86F431-3FFB-4A85-A652-8E40159798CC}" srcOrd="0" destOrd="0" presId="urn:microsoft.com/office/officeart/2005/8/layout/lProcess2"/>
    <dgm:cxn modelId="{8060F63D-A2D3-4A74-AB4B-68780AE1003D}" type="presParOf" srcId="{79A6D966-C33D-4BBD-81EB-4F13E89DB4C2}" destId="{43806A7E-4B12-44C5-9822-E9358A12C12E}" srcOrd="5" destOrd="0" presId="urn:microsoft.com/office/officeart/2005/8/layout/lProcess2"/>
    <dgm:cxn modelId="{68BDA573-CE4C-4B1D-A0A1-3615FB1523FA}" type="presParOf" srcId="{79A6D966-C33D-4BBD-81EB-4F13E89DB4C2}" destId="{37D0F9A7-8B9B-475C-AE34-7282D3C27CF5}" srcOrd="6" destOrd="0" presId="urn:microsoft.com/office/officeart/2005/8/layout/lProcess2"/>
    <dgm:cxn modelId="{08061452-B68E-44AD-BF63-DD1E8C2CC86D}" type="presParOf" srcId="{37D0F9A7-8B9B-475C-AE34-7282D3C27CF5}" destId="{82D23210-A258-4B29-AE17-1442AA35C867}" srcOrd="0" destOrd="0" presId="urn:microsoft.com/office/officeart/2005/8/layout/lProcess2"/>
    <dgm:cxn modelId="{9BD9F80B-E595-49B0-B7DD-C2D7A2AAC3BA}" type="presParOf" srcId="{37D0F9A7-8B9B-475C-AE34-7282D3C27CF5}" destId="{8A0F3651-3669-4900-847D-219FA3D145D2}" srcOrd="1" destOrd="0" presId="urn:microsoft.com/office/officeart/2005/8/layout/lProcess2"/>
    <dgm:cxn modelId="{154B44C2-B7BB-4569-A44B-6B7CBFAA84C0}" type="presParOf" srcId="{37D0F9A7-8B9B-475C-AE34-7282D3C27CF5}" destId="{AED5C521-03D3-4ABE-A7EB-9D45A1E42A06}" srcOrd="2" destOrd="0" presId="urn:microsoft.com/office/officeart/2005/8/layout/lProcess2"/>
    <dgm:cxn modelId="{5EBE3CD3-9820-4430-8F90-EE7FCBC2B03F}" type="presParOf" srcId="{AED5C521-03D3-4ABE-A7EB-9D45A1E42A06}" destId="{9546E3AB-D285-4B81-B35C-E1C91B989B4B}" srcOrd="0" destOrd="0" presId="urn:microsoft.com/office/officeart/2005/8/layout/lProcess2"/>
    <dgm:cxn modelId="{23C81F49-9A4C-4E8A-A6A5-671B8602C6E3}" type="presParOf" srcId="{9546E3AB-D285-4B81-B35C-E1C91B989B4B}" destId="{77EE568C-A2FB-4BFC-BBDB-F0C628AB65F9}"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D49A523-B350-43B9-A2DE-487F765D18BF}"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s-ES"/>
        </a:p>
      </dgm:t>
    </dgm:pt>
    <dgm:pt modelId="{2F56FF77-C11D-4369-918A-53DB317C8AD7}">
      <dgm:prSet phldrT="[Texto]" custT="1"/>
      <dgm:spPr/>
      <dgm:t>
        <a:bodyPr/>
        <a:lstStyle/>
        <a:p>
          <a:r>
            <a:rPr lang="es-ES" sz="1400" dirty="0">
              <a:solidFill>
                <a:schemeClr val="tx1"/>
              </a:solidFill>
            </a:rPr>
            <a:t>Recomendamos hacer un cálculo en función del calendario escolar y vuestra disponibilidad.</a:t>
          </a:r>
        </a:p>
      </dgm:t>
    </dgm:pt>
    <dgm:pt modelId="{1664030C-5B84-4D0C-86CE-6C0EDB4F0C01}" type="parTrans" cxnId="{54DD4BC9-429C-4B07-842E-FB5E9ABC1402}">
      <dgm:prSet/>
      <dgm:spPr/>
      <dgm:t>
        <a:bodyPr/>
        <a:lstStyle/>
        <a:p>
          <a:endParaRPr lang="es-ES" sz="2000">
            <a:solidFill>
              <a:schemeClr val="tx1"/>
            </a:solidFill>
          </a:endParaRPr>
        </a:p>
      </dgm:t>
    </dgm:pt>
    <dgm:pt modelId="{29914C17-CB6A-493C-9701-12AA355FB38E}" type="sibTrans" cxnId="{54DD4BC9-429C-4B07-842E-FB5E9ABC1402}">
      <dgm:prSet/>
      <dgm:spPr/>
      <dgm:t>
        <a:bodyPr/>
        <a:lstStyle/>
        <a:p>
          <a:endParaRPr lang="es-ES" sz="2000">
            <a:solidFill>
              <a:schemeClr val="tx1"/>
            </a:solidFill>
          </a:endParaRPr>
        </a:p>
      </dgm:t>
    </dgm:pt>
    <dgm:pt modelId="{36392CC3-D5D3-4E0D-828B-EC8DC5EA27F3}">
      <dgm:prSet custT="1"/>
      <dgm:spPr/>
      <dgm:t>
        <a:bodyPr/>
        <a:lstStyle/>
        <a:p>
          <a:r>
            <a:rPr lang="es-ES" sz="1400" dirty="0">
              <a:solidFill>
                <a:schemeClr val="tx1"/>
              </a:solidFill>
            </a:rPr>
            <a:t>Han de realizarse 370 horas, en jornadas escolares.</a:t>
          </a:r>
        </a:p>
      </dgm:t>
    </dgm:pt>
    <dgm:pt modelId="{061FEDB8-D5AA-4C8F-8BC7-3F0B9495EDCB}" type="parTrans" cxnId="{199375D1-DC66-4DC8-9550-3FCCFF94FD99}">
      <dgm:prSet/>
      <dgm:spPr/>
      <dgm:t>
        <a:bodyPr/>
        <a:lstStyle/>
        <a:p>
          <a:endParaRPr lang="es-ES" sz="2000">
            <a:solidFill>
              <a:schemeClr val="tx1"/>
            </a:solidFill>
          </a:endParaRPr>
        </a:p>
      </dgm:t>
    </dgm:pt>
    <dgm:pt modelId="{354FA6E7-17F4-4978-A413-974520610FD0}" type="sibTrans" cxnId="{199375D1-DC66-4DC8-9550-3FCCFF94FD99}">
      <dgm:prSet/>
      <dgm:spPr/>
      <dgm:t>
        <a:bodyPr/>
        <a:lstStyle/>
        <a:p>
          <a:endParaRPr lang="es-ES" sz="2000">
            <a:solidFill>
              <a:schemeClr val="tx1"/>
            </a:solidFill>
          </a:endParaRPr>
        </a:p>
      </dgm:t>
    </dgm:pt>
    <dgm:pt modelId="{7C7AE1B0-A78B-4E25-B29C-C41ACE3201D8}">
      <dgm:prSet custT="1"/>
      <dgm:spPr/>
      <dgm:t>
        <a:bodyPr/>
        <a:lstStyle/>
        <a:p>
          <a:r>
            <a:rPr lang="es-ES" sz="1400" dirty="0">
              <a:solidFill>
                <a:schemeClr val="tx1"/>
              </a:solidFill>
            </a:rPr>
            <a:t>8 horas/día</a:t>
          </a:r>
        </a:p>
      </dgm:t>
    </dgm:pt>
    <dgm:pt modelId="{BBCB0B3E-5C32-47D2-ABFD-336427C57A4F}" type="parTrans" cxnId="{1C00ED52-8546-4A0E-91A9-E70AA7F571AB}">
      <dgm:prSet/>
      <dgm:spPr/>
      <dgm:t>
        <a:bodyPr/>
        <a:lstStyle/>
        <a:p>
          <a:endParaRPr lang="es-ES" sz="2000">
            <a:solidFill>
              <a:schemeClr val="tx1"/>
            </a:solidFill>
          </a:endParaRPr>
        </a:p>
      </dgm:t>
    </dgm:pt>
    <dgm:pt modelId="{26057FAC-4420-4DDA-A9DC-05133B046577}" type="sibTrans" cxnId="{1C00ED52-8546-4A0E-91A9-E70AA7F571AB}">
      <dgm:prSet/>
      <dgm:spPr/>
      <dgm:t>
        <a:bodyPr/>
        <a:lstStyle/>
        <a:p>
          <a:endParaRPr lang="es-ES" sz="2000">
            <a:solidFill>
              <a:schemeClr val="tx1"/>
            </a:solidFill>
          </a:endParaRPr>
        </a:p>
      </dgm:t>
    </dgm:pt>
    <dgm:pt modelId="{D8D30283-F0E0-4530-9B06-BEDEA26FD1A1}">
      <dgm:prSet custT="1"/>
      <dgm:spPr/>
      <dgm:t>
        <a:bodyPr/>
        <a:lstStyle/>
        <a:p>
          <a:r>
            <a:rPr lang="es-ES" sz="1400">
              <a:solidFill>
                <a:schemeClr val="tx1"/>
              </a:solidFill>
            </a:rPr>
            <a:t>No se admiten horarios menores de 4 horas.</a:t>
          </a:r>
          <a:endParaRPr lang="es-ES" sz="1400" dirty="0">
            <a:solidFill>
              <a:schemeClr val="tx1"/>
            </a:solidFill>
          </a:endParaRPr>
        </a:p>
      </dgm:t>
    </dgm:pt>
    <dgm:pt modelId="{81042E67-CFD4-4E91-819E-AF2208693B1A}" type="parTrans" cxnId="{7C9A0474-3E4E-47B2-BBB5-C53C72003302}">
      <dgm:prSet/>
      <dgm:spPr/>
      <dgm:t>
        <a:bodyPr/>
        <a:lstStyle/>
        <a:p>
          <a:endParaRPr lang="es-ES" sz="2000">
            <a:solidFill>
              <a:schemeClr val="tx1"/>
            </a:solidFill>
          </a:endParaRPr>
        </a:p>
      </dgm:t>
    </dgm:pt>
    <dgm:pt modelId="{495A4076-65B9-4219-8941-83F9472E5013}" type="sibTrans" cxnId="{7C9A0474-3E4E-47B2-BBB5-C53C72003302}">
      <dgm:prSet/>
      <dgm:spPr/>
      <dgm:t>
        <a:bodyPr/>
        <a:lstStyle/>
        <a:p>
          <a:endParaRPr lang="es-ES" sz="2000">
            <a:solidFill>
              <a:schemeClr val="tx1"/>
            </a:solidFill>
          </a:endParaRPr>
        </a:p>
      </dgm:t>
    </dgm:pt>
    <dgm:pt modelId="{0B91C599-D4CE-4DF2-9D8B-029F19F3D16C}">
      <dgm:prSet custT="1"/>
      <dgm:spPr/>
      <dgm:t>
        <a:bodyPr/>
        <a:lstStyle/>
        <a:p>
          <a:r>
            <a:rPr lang="es-ES" sz="1400" dirty="0">
              <a:solidFill>
                <a:schemeClr val="tx1"/>
              </a:solidFill>
            </a:rPr>
            <a:t>Puedes hacer menos de 5 días por semana: 4, 3 o 2. ej.:</a:t>
          </a:r>
        </a:p>
      </dgm:t>
    </dgm:pt>
    <dgm:pt modelId="{1CAE0AB2-EB95-435C-9600-CAF52CB7DD07}" type="parTrans" cxnId="{11868733-0800-49A7-B44E-38D5FF06571F}">
      <dgm:prSet/>
      <dgm:spPr/>
      <dgm:t>
        <a:bodyPr/>
        <a:lstStyle/>
        <a:p>
          <a:endParaRPr lang="es-ES" sz="2000">
            <a:solidFill>
              <a:schemeClr val="tx1"/>
            </a:solidFill>
          </a:endParaRPr>
        </a:p>
      </dgm:t>
    </dgm:pt>
    <dgm:pt modelId="{66EBE957-E17A-4F28-84C5-F7C66545C5BF}" type="sibTrans" cxnId="{11868733-0800-49A7-B44E-38D5FF06571F}">
      <dgm:prSet/>
      <dgm:spPr/>
      <dgm:t>
        <a:bodyPr/>
        <a:lstStyle/>
        <a:p>
          <a:endParaRPr lang="es-ES" sz="2000">
            <a:solidFill>
              <a:schemeClr val="tx1"/>
            </a:solidFill>
          </a:endParaRPr>
        </a:p>
      </dgm:t>
    </dgm:pt>
    <dgm:pt modelId="{C67713CB-0E2A-4E27-8AD0-E461536864DF}">
      <dgm:prSet custT="1"/>
      <dgm:spPr/>
      <dgm:t>
        <a:bodyPr/>
        <a:lstStyle/>
        <a:p>
          <a:r>
            <a:rPr lang="es-ES" sz="1400" dirty="0">
              <a:solidFill>
                <a:schemeClr val="tx1"/>
              </a:solidFill>
            </a:rPr>
            <a:t>7 horas/día</a:t>
          </a:r>
        </a:p>
      </dgm:t>
    </dgm:pt>
    <dgm:pt modelId="{5544FC44-4DBC-4114-B070-E8ABC1F23090}" type="parTrans" cxnId="{1A7ADBD5-9331-43FD-A796-EACC50C62837}">
      <dgm:prSet/>
      <dgm:spPr/>
      <dgm:t>
        <a:bodyPr/>
        <a:lstStyle/>
        <a:p>
          <a:endParaRPr lang="es-ES"/>
        </a:p>
      </dgm:t>
    </dgm:pt>
    <dgm:pt modelId="{72BA3DFA-66E9-4D95-B183-9A9D235AABEF}" type="sibTrans" cxnId="{1A7ADBD5-9331-43FD-A796-EACC50C62837}">
      <dgm:prSet/>
      <dgm:spPr/>
      <dgm:t>
        <a:bodyPr/>
        <a:lstStyle/>
        <a:p>
          <a:endParaRPr lang="es-ES"/>
        </a:p>
      </dgm:t>
    </dgm:pt>
    <dgm:pt modelId="{00E0F2D0-9462-4528-A13D-E9C8E4F8D237}">
      <dgm:prSet custT="1"/>
      <dgm:spPr/>
      <dgm:t>
        <a:bodyPr/>
        <a:lstStyle/>
        <a:p>
          <a:r>
            <a:rPr lang="es-ES" sz="1400" dirty="0">
              <a:solidFill>
                <a:schemeClr val="tx1"/>
              </a:solidFill>
            </a:rPr>
            <a:t>6 horas/día</a:t>
          </a:r>
        </a:p>
      </dgm:t>
    </dgm:pt>
    <dgm:pt modelId="{61032A31-7255-4904-8F52-F3A8F9EB9278}" type="parTrans" cxnId="{8274254B-8F8A-4506-A805-2A5645496E13}">
      <dgm:prSet/>
      <dgm:spPr/>
      <dgm:t>
        <a:bodyPr/>
        <a:lstStyle/>
        <a:p>
          <a:endParaRPr lang="es-ES"/>
        </a:p>
      </dgm:t>
    </dgm:pt>
    <dgm:pt modelId="{0E4D7D2D-21F0-4150-AF90-2EAE1DF74C4F}" type="sibTrans" cxnId="{8274254B-8F8A-4506-A805-2A5645496E13}">
      <dgm:prSet/>
      <dgm:spPr/>
      <dgm:t>
        <a:bodyPr/>
        <a:lstStyle/>
        <a:p>
          <a:endParaRPr lang="es-ES"/>
        </a:p>
      </dgm:t>
    </dgm:pt>
    <dgm:pt modelId="{D11C702F-73B9-422D-B1FE-8C970A67EF94}">
      <dgm:prSet custT="1"/>
      <dgm:spPr/>
      <dgm:t>
        <a:bodyPr/>
        <a:lstStyle/>
        <a:p>
          <a:r>
            <a:rPr lang="es-ES" sz="1400" dirty="0">
              <a:solidFill>
                <a:schemeClr val="tx1"/>
              </a:solidFill>
            </a:rPr>
            <a:t>5 horas/día</a:t>
          </a:r>
        </a:p>
      </dgm:t>
    </dgm:pt>
    <dgm:pt modelId="{23A7DAE8-218B-47F6-9DC1-08E62230B7B6}" type="parTrans" cxnId="{FABAF733-C723-4137-B6F2-21FCBED04660}">
      <dgm:prSet/>
      <dgm:spPr/>
      <dgm:t>
        <a:bodyPr/>
        <a:lstStyle/>
        <a:p>
          <a:endParaRPr lang="es-ES"/>
        </a:p>
      </dgm:t>
    </dgm:pt>
    <dgm:pt modelId="{31D47056-52D9-48A8-A1F7-1D26B77C4E71}" type="sibTrans" cxnId="{FABAF733-C723-4137-B6F2-21FCBED04660}">
      <dgm:prSet/>
      <dgm:spPr/>
      <dgm:t>
        <a:bodyPr/>
        <a:lstStyle/>
        <a:p>
          <a:endParaRPr lang="es-ES"/>
        </a:p>
      </dgm:t>
    </dgm:pt>
    <dgm:pt modelId="{DF70EA98-716A-49F4-8973-D0281D4ED801}">
      <dgm:prSet custT="1"/>
      <dgm:spPr/>
      <dgm:t>
        <a:bodyPr/>
        <a:lstStyle/>
        <a:p>
          <a:r>
            <a:rPr lang="es-ES" sz="1400" dirty="0">
              <a:solidFill>
                <a:schemeClr val="tx1"/>
              </a:solidFill>
            </a:rPr>
            <a:t>4 horas/día</a:t>
          </a:r>
        </a:p>
      </dgm:t>
    </dgm:pt>
    <dgm:pt modelId="{B8A75CBA-5596-4577-B2D7-D31F28457C65}" type="parTrans" cxnId="{CF45B80D-2C27-473B-AB51-5D1593438542}">
      <dgm:prSet/>
      <dgm:spPr/>
      <dgm:t>
        <a:bodyPr/>
        <a:lstStyle/>
        <a:p>
          <a:endParaRPr lang="es-ES"/>
        </a:p>
      </dgm:t>
    </dgm:pt>
    <dgm:pt modelId="{DDA593F3-7A29-4C97-AB52-F275B57237DA}" type="sibTrans" cxnId="{CF45B80D-2C27-473B-AB51-5D1593438542}">
      <dgm:prSet/>
      <dgm:spPr/>
      <dgm:t>
        <a:bodyPr/>
        <a:lstStyle/>
        <a:p>
          <a:endParaRPr lang="es-ES"/>
        </a:p>
      </dgm:t>
    </dgm:pt>
    <dgm:pt modelId="{667187A3-34A3-48EF-A09A-85AC487C34F2}">
      <dgm:prSet custT="1"/>
      <dgm:spPr/>
      <dgm:t>
        <a:bodyPr/>
        <a:lstStyle/>
        <a:p>
          <a:r>
            <a:rPr lang="es-ES" sz="1400" dirty="0">
              <a:solidFill>
                <a:schemeClr val="tx1"/>
              </a:solidFill>
            </a:rPr>
            <a:t>&lt; 4 horas/día</a:t>
          </a:r>
        </a:p>
      </dgm:t>
    </dgm:pt>
    <dgm:pt modelId="{C5801BC0-553F-4E80-AEF9-C7360F9C9713}" type="parTrans" cxnId="{333AA9A8-CAE7-4B75-BCA5-1A319D776C06}">
      <dgm:prSet/>
      <dgm:spPr/>
      <dgm:t>
        <a:bodyPr/>
        <a:lstStyle/>
        <a:p>
          <a:endParaRPr lang="es-ES"/>
        </a:p>
      </dgm:t>
    </dgm:pt>
    <dgm:pt modelId="{351978D3-3D22-4340-B530-8147CF6872ED}" type="sibTrans" cxnId="{333AA9A8-CAE7-4B75-BCA5-1A319D776C06}">
      <dgm:prSet/>
      <dgm:spPr/>
      <dgm:t>
        <a:bodyPr/>
        <a:lstStyle/>
        <a:p>
          <a:endParaRPr lang="es-ES"/>
        </a:p>
      </dgm:t>
    </dgm:pt>
    <dgm:pt modelId="{74F87661-EC96-423E-9CA4-CD690B425FE8}">
      <dgm:prSet custT="1"/>
      <dgm:spPr/>
      <dgm:t>
        <a:bodyPr/>
        <a:lstStyle/>
        <a:p>
          <a:r>
            <a:rPr lang="es-ES" sz="1400">
              <a:solidFill>
                <a:schemeClr val="tx1"/>
              </a:solidFill>
            </a:rPr>
            <a:t>= </a:t>
          </a:r>
          <a:r>
            <a:rPr lang="es-ES" sz="1400" dirty="0">
              <a:solidFill>
                <a:schemeClr val="tx1"/>
              </a:solidFill>
            </a:rPr>
            <a:t>47 jornadas de prácticas.</a:t>
          </a:r>
        </a:p>
      </dgm:t>
    </dgm:pt>
    <dgm:pt modelId="{41F9ACC9-8603-488A-BE02-09479CDD4506}" type="parTrans" cxnId="{2B826A3A-4C49-4C04-BBA0-404EE9D2B09A}">
      <dgm:prSet/>
      <dgm:spPr/>
      <dgm:t>
        <a:bodyPr/>
        <a:lstStyle/>
        <a:p>
          <a:endParaRPr lang="es-ES"/>
        </a:p>
      </dgm:t>
    </dgm:pt>
    <dgm:pt modelId="{C475F0F3-4B9E-43F0-B612-630E87FDB38E}" type="sibTrans" cxnId="{2B826A3A-4C49-4C04-BBA0-404EE9D2B09A}">
      <dgm:prSet/>
      <dgm:spPr/>
      <dgm:t>
        <a:bodyPr/>
        <a:lstStyle/>
        <a:p>
          <a:endParaRPr lang="es-ES"/>
        </a:p>
      </dgm:t>
    </dgm:pt>
    <dgm:pt modelId="{6321728C-9BFB-4346-87C2-DA166093059D}">
      <dgm:prSet custT="1"/>
      <dgm:spPr/>
      <dgm:t>
        <a:bodyPr/>
        <a:lstStyle/>
        <a:p>
          <a:r>
            <a:rPr lang="es-ES" sz="1400">
              <a:solidFill>
                <a:schemeClr val="tx1"/>
              </a:solidFill>
            </a:rPr>
            <a:t>= </a:t>
          </a:r>
          <a:r>
            <a:rPr lang="es-ES" sz="1400" dirty="0">
              <a:solidFill>
                <a:schemeClr val="tx1"/>
              </a:solidFill>
            </a:rPr>
            <a:t>53 jornadas de prácticas.</a:t>
          </a:r>
        </a:p>
      </dgm:t>
    </dgm:pt>
    <dgm:pt modelId="{1825A9A2-18FF-4FD6-BA0F-436C1DB5E552}" type="parTrans" cxnId="{5FB220A7-6EBA-41BD-9375-0F91E694253F}">
      <dgm:prSet/>
      <dgm:spPr/>
      <dgm:t>
        <a:bodyPr/>
        <a:lstStyle/>
        <a:p>
          <a:endParaRPr lang="es-ES"/>
        </a:p>
      </dgm:t>
    </dgm:pt>
    <dgm:pt modelId="{B64B2F42-AF3D-456B-8C29-A9C5CDC7A35C}" type="sibTrans" cxnId="{5FB220A7-6EBA-41BD-9375-0F91E694253F}">
      <dgm:prSet/>
      <dgm:spPr/>
      <dgm:t>
        <a:bodyPr/>
        <a:lstStyle/>
        <a:p>
          <a:endParaRPr lang="es-ES"/>
        </a:p>
      </dgm:t>
    </dgm:pt>
    <dgm:pt modelId="{D9CC4601-0E8F-42E6-B1FD-897C64DF12F8}">
      <dgm:prSet custT="1"/>
      <dgm:spPr/>
      <dgm:t>
        <a:bodyPr/>
        <a:lstStyle/>
        <a:p>
          <a:r>
            <a:rPr lang="es-ES" sz="1400">
              <a:solidFill>
                <a:schemeClr val="tx1"/>
              </a:solidFill>
            </a:rPr>
            <a:t>= </a:t>
          </a:r>
          <a:r>
            <a:rPr lang="es-ES" sz="1400" dirty="0">
              <a:solidFill>
                <a:schemeClr val="tx1"/>
              </a:solidFill>
            </a:rPr>
            <a:t>62 jornadas de prácticas.</a:t>
          </a:r>
        </a:p>
      </dgm:t>
    </dgm:pt>
    <dgm:pt modelId="{DA54B2D6-BADB-4D87-8E18-36FF4C3F1529}" type="parTrans" cxnId="{EB5CF3A6-E6A3-45A2-A23A-43F6C609E3CE}">
      <dgm:prSet/>
      <dgm:spPr/>
      <dgm:t>
        <a:bodyPr/>
        <a:lstStyle/>
        <a:p>
          <a:endParaRPr lang="es-ES"/>
        </a:p>
      </dgm:t>
    </dgm:pt>
    <dgm:pt modelId="{82558A3F-44D1-47B9-9D04-43AF11F57E26}" type="sibTrans" cxnId="{EB5CF3A6-E6A3-45A2-A23A-43F6C609E3CE}">
      <dgm:prSet/>
      <dgm:spPr/>
      <dgm:t>
        <a:bodyPr/>
        <a:lstStyle/>
        <a:p>
          <a:endParaRPr lang="es-ES"/>
        </a:p>
      </dgm:t>
    </dgm:pt>
    <dgm:pt modelId="{E64A4370-8F85-433B-947C-7A2DA4B48023}">
      <dgm:prSet custT="1"/>
      <dgm:spPr/>
      <dgm:t>
        <a:bodyPr/>
        <a:lstStyle/>
        <a:p>
          <a:r>
            <a:rPr lang="es-ES" sz="1400">
              <a:solidFill>
                <a:schemeClr val="tx1"/>
              </a:solidFill>
            </a:rPr>
            <a:t>= </a:t>
          </a:r>
          <a:r>
            <a:rPr lang="es-ES" sz="1400" dirty="0">
              <a:solidFill>
                <a:schemeClr val="tx1"/>
              </a:solidFill>
            </a:rPr>
            <a:t>74 jornadas de prácticas. (Ha de solicitar aplazamiento)</a:t>
          </a:r>
        </a:p>
      </dgm:t>
    </dgm:pt>
    <dgm:pt modelId="{F41DDB2A-1A57-45B9-9834-BD59E17B4588}" type="parTrans" cxnId="{BD485F1A-C1B0-42AD-B5BD-8D9BA9C43937}">
      <dgm:prSet/>
      <dgm:spPr/>
      <dgm:t>
        <a:bodyPr/>
        <a:lstStyle/>
        <a:p>
          <a:endParaRPr lang="es-ES"/>
        </a:p>
      </dgm:t>
    </dgm:pt>
    <dgm:pt modelId="{63B166D3-0427-4374-A7F6-E4187CC66F74}" type="sibTrans" cxnId="{BD485F1A-C1B0-42AD-B5BD-8D9BA9C43937}">
      <dgm:prSet/>
      <dgm:spPr/>
      <dgm:t>
        <a:bodyPr/>
        <a:lstStyle/>
        <a:p>
          <a:endParaRPr lang="es-ES"/>
        </a:p>
      </dgm:t>
    </dgm:pt>
    <dgm:pt modelId="{84B70117-1C78-4B19-94BA-6BFE222236DC}">
      <dgm:prSet custT="1"/>
      <dgm:spPr/>
      <dgm:t>
        <a:bodyPr/>
        <a:lstStyle/>
        <a:p>
          <a:r>
            <a:rPr lang="es-ES" sz="1400">
              <a:solidFill>
                <a:schemeClr val="tx1"/>
              </a:solidFill>
            </a:rPr>
            <a:t>= </a:t>
          </a:r>
          <a:r>
            <a:rPr lang="es-ES" sz="1400" dirty="0">
              <a:solidFill>
                <a:schemeClr val="tx1"/>
              </a:solidFill>
            </a:rPr>
            <a:t>93 jornadas de prácticas. (Ha de solicitar aplazamiento)</a:t>
          </a:r>
        </a:p>
      </dgm:t>
    </dgm:pt>
    <dgm:pt modelId="{19060480-0573-4F0E-BE54-2AA616248DFB}" type="parTrans" cxnId="{562B0B49-5581-49C0-BE79-67A7165BA5FF}">
      <dgm:prSet/>
      <dgm:spPr/>
      <dgm:t>
        <a:bodyPr/>
        <a:lstStyle/>
        <a:p>
          <a:endParaRPr lang="es-ES"/>
        </a:p>
      </dgm:t>
    </dgm:pt>
    <dgm:pt modelId="{2D1CF0AD-0917-460B-A6E7-A415656E8D58}" type="sibTrans" cxnId="{562B0B49-5581-49C0-BE79-67A7165BA5FF}">
      <dgm:prSet/>
      <dgm:spPr/>
      <dgm:t>
        <a:bodyPr/>
        <a:lstStyle/>
        <a:p>
          <a:endParaRPr lang="es-ES"/>
        </a:p>
      </dgm:t>
    </dgm:pt>
    <dgm:pt modelId="{977E1BCE-F1CA-4E87-A422-4DB927D8F01A}">
      <dgm:prSet custT="1"/>
      <dgm:spPr/>
      <dgm:t>
        <a:bodyPr/>
        <a:lstStyle/>
        <a:p>
          <a:r>
            <a:rPr lang="es-ES" sz="1400" dirty="0">
              <a:solidFill>
                <a:schemeClr val="tx1"/>
              </a:solidFill>
            </a:rPr>
            <a:t>= no es viable realizar las prácticas.</a:t>
          </a:r>
        </a:p>
      </dgm:t>
    </dgm:pt>
    <dgm:pt modelId="{90748D13-F549-4EB3-B5A2-855F63FCDE75}" type="parTrans" cxnId="{B705A154-1D19-4B9B-BF24-0EE5E9F75BC7}">
      <dgm:prSet/>
      <dgm:spPr/>
      <dgm:t>
        <a:bodyPr/>
        <a:lstStyle/>
        <a:p>
          <a:endParaRPr lang="es-ES"/>
        </a:p>
      </dgm:t>
    </dgm:pt>
    <dgm:pt modelId="{76D74C3B-A21C-4E1B-85BB-8EB76FFAD8C4}" type="sibTrans" cxnId="{B705A154-1D19-4B9B-BF24-0EE5E9F75BC7}">
      <dgm:prSet/>
      <dgm:spPr/>
      <dgm:t>
        <a:bodyPr/>
        <a:lstStyle/>
        <a:p>
          <a:endParaRPr lang="es-ES"/>
        </a:p>
      </dgm:t>
    </dgm:pt>
    <dgm:pt modelId="{3C17EC18-65F3-426E-B0EA-4D96CA3A2075}">
      <dgm:prSet custT="1"/>
      <dgm:spPr/>
      <dgm:t>
        <a:bodyPr/>
        <a:lstStyle/>
        <a:p>
          <a:r>
            <a:rPr lang="es-ES" sz="1400">
              <a:solidFill>
                <a:schemeClr val="tx1"/>
              </a:solidFill>
            </a:rPr>
            <a:t>L-X-V</a:t>
          </a:r>
          <a:endParaRPr lang="es-ES" sz="1400" dirty="0">
            <a:solidFill>
              <a:schemeClr val="tx1"/>
            </a:solidFill>
          </a:endParaRPr>
        </a:p>
      </dgm:t>
    </dgm:pt>
    <dgm:pt modelId="{A2423EF8-AE55-4C5F-9320-237F98BF5B6E}" type="parTrans" cxnId="{9B59C004-9611-4CA5-A768-574D3A96F56F}">
      <dgm:prSet/>
      <dgm:spPr/>
      <dgm:t>
        <a:bodyPr/>
        <a:lstStyle/>
        <a:p>
          <a:endParaRPr lang="es-ES"/>
        </a:p>
      </dgm:t>
    </dgm:pt>
    <dgm:pt modelId="{31FB2A9A-C4AB-463D-8C3C-47EE98CDDBC5}" type="sibTrans" cxnId="{9B59C004-9611-4CA5-A768-574D3A96F56F}">
      <dgm:prSet/>
      <dgm:spPr/>
      <dgm:t>
        <a:bodyPr/>
        <a:lstStyle/>
        <a:p>
          <a:endParaRPr lang="es-ES"/>
        </a:p>
      </dgm:t>
    </dgm:pt>
    <dgm:pt modelId="{F65EC817-16F8-4E10-A142-AD6C8CB30B9F}">
      <dgm:prSet custT="1"/>
      <dgm:spPr/>
      <dgm:t>
        <a:bodyPr/>
        <a:lstStyle/>
        <a:p>
          <a:r>
            <a:rPr lang="es-ES" sz="1200" dirty="0">
              <a:solidFill>
                <a:schemeClr val="tx1"/>
              </a:solidFill>
            </a:rPr>
            <a:t>El módulo de FCT requiere la </a:t>
          </a:r>
          <a:r>
            <a:rPr lang="es-ES" sz="1200" b="1" dirty="0">
              <a:solidFill>
                <a:schemeClr val="tx1"/>
              </a:solidFill>
            </a:rPr>
            <a:t>presencia obligatoria a las tutorías</a:t>
          </a:r>
          <a:r>
            <a:rPr lang="es-ES" sz="1200" dirty="0">
              <a:solidFill>
                <a:schemeClr val="tx1"/>
              </a:solidFill>
            </a:rPr>
            <a:t> realizadas en el centro educativo, tanto de Proyecto como de Seguimiento.</a:t>
          </a:r>
        </a:p>
      </dgm:t>
    </dgm:pt>
    <dgm:pt modelId="{CB2BA494-178F-4244-B67E-AAC21D754682}" type="parTrans" cxnId="{A7FBCD62-78C4-4F39-987D-3FB24CCB623A}">
      <dgm:prSet/>
      <dgm:spPr/>
      <dgm:t>
        <a:bodyPr/>
        <a:lstStyle/>
        <a:p>
          <a:endParaRPr lang="es-ES"/>
        </a:p>
      </dgm:t>
    </dgm:pt>
    <dgm:pt modelId="{FB1C98A2-8C88-4D30-8B23-BDBBCE1C5347}" type="sibTrans" cxnId="{A7FBCD62-78C4-4F39-987D-3FB24CCB623A}">
      <dgm:prSet/>
      <dgm:spPr/>
      <dgm:t>
        <a:bodyPr/>
        <a:lstStyle/>
        <a:p>
          <a:endParaRPr lang="es-ES"/>
        </a:p>
      </dgm:t>
    </dgm:pt>
    <dgm:pt modelId="{3047FED2-5D7C-4C0F-A23E-7F591E2CE6E1}">
      <dgm:prSet custT="1"/>
      <dgm:spPr/>
      <dgm:t>
        <a:bodyPr/>
        <a:lstStyle/>
        <a:p>
          <a:r>
            <a:rPr lang="es-ES" sz="1400" b="1" i="1" dirty="0">
              <a:solidFill>
                <a:schemeClr val="tx1"/>
              </a:solidFill>
            </a:rPr>
            <a:t>TUTORÍAS EN IES</a:t>
          </a:r>
        </a:p>
      </dgm:t>
    </dgm:pt>
    <dgm:pt modelId="{03850C45-82C8-40F0-9D36-A8BFC1D8F403}" type="parTrans" cxnId="{3119631C-5FB9-4280-8E0D-6D4D7DD942F3}">
      <dgm:prSet/>
      <dgm:spPr/>
      <dgm:t>
        <a:bodyPr/>
        <a:lstStyle/>
        <a:p>
          <a:endParaRPr lang="es-ES"/>
        </a:p>
      </dgm:t>
    </dgm:pt>
    <dgm:pt modelId="{F542BAEE-B8BD-4F3F-A66F-C4FB81488F3E}" type="sibTrans" cxnId="{3119631C-5FB9-4280-8E0D-6D4D7DD942F3}">
      <dgm:prSet/>
      <dgm:spPr/>
      <dgm:t>
        <a:bodyPr/>
        <a:lstStyle/>
        <a:p>
          <a:endParaRPr lang="es-ES"/>
        </a:p>
      </dgm:t>
    </dgm:pt>
    <dgm:pt modelId="{6B6C36D3-0959-44EB-8554-18EBC51CF01B}" type="pres">
      <dgm:prSet presAssocID="{6D49A523-B350-43B9-A2DE-487F765D18BF}" presName="Name0" presStyleCnt="0">
        <dgm:presLayoutVars>
          <dgm:dir/>
          <dgm:animLvl val="lvl"/>
          <dgm:resizeHandles val="exact"/>
        </dgm:presLayoutVars>
      </dgm:prSet>
      <dgm:spPr/>
    </dgm:pt>
    <dgm:pt modelId="{209C9351-22C0-4D50-A283-A3D10B5331C8}" type="pres">
      <dgm:prSet presAssocID="{2F56FF77-C11D-4369-918A-53DB317C8AD7}" presName="linNode" presStyleCnt="0"/>
      <dgm:spPr/>
    </dgm:pt>
    <dgm:pt modelId="{1D2F5F17-4194-4133-A0E4-082BB2640047}" type="pres">
      <dgm:prSet presAssocID="{2F56FF77-C11D-4369-918A-53DB317C8AD7}" presName="parentText" presStyleLbl="node1" presStyleIdx="0" presStyleCnt="8" custScaleY="172369" custLinFactNeighborY="5490">
        <dgm:presLayoutVars>
          <dgm:chMax val="1"/>
          <dgm:bulletEnabled val="1"/>
        </dgm:presLayoutVars>
      </dgm:prSet>
      <dgm:spPr/>
    </dgm:pt>
    <dgm:pt modelId="{08EBECD0-7336-425A-BD3F-97DD4CFEE954}" type="pres">
      <dgm:prSet presAssocID="{2F56FF77-C11D-4369-918A-53DB317C8AD7}" presName="descendantText" presStyleLbl="alignAccFollowNode1" presStyleIdx="0" presStyleCnt="8" custScaleY="172369">
        <dgm:presLayoutVars>
          <dgm:bulletEnabled val="1"/>
        </dgm:presLayoutVars>
      </dgm:prSet>
      <dgm:spPr/>
    </dgm:pt>
    <dgm:pt modelId="{F32D499E-22DA-4CC7-8BEB-7BFD22187EEF}" type="pres">
      <dgm:prSet presAssocID="{29914C17-CB6A-493C-9701-12AA355FB38E}" presName="sp" presStyleCnt="0"/>
      <dgm:spPr/>
    </dgm:pt>
    <dgm:pt modelId="{483F5531-EB02-4586-8597-1B2D2FC810DC}" type="pres">
      <dgm:prSet presAssocID="{7C7AE1B0-A78B-4E25-B29C-C41ACE3201D8}" presName="linNode" presStyleCnt="0"/>
      <dgm:spPr/>
    </dgm:pt>
    <dgm:pt modelId="{FE69C349-267B-43EE-A037-63AA8E43D169}" type="pres">
      <dgm:prSet presAssocID="{7C7AE1B0-A78B-4E25-B29C-C41ACE3201D8}" presName="parentText" presStyleLbl="node1" presStyleIdx="1" presStyleCnt="8">
        <dgm:presLayoutVars>
          <dgm:chMax val="1"/>
          <dgm:bulletEnabled val="1"/>
        </dgm:presLayoutVars>
      </dgm:prSet>
      <dgm:spPr/>
    </dgm:pt>
    <dgm:pt modelId="{6CF99173-E555-4655-8A71-A54E0F1AB0D4}" type="pres">
      <dgm:prSet presAssocID="{7C7AE1B0-A78B-4E25-B29C-C41ACE3201D8}" presName="descendantText" presStyleLbl="alignAccFollowNode1" presStyleIdx="1" presStyleCnt="8">
        <dgm:presLayoutVars>
          <dgm:bulletEnabled val="1"/>
        </dgm:presLayoutVars>
      </dgm:prSet>
      <dgm:spPr/>
    </dgm:pt>
    <dgm:pt modelId="{2FEDDDCC-0C7B-48AA-A440-06D0A9E86C9B}" type="pres">
      <dgm:prSet presAssocID="{26057FAC-4420-4DDA-A9DC-05133B046577}" presName="sp" presStyleCnt="0"/>
      <dgm:spPr/>
    </dgm:pt>
    <dgm:pt modelId="{17DBC4D0-EF7D-48CA-8A5C-825134C8046D}" type="pres">
      <dgm:prSet presAssocID="{C67713CB-0E2A-4E27-8AD0-E461536864DF}" presName="linNode" presStyleCnt="0"/>
      <dgm:spPr/>
    </dgm:pt>
    <dgm:pt modelId="{0E6E074D-0449-47A4-BFCC-3DB6B2781E96}" type="pres">
      <dgm:prSet presAssocID="{C67713CB-0E2A-4E27-8AD0-E461536864DF}" presName="parentText" presStyleLbl="node1" presStyleIdx="2" presStyleCnt="8">
        <dgm:presLayoutVars>
          <dgm:chMax val="1"/>
          <dgm:bulletEnabled val="1"/>
        </dgm:presLayoutVars>
      </dgm:prSet>
      <dgm:spPr/>
    </dgm:pt>
    <dgm:pt modelId="{92A1C593-33A6-45EA-82B3-3EA583543B76}" type="pres">
      <dgm:prSet presAssocID="{C67713CB-0E2A-4E27-8AD0-E461536864DF}" presName="descendantText" presStyleLbl="alignAccFollowNode1" presStyleIdx="2" presStyleCnt="8">
        <dgm:presLayoutVars>
          <dgm:bulletEnabled val="1"/>
        </dgm:presLayoutVars>
      </dgm:prSet>
      <dgm:spPr/>
    </dgm:pt>
    <dgm:pt modelId="{B5158964-0D6A-40DC-B385-4BBC6406D631}" type="pres">
      <dgm:prSet presAssocID="{72BA3DFA-66E9-4D95-B183-9A9D235AABEF}" presName="sp" presStyleCnt="0"/>
      <dgm:spPr/>
    </dgm:pt>
    <dgm:pt modelId="{48013898-0FEA-4BA1-837B-BE3699471C65}" type="pres">
      <dgm:prSet presAssocID="{00E0F2D0-9462-4528-A13D-E9C8E4F8D237}" presName="linNode" presStyleCnt="0"/>
      <dgm:spPr/>
    </dgm:pt>
    <dgm:pt modelId="{B01C766C-FEE3-4F3C-8BD0-D7BC0340E5FF}" type="pres">
      <dgm:prSet presAssocID="{00E0F2D0-9462-4528-A13D-E9C8E4F8D237}" presName="parentText" presStyleLbl="node1" presStyleIdx="3" presStyleCnt="8">
        <dgm:presLayoutVars>
          <dgm:chMax val="1"/>
          <dgm:bulletEnabled val="1"/>
        </dgm:presLayoutVars>
      </dgm:prSet>
      <dgm:spPr/>
    </dgm:pt>
    <dgm:pt modelId="{9291BB6D-4FC2-4F3D-9137-378D220512E8}" type="pres">
      <dgm:prSet presAssocID="{00E0F2D0-9462-4528-A13D-E9C8E4F8D237}" presName="descendantText" presStyleLbl="alignAccFollowNode1" presStyleIdx="3" presStyleCnt="8">
        <dgm:presLayoutVars>
          <dgm:bulletEnabled val="1"/>
        </dgm:presLayoutVars>
      </dgm:prSet>
      <dgm:spPr/>
    </dgm:pt>
    <dgm:pt modelId="{7DE8B83A-7027-4072-9F0F-75E0D3D01D9D}" type="pres">
      <dgm:prSet presAssocID="{0E4D7D2D-21F0-4150-AF90-2EAE1DF74C4F}" presName="sp" presStyleCnt="0"/>
      <dgm:spPr/>
    </dgm:pt>
    <dgm:pt modelId="{C9551836-A7EB-457C-B440-C62300341494}" type="pres">
      <dgm:prSet presAssocID="{D11C702F-73B9-422D-B1FE-8C970A67EF94}" presName="linNode" presStyleCnt="0"/>
      <dgm:spPr/>
    </dgm:pt>
    <dgm:pt modelId="{93059D5F-0C6E-479A-989F-4D6E9A980344}" type="pres">
      <dgm:prSet presAssocID="{D11C702F-73B9-422D-B1FE-8C970A67EF94}" presName="parentText" presStyleLbl="node1" presStyleIdx="4" presStyleCnt="8">
        <dgm:presLayoutVars>
          <dgm:chMax val="1"/>
          <dgm:bulletEnabled val="1"/>
        </dgm:presLayoutVars>
      </dgm:prSet>
      <dgm:spPr/>
    </dgm:pt>
    <dgm:pt modelId="{92479791-D3AD-4E10-8A68-E9E7B9EF0B1F}" type="pres">
      <dgm:prSet presAssocID="{D11C702F-73B9-422D-B1FE-8C970A67EF94}" presName="descendantText" presStyleLbl="alignAccFollowNode1" presStyleIdx="4" presStyleCnt="8">
        <dgm:presLayoutVars>
          <dgm:bulletEnabled val="1"/>
        </dgm:presLayoutVars>
      </dgm:prSet>
      <dgm:spPr/>
    </dgm:pt>
    <dgm:pt modelId="{D4B24888-10ED-4DD9-BF10-86123CACE2A4}" type="pres">
      <dgm:prSet presAssocID="{31D47056-52D9-48A8-A1F7-1D26B77C4E71}" presName="sp" presStyleCnt="0"/>
      <dgm:spPr/>
    </dgm:pt>
    <dgm:pt modelId="{0DC2A317-8AC9-4676-A55D-981733AAA2FB}" type="pres">
      <dgm:prSet presAssocID="{DF70EA98-716A-49F4-8973-D0281D4ED801}" presName="linNode" presStyleCnt="0"/>
      <dgm:spPr/>
    </dgm:pt>
    <dgm:pt modelId="{43B5C08D-CB9C-49BD-80AF-0EE5A72ABC7F}" type="pres">
      <dgm:prSet presAssocID="{DF70EA98-716A-49F4-8973-D0281D4ED801}" presName="parentText" presStyleLbl="node1" presStyleIdx="5" presStyleCnt="8">
        <dgm:presLayoutVars>
          <dgm:chMax val="1"/>
          <dgm:bulletEnabled val="1"/>
        </dgm:presLayoutVars>
      </dgm:prSet>
      <dgm:spPr/>
    </dgm:pt>
    <dgm:pt modelId="{91F60E51-E441-483D-8831-BC47F36A6A38}" type="pres">
      <dgm:prSet presAssocID="{DF70EA98-716A-49F4-8973-D0281D4ED801}" presName="descendantText" presStyleLbl="alignAccFollowNode1" presStyleIdx="5" presStyleCnt="8">
        <dgm:presLayoutVars>
          <dgm:bulletEnabled val="1"/>
        </dgm:presLayoutVars>
      </dgm:prSet>
      <dgm:spPr/>
    </dgm:pt>
    <dgm:pt modelId="{067AAD61-9FE9-45C5-8C92-66A8F4A646BF}" type="pres">
      <dgm:prSet presAssocID="{DDA593F3-7A29-4C97-AB52-F275B57237DA}" presName="sp" presStyleCnt="0"/>
      <dgm:spPr/>
    </dgm:pt>
    <dgm:pt modelId="{4D1A4436-27DC-43D9-92AC-C1CA3C042D7B}" type="pres">
      <dgm:prSet presAssocID="{667187A3-34A3-48EF-A09A-85AC487C34F2}" presName="linNode" presStyleCnt="0"/>
      <dgm:spPr/>
    </dgm:pt>
    <dgm:pt modelId="{652977BC-BFF7-4716-AC38-13344DE339F8}" type="pres">
      <dgm:prSet presAssocID="{667187A3-34A3-48EF-A09A-85AC487C34F2}" presName="parentText" presStyleLbl="node1" presStyleIdx="6" presStyleCnt="8">
        <dgm:presLayoutVars>
          <dgm:chMax val="1"/>
          <dgm:bulletEnabled val="1"/>
        </dgm:presLayoutVars>
      </dgm:prSet>
      <dgm:spPr/>
    </dgm:pt>
    <dgm:pt modelId="{E6E16819-02B5-44A9-82A7-0A40F52F7A0D}" type="pres">
      <dgm:prSet presAssocID="{667187A3-34A3-48EF-A09A-85AC487C34F2}" presName="descendantText" presStyleLbl="alignAccFollowNode1" presStyleIdx="6" presStyleCnt="8">
        <dgm:presLayoutVars>
          <dgm:bulletEnabled val="1"/>
        </dgm:presLayoutVars>
      </dgm:prSet>
      <dgm:spPr/>
    </dgm:pt>
    <dgm:pt modelId="{A4B7EC9A-03D0-4948-8C6E-5F35B23E6825}" type="pres">
      <dgm:prSet presAssocID="{351978D3-3D22-4340-B530-8147CF6872ED}" presName="sp" presStyleCnt="0"/>
      <dgm:spPr/>
    </dgm:pt>
    <dgm:pt modelId="{84B0905A-2F2F-4B39-BBD5-A57AB335771D}" type="pres">
      <dgm:prSet presAssocID="{3047FED2-5D7C-4C0F-A23E-7F591E2CE6E1}" presName="linNode" presStyleCnt="0"/>
      <dgm:spPr/>
    </dgm:pt>
    <dgm:pt modelId="{FC4397B6-224D-48E6-8993-171A4992FB2B}" type="pres">
      <dgm:prSet presAssocID="{3047FED2-5D7C-4C0F-A23E-7F591E2CE6E1}" presName="parentText" presStyleLbl="node1" presStyleIdx="7" presStyleCnt="8">
        <dgm:presLayoutVars>
          <dgm:chMax val="1"/>
          <dgm:bulletEnabled val="1"/>
        </dgm:presLayoutVars>
      </dgm:prSet>
      <dgm:spPr/>
    </dgm:pt>
    <dgm:pt modelId="{E94671A3-3B34-407B-9ABB-5025E8726D79}" type="pres">
      <dgm:prSet presAssocID="{3047FED2-5D7C-4C0F-A23E-7F591E2CE6E1}" presName="descendantText" presStyleLbl="alignAccFollowNode1" presStyleIdx="7" presStyleCnt="8">
        <dgm:presLayoutVars>
          <dgm:bulletEnabled val="1"/>
        </dgm:presLayoutVars>
      </dgm:prSet>
      <dgm:spPr/>
    </dgm:pt>
  </dgm:ptLst>
  <dgm:cxnLst>
    <dgm:cxn modelId="{9B59C004-9611-4CA5-A768-574D3A96F56F}" srcId="{0B91C599-D4CE-4DF2-9D8B-029F19F3D16C}" destId="{3C17EC18-65F3-426E-B0EA-4D96CA3A2075}" srcOrd="0" destOrd="0" parTransId="{A2423EF8-AE55-4C5F-9320-237F98BF5B6E}" sibTransId="{31FB2A9A-C4AB-463D-8C3C-47EE98CDDBC5}"/>
    <dgm:cxn modelId="{CF45B80D-2C27-473B-AB51-5D1593438542}" srcId="{6D49A523-B350-43B9-A2DE-487F765D18BF}" destId="{DF70EA98-716A-49F4-8973-D0281D4ED801}" srcOrd="5" destOrd="0" parTransId="{B8A75CBA-5596-4577-B2D7-D31F28457C65}" sibTransId="{DDA593F3-7A29-4C97-AB52-F275B57237DA}"/>
    <dgm:cxn modelId="{BD485F1A-C1B0-42AD-B5BD-8D9BA9C43937}" srcId="{D11C702F-73B9-422D-B1FE-8C970A67EF94}" destId="{E64A4370-8F85-433B-947C-7A2DA4B48023}" srcOrd="0" destOrd="0" parTransId="{F41DDB2A-1A57-45B9-9834-BD59E17B4588}" sibTransId="{63B166D3-0427-4374-A7F6-E4187CC66F74}"/>
    <dgm:cxn modelId="{3119631C-5FB9-4280-8E0D-6D4D7DD942F3}" srcId="{6D49A523-B350-43B9-A2DE-487F765D18BF}" destId="{3047FED2-5D7C-4C0F-A23E-7F591E2CE6E1}" srcOrd="7" destOrd="0" parTransId="{03850C45-82C8-40F0-9D36-A8BFC1D8F403}" sibTransId="{F542BAEE-B8BD-4F3F-A66F-C4FB81488F3E}"/>
    <dgm:cxn modelId="{323BC91F-BFE3-4480-90B4-77A2303E7E15}" type="presOf" srcId="{3C17EC18-65F3-426E-B0EA-4D96CA3A2075}" destId="{08EBECD0-7336-425A-BD3F-97DD4CFEE954}" srcOrd="0" destOrd="3" presId="urn:microsoft.com/office/officeart/2005/8/layout/vList5"/>
    <dgm:cxn modelId="{15B0A62C-4750-4F86-AB41-4783A49C08E7}" type="presOf" srcId="{D8D30283-F0E0-4530-9B06-BEDEA26FD1A1}" destId="{08EBECD0-7336-425A-BD3F-97DD4CFEE954}" srcOrd="0" destOrd="1" presId="urn:microsoft.com/office/officeart/2005/8/layout/vList5"/>
    <dgm:cxn modelId="{11868733-0800-49A7-B44E-38D5FF06571F}" srcId="{2F56FF77-C11D-4369-918A-53DB317C8AD7}" destId="{0B91C599-D4CE-4DF2-9D8B-029F19F3D16C}" srcOrd="2" destOrd="0" parTransId="{1CAE0AB2-EB95-435C-9600-CAF52CB7DD07}" sibTransId="{66EBE957-E17A-4F28-84C5-F7C66545C5BF}"/>
    <dgm:cxn modelId="{FABAF733-C723-4137-B6F2-21FCBED04660}" srcId="{6D49A523-B350-43B9-A2DE-487F765D18BF}" destId="{D11C702F-73B9-422D-B1FE-8C970A67EF94}" srcOrd="4" destOrd="0" parTransId="{23A7DAE8-218B-47F6-9DC1-08E62230B7B6}" sibTransId="{31D47056-52D9-48A8-A1F7-1D26B77C4E71}"/>
    <dgm:cxn modelId="{2B826A3A-4C49-4C04-BBA0-404EE9D2B09A}" srcId="{7C7AE1B0-A78B-4E25-B29C-C41ACE3201D8}" destId="{74F87661-EC96-423E-9CA4-CD690B425FE8}" srcOrd="0" destOrd="0" parTransId="{41F9ACC9-8603-488A-BE02-09479CDD4506}" sibTransId="{C475F0F3-4B9E-43F0-B612-630E87FDB38E}"/>
    <dgm:cxn modelId="{A306475E-3516-463D-8DD9-A71E0D78BDAE}" type="presOf" srcId="{00E0F2D0-9462-4528-A13D-E9C8E4F8D237}" destId="{B01C766C-FEE3-4F3C-8BD0-D7BC0340E5FF}" srcOrd="0" destOrd="0" presId="urn:microsoft.com/office/officeart/2005/8/layout/vList5"/>
    <dgm:cxn modelId="{A7FBCD62-78C4-4F39-987D-3FB24CCB623A}" srcId="{3047FED2-5D7C-4C0F-A23E-7F591E2CE6E1}" destId="{F65EC817-16F8-4E10-A142-AD6C8CB30B9F}" srcOrd="0" destOrd="0" parTransId="{CB2BA494-178F-4244-B67E-AAC21D754682}" sibTransId="{FB1C98A2-8C88-4D30-8B23-BDBBCE1C5347}"/>
    <dgm:cxn modelId="{086D9F63-E022-42AC-B02E-61E3689D4B3E}" type="presOf" srcId="{6D49A523-B350-43B9-A2DE-487F765D18BF}" destId="{6B6C36D3-0959-44EB-8554-18EBC51CF01B}" srcOrd="0" destOrd="0" presId="urn:microsoft.com/office/officeart/2005/8/layout/vList5"/>
    <dgm:cxn modelId="{562B0B49-5581-49C0-BE79-67A7165BA5FF}" srcId="{DF70EA98-716A-49F4-8973-D0281D4ED801}" destId="{84B70117-1C78-4B19-94BA-6BFE222236DC}" srcOrd="0" destOrd="0" parTransId="{19060480-0573-4F0E-BE54-2AA616248DFB}" sibTransId="{2D1CF0AD-0917-460B-A6E7-A415656E8D58}"/>
    <dgm:cxn modelId="{017C3269-5863-4245-9C6F-FC372B189645}" type="presOf" srcId="{36392CC3-D5D3-4E0D-828B-EC8DC5EA27F3}" destId="{08EBECD0-7336-425A-BD3F-97DD4CFEE954}" srcOrd="0" destOrd="0" presId="urn:microsoft.com/office/officeart/2005/8/layout/vList5"/>
    <dgm:cxn modelId="{8274254B-8F8A-4506-A805-2A5645496E13}" srcId="{6D49A523-B350-43B9-A2DE-487F765D18BF}" destId="{00E0F2D0-9462-4528-A13D-E9C8E4F8D237}" srcOrd="3" destOrd="0" parTransId="{61032A31-7255-4904-8F52-F3A8F9EB9278}" sibTransId="{0E4D7D2D-21F0-4150-AF90-2EAE1DF74C4F}"/>
    <dgm:cxn modelId="{1C00ED52-8546-4A0E-91A9-E70AA7F571AB}" srcId="{6D49A523-B350-43B9-A2DE-487F765D18BF}" destId="{7C7AE1B0-A78B-4E25-B29C-C41ACE3201D8}" srcOrd="1" destOrd="0" parTransId="{BBCB0B3E-5C32-47D2-ABFD-336427C57A4F}" sibTransId="{26057FAC-4420-4DDA-A9DC-05133B046577}"/>
    <dgm:cxn modelId="{7C9A0474-3E4E-47B2-BBB5-C53C72003302}" srcId="{2F56FF77-C11D-4369-918A-53DB317C8AD7}" destId="{D8D30283-F0E0-4530-9B06-BEDEA26FD1A1}" srcOrd="1" destOrd="0" parTransId="{81042E67-CFD4-4E91-819E-AF2208693B1A}" sibTransId="{495A4076-65B9-4219-8941-83F9472E5013}"/>
    <dgm:cxn modelId="{B705A154-1D19-4B9B-BF24-0EE5E9F75BC7}" srcId="{667187A3-34A3-48EF-A09A-85AC487C34F2}" destId="{977E1BCE-F1CA-4E87-A422-4DB927D8F01A}" srcOrd="0" destOrd="0" parTransId="{90748D13-F549-4EB3-B5A2-855F63FCDE75}" sibTransId="{76D74C3B-A21C-4E1B-85BB-8EB76FFAD8C4}"/>
    <dgm:cxn modelId="{D4958579-4AA7-4895-90F7-61460B40BB5D}" type="presOf" srcId="{84B70117-1C78-4B19-94BA-6BFE222236DC}" destId="{91F60E51-E441-483D-8831-BC47F36A6A38}" srcOrd="0" destOrd="0" presId="urn:microsoft.com/office/officeart/2005/8/layout/vList5"/>
    <dgm:cxn modelId="{569CA493-30B9-45CF-9F88-71F5AEE40CFD}" type="presOf" srcId="{F65EC817-16F8-4E10-A142-AD6C8CB30B9F}" destId="{E94671A3-3B34-407B-9ABB-5025E8726D79}" srcOrd="0" destOrd="0" presId="urn:microsoft.com/office/officeart/2005/8/layout/vList5"/>
    <dgm:cxn modelId="{9C90CE9E-50E2-4C13-80DF-66350D72C7F2}" type="presOf" srcId="{3047FED2-5D7C-4C0F-A23E-7F591E2CE6E1}" destId="{FC4397B6-224D-48E6-8993-171A4992FB2B}" srcOrd="0" destOrd="0" presId="urn:microsoft.com/office/officeart/2005/8/layout/vList5"/>
    <dgm:cxn modelId="{A536A1A4-1C5E-41F0-B209-F47049F518C7}" type="presOf" srcId="{74F87661-EC96-423E-9CA4-CD690B425FE8}" destId="{6CF99173-E555-4655-8A71-A54E0F1AB0D4}" srcOrd="0" destOrd="0" presId="urn:microsoft.com/office/officeart/2005/8/layout/vList5"/>
    <dgm:cxn modelId="{EB5CF3A6-E6A3-45A2-A23A-43F6C609E3CE}" srcId="{00E0F2D0-9462-4528-A13D-E9C8E4F8D237}" destId="{D9CC4601-0E8F-42E6-B1FD-897C64DF12F8}" srcOrd="0" destOrd="0" parTransId="{DA54B2D6-BADB-4D87-8E18-36FF4C3F1529}" sibTransId="{82558A3F-44D1-47B9-9D04-43AF11F57E26}"/>
    <dgm:cxn modelId="{5FB220A7-6EBA-41BD-9375-0F91E694253F}" srcId="{C67713CB-0E2A-4E27-8AD0-E461536864DF}" destId="{6321728C-9BFB-4346-87C2-DA166093059D}" srcOrd="0" destOrd="0" parTransId="{1825A9A2-18FF-4FD6-BA0F-436C1DB5E552}" sibTransId="{B64B2F42-AF3D-456B-8C29-A9C5CDC7A35C}"/>
    <dgm:cxn modelId="{333AA9A8-CAE7-4B75-BCA5-1A319D776C06}" srcId="{6D49A523-B350-43B9-A2DE-487F765D18BF}" destId="{667187A3-34A3-48EF-A09A-85AC487C34F2}" srcOrd="6" destOrd="0" parTransId="{C5801BC0-553F-4E80-AEF9-C7360F9C9713}" sibTransId="{351978D3-3D22-4340-B530-8147CF6872ED}"/>
    <dgm:cxn modelId="{A9CC55BC-49D4-4EA7-ABB3-20E212D71121}" type="presOf" srcId="{2F56FF77-C11D-4369-918A-53DB317C8AD7}" destId="{1D2F5F17-4194-4133-A0E4-082BB2640047}" srcOrd="0" destOrd="0" presId="urn:microsoft.com/office/officeart/2005/8/layout/vList5"/>
    <dgm:cxn modelId="{A0A905BE-6D93-426B-B729-5B9E09974512}" type="presOf" srcId="{7C7AE1B0-A78B-4E25-B29C-C41ACE3201D8}" destId="{FE69C349-267B-43EE-A037-63AA8E43D169}" srcOrd="0" destOrd="0" presId="urn:microsoft.com/office/officeart/2005/8/layout/vList5"/>
    <dgm:cxn modelId="{42B760C2-5E35-48B9-A2A3-330CB30797CD}" type="presOf" srcId="{D11C702F-73B9-422D-B1FE-8C970A67EF94}" destId="{93059D5F-0C6E-479A-989F-4D6E9A980344}" srcOrd="0" destOrd="0" presId="urn:microsoft.com/office/officeart/2005/8/layout/vList5"/>
    <dgm:cxn modelId="{54DD4BC9-429C-4B07-842E-FB5E9ABC1402}" srcId="{6D49A523-B350-43B9-A2DE-487F765D18BF}" destId="{2F56FF77-C11D-4369-918A-53DB317C8AD7}" srcOrd="0" destOrd="0" parTransId="{1664030C-5B84-4D0C-86CE-6C0EDB4F0C01}" sibTransId="{29914C17-CB6A-493C-9701-12AA355FB38E}"/>
    <dgm:cxn modelId="{47EFDFCC-EE75-48F4-A201-77FEBDF04B54}" type="presOf" srcId="{977E1BCE-F1CA-4E87-A422-4DB927D8F01A}" destId="{E6E16819-02B5-44A9-82A7-0A40F52F7A0D}" srcOrd="0" destOrd="0" presId="urn:microsoft.com/office/officeart/2005/8/layout/vList5"/>
    <dgm:cxn modelId="{199375D1-DC66-4DC8-9550-3FCCFF94FD99}" srcId="{2F56FF77-C11D-4369-918A-53DB317C8AD7}" destId="{36392CC3-D5D3-4E0D-828B-EC8DC5EA27F3}" srcOrd="0" destOrd="0" parTransId="{061FEDB8-D5AA-4C8F-8BC7-3F0B9495EDCB}" sibTransId="{354FA6E7-17F4-4978-A413-974520610FD0}"/>
    <dgm:cxn modelId="{1A7ADBD5-9331-43FD-A796-EACC50C62837}" srcId="{6D49A523-B350-43B9-A2DE-487F765D18BF}" destId="{C67713CB-0E2A-4E27-8AD0-E461536864DF}" srcOrd="2" destOrd="0" parTransId="{5544FC44-4DBC-4114-B070-E8ABC1F23090}" sibTransId="{72BA3DFA-66E9-4D95-B183-9A9D235AABEF}"/>
    <dgm:cxn modelId="{06D6FFE7-1A8A-4899-8B21-7C0E604F4EDB}" type="presOf" srcId="{DF70EA98-716A-49F4-8973-D0281D4ED801}" destId="{43B5C08D-CB9C-49BD-80AF-0EE5A72ABC7F}" srcOrd="0" destOrd="0" presId="urn:microsoft.com/office/officeart/2005/8/layout/vList5"/>
    <dgm:cxn modelId="{AFD9D8E9-8774-4EB3-8BA8-83B8475B6467}" type="presOf" srcId="{D9CC4601-0E8F-42E6-B1FD-897C64DF12F8}" destId="{9291BB6D-4FC2-4F3D-9137-378D220512E8}" srcOrd="0" destOrd="0" presId="urn:microsoft.com/office/officeart/2005/8/layout/vList5"/>
    <dgm:cxn modelId="{6CB8A0EB-1923-4DAF-A4A8-5B009260E710}" type="presOf" srcId="{6321728C-9BFB-4346-87C2-DA166093059D}" destId="{92A1C593-33A6-45EA-82B3-3EA583543B76}" srcOrd="0" destOrd="0" presId="urn:microsoft.com/office/officeart/2005/8/layout/vList5"/>
    <dgm:cxn modelId="{4DFC11F0-DB5A-4224-A59B-C12F48398561}" type="presOf" srcId="{E64A4370-8F85-433B-947C-7A2DA4B48023}" destId="{92479791-D3AD-4E10-8A68-E9E7B9EF0B1F}" srcOrd="0" destOrd="0" presId="urn:microsoft.com/office/officeart/2005/8/layout/vList5"/>
    <dgm:cxn modelId="{26FF3BF3-0B58-459A-9177-FB37D818BA75}" type="presOf" srcId="{667187A3-34A3-48EF-A09A-85AC487C34F2}" destId="{652977BC-BFF7-4716-AC38-13344DE339F8}" srcOrd="0" destOrd="0" presId="urn:microsoft.com/office/officeart/2005/8/layout/vList5"/>
    <dgm:cxn modelId="{7F68D5FC-F874-4BEB-8D51-AC8380E322E3}" type="presOf" srcId="{C67713CB-0E2A-4E27-8AD0-E461536864DF}" destId="{0E6E074D-0449-47A4-BFCC-3DB6B2781E96}" srcOrd="0" destOrd="0" presId="urn:microsoft.com/office/officeart/2005/8/layout/vList5"/>
    <dgm:cxn modelId="{85312EFE-7E9B-445D-ADBA-0698FFDA4D01}" type="presOf" srcId="{0B91C599-D4CE-4DF2-9D8B-029F19F3D16C}" destId="{08EBECD0-7336-425A-BD3F-97DD4CFEE954}" srcOrd="0" destOrd="2" presId="urn:microsoft.com/office/officeart/2005/8/layout/vList5"/>
    <dgm:cxn modelId="{2C963171-CBE8-48A9-85ED-963C84A0C7AA}" type="presParOf" srcId="{6B6C36D3-0959-44EB-8554-18EBC51CF01B}" destId="{209C9351-22C0-4D50-A283-A3D10B5331C8}" srcOrd="0" destOrd="0" presId="urn:microsoft.com/office/officeart/2005/8/layout/vList5"/>
    <dgm:cxn modelId="{E5891237-2ADB-416A-95F5-B8345428EF46}" type="presParOf" srcId="{209C9351-22C0-4D50-A283-A3D10B5331C8}" destId="{1D2F5F17-4194-4133-A0E4-082BB2640047}" srcOrd="0" destOrd="0" presId="urn:microsoft.com/office/officeart/2005/8/layout/vList5"/>
    <dgm:cxn modelId="{B6303048-77F4-4452-9FA9-C243DC5829E9}" type="presParOf" srcId="{209C9351-22C0-4D50-A283-A3D10B5331C8}" destId="{08EBECD0-7336-425A-BD3F-97DD4CFEE954}" srcOrd="1" destOrd="0" presId="urn:microsoft.com/office/officeart/2005/8/layout/vList5"/>
    <dgm:cxn modelId="{61504099-5F20-4F60-BBF8-71F88760AE00}" type="presParOf" srcId="{6B6C36D3-0959-44EB-8554-18EBC51CF01B}" destId="{F32D499E-22DA-4CC7-8BEB-7BFD22187EEF}" srcOrd="1" destOrd="0" presId="urn:microsoft.com/office/officeart/2005/8/layout/vList5"/>
    <dgm:cxn modelId="{C7055E0A-615A-4C39-A2C4-8039E7F74BC9}" type="presParOf" srcId="{6B6C36D3-0959-44EB-8554-18EBC51CF01B}" destId="{483F5531-EB02-4586-8597-1B2D2FC810DC}" srcOrd="2" destOrd="0" presId="urn:microsoft.com/office/officeart/2005/8/layout/vList5"/>
    <dgm:cxn modelId="{A0BDE74E-6A07-43DC-957B-5369B9ABC297}" type="presParOf" srcId="{483F5531-EB02-4586-8597-1B2D2FC810DC}" destId="{FE69C349-267B-43EE-A037-63AA8E43D169}" srcOrd="0" destOrd="0" presId="urn:microsoft.com/office/officeart/2005/8/layout/vList5"/>
    <dgm:cxn modelId="{63512DFF-7609-4086-A033-4D4547B1C533}" type="presParOf" srcId="{483F5531-EB02-4586-8597-1B2D2FC810DC}" destId="{6CF99173-E555-4655-8A71-A54E0F1AB0D4}" srcOrd="1" destOrd="0" presId="urn:microsoft.com/office/officeart/2005/8/layout/vList5"/>
    <dgm:cxn modelId="{2E0B6852-811C-41C3-B0C5-C5B8B06CB6B4}" type="presParOf" srcId="{6B6C36D3-0959-44EB-8554-18EBC51CF01B}" destId="{2FEDDDCC-0C7B-48AA-A440-06D0A9E86C9B}" srcOrd="3" destOrd="0" presId="urn:microsoft.com/office/officeart/2005/8/layout/vList5"/>
    <dgm:cxn modelId="{ADDBA28C-F9A9-46CA-B8D2-ADD5FEBA306E}" type="presParOf" srcId="{6B6C36D3-0959-44EB-8554-18EBC51CF01B}" destId="{17DBC4D0-EF7D-48CA-8A5C-825134C8046D}" srcOrd="4" destOrd="0" presId="urn:microsoft.com/office/officeart/2005/8/layout/vList5"/>
    <dgm:cxn modelId="{2982C62E-7D04-4DFA-AFCA-89B6FE8B7DCE}" type="presParOf" srcId="{17DBC4D0-EF7D-48CA-8A5C-825134C8046D}" destId="{0E6E074D-0449-47A4-BFCC-3DB6B2781E96}" srcOrd="0" destOrd="0" presId="urn:microsoft.com/office/officeart/2005/8/layout/vList5"/>
    <dgm:cxn modelId="{F489C94C-3926-4D38-87ED-40942817F4D8}" type="presParOf" srcId="{17DBC4D0-EF7D-48CA-8A5C-825134C8046D}" destId="{92A1C593-33A6-45EA-82B3-3EA583543B76}" srcOrd="1" destOrd="0" presId="urn:microsoft.com/office/officeart/2005/8/layout/vList5"/>
    <dgm:cxn modelId="{73E5375B-4E53-4696-8815-4B1453214FCF}" type="presParOf" srcId="{6B6C36D3-0959-44EB-8554-18EBC51CF01B}" destId="{B5158964-0D6A-40DC-B385-4BBC6406D631}" srcOrd="5" destOrd="0" presId="urn:microsoft.com/office/officeart/2005/8/layout/vList5"/>
    <dgm:cxn modelId="{4BC57B6E-7869-430A-BF22-C408E54A70E0}" type="presParOf" srcId="{6B6C36D3-0959-44EB-8554-18EBC51CF01B}" destId="{48013898-0FEA-4BA1-837B-BE3699471C65}" srcOrd="6" destOrd="0" presId="urn:microsoft.com/office/officeart/2005/8/layout/vList5"/>
    <dgm:cxn modelId="{FA89B7D5-7D8D-4DCC-BD04-0AB33DF04CA6}" type="presParOf" srcId="{48013898-0FEA-4BA1-837B-BE3699471C65}" destId="{B01C766C-FEE3-4F3C-8BD0-D7BC0340E5FF}" srcOrd="0" destOrd="0" presId="urn:microsoft.com/office/officeart/2005/8/layout/vList5"/>
    <dgm:cxn modelId="{07A7A9D6-3B22-49B6-B6A1-981891CCF2EC}" type="presParOf" srcId="{48013898-0FEA-4BA1-837B-BE3699471C65}" destId="{9291BB6D-4FC2-4F3D-9137-378D220512E8}" srcOrd="1" destOrd="0" presId="urn:microsoft.com/office/officeart/2005/8/layout/vList5"/>
    <dgm:cxn modelId="{937D7630-ACD8-4780-A172-AC96BE5C7DAD}" type="presParOf" srcId="{6B6C36D3-0959-44EB-8554-18EBC51CF01B}" destId="{7DE8B83A-7027-4072-9F0F-75E0D3D01D9D}" srcOrd="7" destOrd="0" presId="urn:microsoft.com/office/officeart/2005/8/layout/vList5"/>
    <dgm:cxn modelId="{EFBC8005-F28E-4ADF-935C-63BB481A6F63}" type="presParOf" srcId="{6B6C36D3-0959-44EB-8554-18EBC51CF01B}" destId="{C9551836-A7EB-457C-B440-C62300341494}" srcOrd="8" destOrd="0" presId="urn:microsoft.com/office/officeart/2005/8/layout/vList5"/>
    <dgm:cxn modelId="{35C48691-19D6-4FF4-BA26-C31A3D122EB9}" type="presParOf" srcId="{C9551836-A7EB-457C-B440-C62300341494}" destId="{93059D5F-0C6E-479A-989F-4D6E9A980344}" srcOrd="0" destOrd="0" presId="urn:microsoft.com/office/officeart/2005/8/layout/vList5"/>
    <dgm:cxn modelId="{7470D53E-A044-4DB3-81D0-6B85078AB7EE}" type="presParOf" srcId="{C9551836-A7EB-457C-B440-C62300341494}" destId="{92479791-D3AD-4E10-8A68-E9E7B9EF0B1F}" srcOrd="1" destOrd="0" presId="urn:microsoft.com/office/officeart/2005/8/layout/vList5"/>
    <dgm:cxn modelId="{A92DE396-B06F-4121-BAEC-104E97075DE2}" type="presParOf" srcId="{6B6C36D3-0959-44EB-8554-18EBC51CF01B}" destId="{D4B24888-10ED-4DD9-BF10-86123CACE2A4}" srcOrd="9" destOrd="0" presId="urn:microsoft.com/office/officeart/2005/8/layout/vList5"/>
    <dgm:cxn modelId="{0DF4C778-F0AA-457C-807B-2022EC4AC92A}" type="presParOf" srcId="{6B6C36D3-0959-44EB-8554-18EBC51CF01B}" destId="{0DC2A317-8AC9-4676-A55D-981733AAA2FB}" srcOrd="10" destOrd="0" presId="urn:microsoft.com/office/officeart/2005/8/layout/vList5"/>
    <dgm:cxn modelId="{FE56DD4C-A214-483C-8042-F5136D8CBF12}" type="presParOf" srcId="{0DC2A317-8AC9-4676-A55D-981733AAA2FB}" destId="{43B5C08D-CB9C-49BD-80AF-0EE5A72ABC7F}" srcOrd="0" destOrd="0" presId="urn:microsoft.com/office/officeart/2005/8/layout/vList5"/>
    <dgm:cxn modelId="{C38DB5EB-6A4A-4194-8022-19DACB845120}" type="presParOf" srcId="{0DC2A317-8AC9-4676-A55D-981733AAA2FB}" destId="{91F60E51-E441-483D-8831-BC47F36A6A38}" srcOrd="1" destOrd="0" presId="urn:microsoft.com/office/officeart/2005/8/layout/vList5"/>
    <dgm:cxn modelId="{10D7D6AF-480D-45FD-987D-0B74AC914C42}" type="presParOf" srcId="{6B6C36D3-0959-44EB-8554-18EBC51CF01B}" destId="{067AAD61-9FE9-45C5-8C92-66A8F4A646BF}" srcOrd="11" destOrd="0" presId="urn:microsoft.com/office/officeart/2005/8/layout/vList5"/>
    <dgm:cxn modelId="{4934BE98-4BDC-4F12-9CD5-A544953C40F9}" type="presParOf" srcId="{6B6C36D3-0959-44EB-8554-18EBC51CF01B}" destId="{4D1A4436-27DC-43D9-92AC-C1CA3C042D7B}" srcOrd="12" destOrd="0" presId="urn:microsoft.com/office/officeart/2005/8/layout/vList5"/>
    <dgm:cxn modelId="{14168100-5939-4614-9821-5F2EA005D1FD}" type="presParOf" srcId="{4D1A4436-27DC-43D9-92AC-C1CA3C042D7B}" destId="{652977BC-BFF7-4716-AC38-13344DE339F8}" srcOrd="0" destOrd="0" presId="urn:microsoft.com/office/officeart/2005/8/layout/vList5"/>
    <dgm:cxn modelId="{6B90850B-1FEC-40FF-9B1F-815A0A41C01B}" type="presParOf" srcId="{4D1A4436-27DC-43D9-92AC-C1CA3C042D7B}" destId="{E6E16819-02B5-44A9-82A7-0A40F52F7A0D}" srcOrd="1" destOrd="0" presId="urn:microsoft.com/office/officeart/2005/8/layout/vList5"/>
    <dgm:cxn modelId="{C87FFB1D-3971-46A2-8D1A-18E92BB71976}" type="presParOf" srcId="{6B6C36D3-0959-44EB-8554-18EBC51CF01B}" destId="{A4B7EC9A-03D0-4948-8C6E-5F35B23E6825}" srcOrd="13" destOrd="0" presId="urn:microsoft.com/office/officeart/2005/8/layout/vList5"/>
    <dgm:cxn modelId="{4CC09C9A-440E-4BC5-B43F-25DC4104B83B}" type="presParOf" srcId="{6B6C36D3-0959-44EB-8554-18EBC51CF01B}" destId="{84B0905A-2F2F-4B39-BBD5-A57AB335771D}" srcOrd="14" destOrd="0" presId="urn:microsoft.com/office/officeart/2005/8/layout/vList5"/>
    <dgm:cxn modelId="{C703C79A-807B-4A55-B530-69D1EF951511}" type="presParOf" srcId="{84B0905A-2F2F-4B39-BBD5-A57AB335771D}" destId="{FC4397B6-224D-48E6-8993-171A4992FB2B}" srcOrd="0" destOrd="0" presId="urn:microsoft.com/office/officeart/2005/8/layout/vList5"/>
    <dgm:cxn modelId="{5B1FD811-1D4B-4EF2-B49D-CE81BC839670}" type="presParOf" srcId="{84B0905A-2F2F-4B39-BBD5-A57AB335771D}" destId="{E94671A3-3B34-407B-9ABB-5025E8726D7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E7DF3-F789-443C-B503-ED7FB482C9FB}">
      <dsp:nvSpPr>
        <dsp:cNvPr id="0" name=""/>
        <dsp:cNvSpPr/>
      </dsp:nvSpPr>
      <dsp:spPr>
        <a:xfrm>
          <a:off x="4092" y="0"/>
          <a:ext cx="3937001" cy="52275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s-ES" sz="4600" kern="1200" dirty="0">
              <a:solidFill>
                <a:schemeClr val="tx1"/>
              </a:solidFill>
            </a:rPr>
            <a:t>Módulo transversal, </a:t>
          </a:r>
        </a:p>
      </dsp:txBody>
      <dsp:txXfrm>
        <a:off x="4092" y="0"/>
        <a:ext cx="3937001" cy="1568251"/>
      </dsp:txXfrm>
    </dsp:sp>
    <dsp:sp modelId="{965D0D45-7F2A-4343-90D4-0EB01AA385E5}">
      <dsp:nvSpPr>
        <dsp:cNvPr id="0" name=""/>
        <dsp:cNvSpPr/>
      </dsp:nvSpPr>
      <dsp:spPr>
        <a:xfrm>
          <a:off x="397792" y="1569782"/>
          <a:ext cx="3149600" cy="15761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solidFill>
            </a:rPr>
            <a:t>contribuye a alcanzar la competencia general del ciclo formativo</a:t>
          </a:r>
        </a:p>
      </dsp:txBody>
      <dsp:txXfrm>
        <a:off x="443956" y="1615946"/>
        <a:ext cx="3057272" cy="1483835"/>
      </dsp:txXfrm>
    </dsp:sp>
    <dsp:sp modelId="{7AEA8DEA-5C3A-4C83-8A02-99B782B218AC}">
      <dsp:nvSpPr>
        <dsp:cNvPr id="0" name=""/>
        <dsp:cNvSpPr/>
      </dsp:nvSpPr>
      <dsp:spPr>
        <a:xfrm>
          <a:off x="397792" y="3388433"/>
          <a:ext cx="3149600" cy="157616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solidFill>
            </a:rPr>
            <a:t>a través del desarrollo de la formación en el entorno productivo. </a:t>
          </a:r>
        </a:p>
      </dsp:txBody>
      <dsp:txXfrm>
        <a:off x="443956" y="3434597"/>
        <a:ext cx="3057272" cy="1483835"/>
      </dsp:txXfrm>
    </dsp:sp>
    <dsp:sp modelId="{7351FDD6-7DFA-469E-B1BA-1794712231E4}">
      <dsp:nvSpPr>
        <dsp:cNvPr id="0" name=""/>
        <dsp:cNvSpPr/>
      </dsp:nvSpPr>
      <dsp:spPr>
        <a:xfrm>
          <a:off x="4236369" y="0"/>
          <a:ext cx="3937001" cy="52275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2889250">
            <a:lnSpc>
              <a:spcPct val="90000"/>
            </a:lnSpc>
            <a:spcBef>
              <a:spcPct val="0"/>
            </a:spcBef>
            <a:spcAft>
              <a:spcPct val="35000"/>
            </a:spcAft>
            <a:buNone/>
          </a:pPr>
          <a:r>
            <a:rPr lang="es-ES" kern="1200" dirty="0">
              <a:solidFill>
                <a:schemeClr val="tx1"/>
              </a:solidFill>
            </a:rPr>
            <a:t>Las Cualificaciones Profesionales y Unidades de Competencia</a:t>
          </a:r>
          <a:endParaRPr lang="es-ES" sz="2000" kern="1200" dirty="0">
            <a:solidFill>
              <a:schemeClr val="tx1"/>
            </a:solidFill>
          </a:endParaRPr>
        </a:p>
      </dsp:txBody>
      <dsp:txXfrm>
        <a:off x="4236369" y="0"/>
        <a:ext cx="3937001" cy="1568251"/>
      </dsp:txXfrm>
    </dsp:sp>
    <dsp:sp modelId="{C3F83013-CAEC-4E26-B807-9D46D0D7A8DD}">
      <dsp:nvSpPr>
        <dsp:cNvPr id="0" name=""/>
        <dsp:cNvSpPr/>
      </dsp:nvSpPr>
      <dsp:spPr>
        <a:xfrm>
          <a:off x="4630069" y="1569782"/>
          <a:ext cx="3149600" cy="157616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tx1"/>
              </a:solidFill>
            </a:rPr>
            <a:t>REAL DECRETO 1394/2007</a:t>
          </a:r>
          <a:r>
            <a:rPr lang="es-ES" sz="1600" kern="1200" dirty="0">
              <a:solidFill>
                <a:schemeClr val="tx1"/>
              </a:solidFill>
            </a:rPr>
            <a:t>, […] que establece el título de T. S. en EI y se fijan sus enseñanzas mínimas</a:t>
          </a:r>
        </a:p>
      </dsp:txBody>
      <dsp:txXfrm>
        <a:off x="4676233" y="1615946"/>
        <a:ext cx="3057272" cy="1483835"/>
      </dsp:txXfrm>
    </dsp:sp>
    <dsp:sp modelId="{4D139A7E-6306-495D-A361-9E7AF65E1F2E}">
      <dsp:nvSpPr>
        <dsp:cNvPr id="0" name=""/>
        <dsp:cNvSpPr/>
      </dsp:nvSpPr>
      <dsp:spPr>
        <a:xfrm>
          <a:off x="4630069" y="3388433"/>
          <a:ext cx="3149600" cy="157616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tx1"/>
              </a:solidFill>
            </a:rPr>
            <a:t>DECRETO 94/2008</a:t>
          </a:r>
          <a:r>
            <a:rPr lang="es-ES" sz="1600" kern="1200" dirty="0">
              <a:solidFill>
                <a:schemeClr val="tx1"/>
              </a:solidFill>
            </a:rPr>
            <a:t>, […] que establece para la Comunidad de Madrid el currículo del CFGS correspondiente al título de TS en EI.</a:t>
          </a:r>
        </a:p>
      </dsp:txBody>
      <dsp:txXfrm>
        <a:off x="4676233" y="3434597"/>
        <a:ext cx="3057272" cy="14838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A3787-FEE8-472D-9C67-B213928F50C9}">
      <dsp:nvSpPr>
        <dsp:cNvPr id="0" name=""/>
        <dsp:cNvSpPr/>
      </dsp:nvSpPr>
      <dsp:spPr>
        <a:xfrm>
          <a:off x="3219462" y="1085839"/>
          <a:ext cx="707081" cy="91440"/>
        </a:xfrm>
        <a:custGeom>
          <a:avLst/>
          <a:gdLst/>
          <a:ahLst/>
          <a:cxnLst/>
          <a:rect l="0" t="0" r="0" b="0"/>
          <a:pathLst>
            <a:path>
              <a:moveTo>
                <a:pt x="0" y="45720"/>
              </a:moveTo>
              <a:lnTo>
                <a:pt x="707081" y="45720"/>
              </a:lnTo>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s-ES" sz="900" kern="1200">
            <a:solidFill>
              <a:schemeClr val="tx1"/>
            </a:solidFill>
          </a:endParaRPr>
        </a:p>
      </dsp:txBody>
      <dsp:txXfrm>
        <a:off x="3554561" y="1127867"/>
        <a:ext cx="36884" cy="7384"/>
      </dsp:txXfrm>
    </dsp:sp>
    <dsp:sp modelId="{04E7B302-B9CD-4ED4-BB1E-78725BFC9386}">
      <dsp:nvSpPr>
        <dsp:cNvPr id="0" name=""/>
        <dsp:cNvSpPr/>
      </dsp:nvSpPr>
      <dsp:spPr>
        <a:xfrm>
          <a:off x="13952" y="169366"/>
          <a:ext cx="3207310" cy="192438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Preferiblemente el horario de FCT consistirá en una jornada de 9:00 a 16:00. </a:t>
          </a:r>
        </a:p>
        <a:p>
          <a:pPr marL="0" lvl="0" indent="0" algn="ctr" defTabSz="800100">
            <a:lnSpc>
              <a:spcPct val="90000"/>
            </a:lnSpc>
            <a:spcBef>
              <a:spcPct val="0"/>
            </a:spcBef>
            <a:spcAft>
              <a:spcPct val="35000"/>
            </a:spcAft>
            <a:buNone/>
          </a:pPr>
          <a:r>
            <a:rPr lang="es-ES" sz="1800" kern="1200" dirty="0">
              <a:solidFill>
                <a:schemeClr val="tx1"/>
              </a:solidFill>
            </a:rPr>
            <a:t>(7 horas – 53 jornadas de trabajo). </a:t>
          </a:r>
        </a:p>
      </dsp:txBody>
      <dsp:txXfrm>
        <a:off x="13952" y="169366"/>
        <a:ext cx="3207310" cy="1924386"/>
      </dsp:txXfrm>
    </dsp:sp>
    <dsp:sp modelId="{DCE034C7-8A2F-40B9-9DFB-5BEC71BE780B}">
      <dsp:nvSpPr>
        <dsp:cNvPr id="0" name=""/>
        <dsp:cNvSpPr/>
      </dsp:nvSpPr>
      <dsp:spPr>
        <a:xfrm>
          <a:off x="7164454" y="1085839"/>
          <a:ext cx="707081" cy="91440"/>
        </a:xfrm>
        <a:custGeom>
          <a:avLst/>
          <a:gdLst/>
          <a:ahLst/>
          <a:cxnLst/>
          <a:rect l="0" t="0" r="0" b="0"/>
          <a:pathLst>
            <a:path>
              <a:moveTo>
                <a:pt x="0" y="45720"/>
              </a:moveTo>
              <a:lnTo>
                <a:pt x="707081"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s-ES" sz="900" kern="1200">
            <a:solidFill>
              <a:schemeClr val="tx1"/>
            </a:solidFill>
          </a:endParaRPr>
        </a:p>
      </dsp:txBody>
      <dsp:txXfrm>
        <a:off x="7499553" y="1127867"/>
        <a:ext cx="36884" cy="7384"/>
      </dsp:txXfrm>
    </dsp:sp>
    <dsp:sp modelId="{A9CEBECA-A354-4C29-8390-65AC536ED37E}">
      <dsp:nvSpPr>
        <dsp:cNvPr id="0" name=""/>
        <dsp:cNvSpPr/>
      </dsp:nvSpPr>
      <dsp:spPr>
        <a:xfrm>
          <a:off x="3958944" y="169366"/>
          <a:ext cx="3207310" cy="192438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No se admiten horarios menores a 4 horas ni mayores de 8 horas.</a:t>
          </a:r>
        </a:p>
      </dsp:txBody>
      <dsp:txXfrm>
        <a:off x="3958944" y="169366"/>
        <a:ext cx="3207310" cy="1924386"/>
      </dsp:txXfrm>
    </dsp:sp>
    <dsp:sp modelId="{6BBCCE71-E8F1-4136-9257-F5B361829001}">
      <dsp:nvSpPr>
        <dsp:cNvPr id="0" name=""/>
        <dsp:cNvSpPr/>
      </dsp:nvSpPr>
      <dsp:spPr>
        <a:xfrm>
          <a:off x="3297212" y="2091952"/>
          <a:ext cx="6210379" cy="707081"/>
        </a:xfrm>
        <a:custGeom>
          <a:avLst/>
          <a:gdLst/>
          <a:ahLst/>
          <a:cxnLst/>
          <a:rect l="0" t="0" r="0" b="0"/>
          <a:pathLst>
            <a:path>
              <a:moveTo>
                <a:pt x="6210379" y="0"/>
              </a:moveTo>
              <a:lnTo>
                <a:pt x="6210379" y="370640"/>
              </a:lnTo>
              <a:lnTo>
                <a:pt x="0" y="370640"/>
              </a:lnTo>
              <a:lnTo>
                <a:pt x="0" y="707081"/>
              </a:lnTo>
            </a:path>
          </a:pathLst>
        </a:custGeom>
        <a:noFill/>
        <a:ln w="635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s-ES" sz="900" kern="1200">
            <a:solidFill>
              <a:schemeClr val="tx1"/>
            </a:solidFill>
          </a:endParaRPr>
        </a:p>
      </dsp:txBody>
      <dsp:txXfrm>
        <a:off x="6246050" y="2441801"/>
        <a:ext cx="312701" cy="7384"/>
      </dsp:txXfrm>
    </dsp:sp>
    <dsp:sp modelId="{0ABA9D7C-7526-47E1-8EA3-5FC9D2F8B028}">
      <dsp:nvSpPr>
        <dsp:cNvPr id="0" name=""/>
        <dsp:cNvSpPr/>
      </dsp:nvSpPr>
      <dsp:spPr>
        <a:xfrm>
          <a:off x="7903936" y="169366"/>
          <a:ext cx="3207310" cy="192438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No se pueden realizar en periodo de 13.00 a 17.00 (o similar), pues en ese horario no hay servicios en los que se puedan cubrir los resultados de aprendizaje esperados al finalizar el módulo.</a:t>
          </a:r>
        </a:p>
      </dsp:txBody>
      <dsp:txXfrm>
        <a:off x="7903936" y="169366"/>
        <a:ext cx="3207310" cy="1924386"/>
      </dsp:txXfrm>
    </dsp:sp>
    <dsp:sp modelId="{40D2F1CA-D179-46C2-B979-8F24CB10BC62}">
      <dsp:nvSpPr>
        <dsp:cNvPr id="0" name=""/>
        <dsp:cNvSpPr/>
      </dsp:nvSpPr>
      <dsp:spPr>
        <a:xfrm>
          <a:off x="6578671" y="4140808"/>
          <a:ext cx="707081" cy="91440"/>
        </a:xfrm>
        <a:custGeom>
          <a:avLst/>
          <a:gdLst/>
          <a:ahLst/>
          <a:cxnLst/>
          <a:rect l="0" t="0" r="0" b="0"/>
          <a:pathLst>
            <a:path>
              <a:moveTo>
                <a:pt x="0" y="45720"/>
              </a:moveTo>
              <a:lnTo>
                <a:pt x="707081" y="45720"/>
              </a:lnTo>
            </a:path>
          </a:pathLst>
        </a:custGeom>
        <a:noFill/>
        <a:ln w="635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s-ES" sz="900" kern="1200">
            <a:solidFill>
              <a:schemeClr val="tx1"/>
            </a:solidFill>
          </a:endParaRPr>
        </a:p>
      </dsp:txBody>
      <dsp:txXfrm>
        <a:off x="6913770" y="4182836"/>
        <a:ext cx="36884" cy="7384"/>
      </dsp:txXfrm>
    </dsp:sp>
    <dsp:sp modelId="{276C3AD1-9D55-4932-BF59-C22AE55B24E4}">
      <dsp:nvSpPr>
        <dsp:cNvPr id="0" name=""/>
        <dsp:cNvSpPr/>
      </dsp:nvSpPr>
      <dsp:spPr>
        <a:xfrm>
          <a:off x="13952" y="2831433"/>
          <a:ext cx="6566519" cy="2710190"/>
        </a:xfrm>
        <a:prstGeom prst="rect">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La especificidad del sector plantea grandes dificultades para los horarios de tarde. </a:t>
          </a:r>
        </a:p>
        <a:p>
          <a:pPr marL="0" lvl="0" indent="0" algn="ctr" defTabSz="800100">
            <a:lnSpc>
              <a:spcPct val="90000"/>
            </a:lnSpc>
            <a:spcBef>
              <a:spcPct val="0"/>
            </a:spcBef>
            <a:spcAft>
              <a:spcPct val="35000"/>
            </a:spcAft>
            <a:buNone/>
          </a:pPr>
          <a:r>
            <a:rPr lang="es-ES" sz="1800" kern="1200" dirty="0">
              <a:solidFill>
                <a:schemeClr val="tx1"/>
              </a:solidFill>
            </a:rPr>
            <a:t>El alumnado que solicite horarios vespertinos puede que no cuente con plaza. </a:t>
          </a:r>
        </a:p>
        <a:p>
          <a:pPr marL="0" lvl="0" indent="0" algn="ctr" defTabSz="800100">
            <a:lnSpc>
              <a:spcPct val="90000"/>
            </a:lnSpc>
            <a:spcBef>
              <a:spcPct val="0"/>
            </a:spcBef>
            <a:spcAft>
              <a:spcPct val="35000"/>
            </a:spcAft>
            <a:buNone/>
          </a:pPr>
          <a:r>
            <a:rPr lang="es-ES" sz="1800" kern="1200" dirty="0">
              <a:solidFill>
                <a:schemeClr val="tx1"/>
              </a:solidFill>
            </a:rPr>
            <a:t>El Dpto. </a:t>
          </a:r>
          <a:r>
            <a:rPr lang="es-ES" sz="1800" b="1" kern="1200" dirty="0">
              <a:solidFill>
                <a:schemeClr val="tx1"/>
              </a:solidFill>
            </a:rPr>
            <a:t>no se compromete a cubrir la demanda de puestos de prácticas en horario de tarde </a:t>
          </a:r>
          <a:r>
            <a:rPr lang="es-ES" sz="1800" kern="1200" dirty="0">
              <a:solidFill>
                <a:schemeClr val="tx1"/>
              </a:solidFill>
            </a:rPr>
            <a:t>si existe una alta demanda. </a:t>
          </a:r>
        </a:p>
        <a:p>
          <a:pPr marL="0" lvl="0" indent="0" algn="ctr" defTabSz="800100">
            <a:lnSpc>
              <a:spcPct val="90000"/>
            </a:lnSpc>
            <a:spcBef>
              <a:spcPct val="0"/>
            </a:spcBef>
            <a:spcAft>
              <a:spcPct val="35000"/>
            </a:spcAft>
            <a:buNone/>
          </a:pPr>
          <a:r>
            <a:rPr lang="es-ES" sz="1800" kern="1200" dirty="0">
              <a:solidFill>
                <a:schemeClr val="tx1"/>
              </a:solidFill>
            </a:rPr>
            <a:t>Al mismo tiempo no en todos los servicios de atención a la infancia en horario vespertino se cubren los resultados de aprendizaje esperados al finalizar el módulo. </a:t>
          </a:r>
        </a:p>
      </dsp:txBody>
      <dsp:txXfrm>
        <a:off x="13952" y="2831433"/>
        <a:ext cx="6566519" cy="2710190"/>
      </dsp:txXfrm>
    </dsp:sp>
    <dsp:sp modelId="{E52E1FE2-D1E6-4535-A3AE-833ACF391399}">
      <dsp:nvSpPr>
        <dsp:cNvPr id="0" name=""/>
        <dsp:cNvSpPr/>
      </dsp:nvSpPr>
      <dsp:spPr>
        <a:xfrm>
          <a:off x="7318152" y="2998951"/>
          <a:ext cx="3207310" cy="237515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i="1" kern="1200" dirty="0">
              <a:solidFill>
                <a:schemeClr val="tx1"/>
              </a:solidFill>
            </a:rPr>
            <a:t>En el caso de existencia de alta demanda de horarios de tarde, el departamento se reserva la posibilidad de realizar una selección entre las personas candidatas, basándonos especialmente en criterios académicos.</a:t>
          </a:r>
        </a:p>
      </dsp:txBody>
      <dsp:txXfrm>
        <a:off x="7318152" y="2998951"/>
        <a:ext cx="3207310" cy="23751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6974DC-6A69-4276-952D-26DAB9A306E4}">
      <dsp:nvSpPr>
        <dsp:cNvPr id="0" name=""/>
        <dsp:cNvSpPr/>
      </dsp:nvSpPr>
      <dsp:spPr>
        <a:xfrm rot="5400000">
          <a:off x="7297360" y="-2426944"/>
          <a:ext cx="966536" cy="601506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dirty="0"/>
            <a:t>Ausencias Justificadas: 	15% (55 horas)</a:t>
          </a:r>
        </a:p>
        <a:p>
          <a:pPr marL="114300" lvl="1" indent="-114300" algn="l" defTabSz="622300">
            <a:lnSpc>
              <a:spcPct val="90000"/>
            </a:lnSpc>
            <a:spcBef>
              <a:spcPct val="0"/>
            </a:spcBef>
            <a:spcAft>
              <a:spcPct val="15000"/>
            </a:spcAft>
            <a:buChar char="•"/>
          </a:pPr>
          <a:r>
            <a:rPr lang="es-ES" sz="1400" kern="1200" dirty="0"/>
            <a:t>Ausencias no justificadas: 	00%.</a:t>
          </a:r>
        </a:p>
      </dsp:txBody>
      <dsp:txXfrm rot="-5400000">
        <a:off x="4773096" y="144502"/>
        <a:ext cx="5967882" cy="872172"/>
      </dsp:txXfrm>
    </dsp:sp>
    <dsp:sp modelId="{7AE9F46B-4327-4DA0-9043-1C22B8ACD727}">
      <dsp:nvSpPr>
        <dsp:cNvPr id="0" name=""/>
        <dsp:cNvSpPr/>
      </dsp:nvSpPr>
      <dsp:spPr>
        <a:xfrm>
          <a:off x="13" y="569"/>
          <a:ext cx="4557954" cy="120817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solidFill>
            </a:rPr>
            <a:t>No realizar el total de horas de FCT del ciclo, incluidas las horas de tutoría en el Instituto. El total de faltas no podrá exceder de un determinado porcentaje respecto del número total de horas de FCT:</a:t>
          </a:r>
        </a:p>
      </dsp:txBody>
      <dsp:txXfrm>
        <a:off x="58991" y="59547"/>
        <a:ext cx="4439998" cy="1090214"/>
      </dsp:txXfrm>
    </dsp:sp>
    <dsp:sp modelId="{2D17CD4E-FA6F-4AC2-BF90-A06DF7661B09}">
      <dsp:nvSpPr>
        <dsp:cNvPr id="0" name=""/>
        <dsp:cNvSpPr/>
      </dsp:nvSpPr>
      <dsp:spPr>
        <a:xfrm rot="5400000">
          <a:off x="6271735" y="-2343938"/>
          <a:ext cx="762461" cy="8267760"/>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200" kern="1200" dirty="0"/>
            <a:t>Las faltas por enfermedad o deber inexcusable de carácter público o privado. </a:t>
          </a:r>
        </a:p>
        <a:p>
          <a:pPr marL="114300" lvl="1" indent="-114300" algn="l" defTabSz="533400">
            <a:lnSpc>
              <a:spcPct val="90000"/>
            </a:lnSpc>
            <a:spcBef>
              <a:spcPct val="0"/>
            </a:spcBef>
            <a:spcAft>
              <a:spcPct val="15000"/>
            </a:spcAft>
            <a:buChar char="•"/>
          </a:pPr>
          <a:r>
            <a:rPr lang="es-ES" sz="1200" kern="1200" dirty="0"/>
            <a:t>La justificación deberá estar debidamente acreditada (hora de atención) y será valorada por el Profesor Tutor.</a:t>
          </a:r>
        </a:p>
        <a:p>
          <a:pPr marL="114300" lvl="1" indent="-114300" algn="l" defTabSz="533400">
            <a:lnSpc>
              <a:spcPct val="90000"/>
            </a:lnSpc>
            <a:spcBef>
              <a:spcPct val="0"/>
            </a:spcBef>
            <a:spcAft>
              <a:spcPct val="15000"/>
            </a:spcAft>
            <a:buChar char="•"/>
          </a:pPr>
          <a:r>
            <a:rPr lang="es-ES" sz="1200" kern="1200" dirty="0"/>
            <a:t>La persona deberá de utilizar el tiempo indispensable para esas ausencias justificadas, tratando de cumplir con el máximo de su jornada en el centro de prácticas.</a:t>
          </a:r>
        </a:p>
      </dsp:txBody>
      <dsp:txXfrm rot="-5400000">
        <a:off x="2519086" y="1445931"/>
        <a:ext cx="8230540" cy="688021"/>
      </dsp:txXfrm>
    </dsp:sp>
    <dsp:sp modelId="{7AA98E61-C5AD-4C8E-A9DC-0C635781D885}">
      <dsp:nvSpPr>
        <dsp:cNvPr id="0" name=""/>
        <dsp:cNvSpPr/>
      </dsp:nvSpPr>
      <dsp:spPr>
        <a:xfrm>
          <a:off x="13" y="1269147"/>
          <a:ext cx="2519072" cy="1041587"/>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Se consideran justificadas</a:t>
          </a:r>
        </a:p>
      </dsp:txBody>
      <dsp:txXfrm>
        <a:off x="50859" y="1319993"/>
        <a:ext cx="2417380" cy="939895"/>
      </dsp:txXfrm>
    </dsp:sp>
    <dsp:sp modelId="{A2ABDB8E-7FEC-4C85-B890-379171B4E59B}">
      <dsp:nvSpPr>
        <dsp:cNvPr id="0" name=""/>
        <dsp:cNvSpPr/>
      </dsp:nvSpPr>
      <dsp:spPr>
        <a:xfrm rot="5400000">
          <a:off x="6202231" y="-1127418"/>
          <a:ext cx="966536" cy="8205295"/>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200" kern="1200" dirty="0"/>
            <a:t>las ausencias derivadas de obligaciones laborales, ya que la organización de las prácticas se pacta con anterioridad y la persona en prácticas, y habrá de gestionar su situación en función de este compromiso.</a:t>
          </a:r>
        </a:p>
      </dsp:txBody>
      <dsp:txXfrm rot="-5400000">
        <a:off x="2582852" y="2539143"/>
        <a:ext cx="8158113" cy="872172"/>
      </dsp:txXfrm>
    </dsp:sp>
    <dsp:sp modelId="{13B44A5E-E1A1-4731-9BE1-3F1AC4A3D2BC}">
      <dsp:nvSpPr>
        <dsp:cNvPr id="0" name=""/>
        <dsp:cNvSpPr/>
      </dsp:nvSpPr>
      <dsp:spPr>
        <a:xfrm>
          <a:off x="13" y="2371143"/>
          <a:ext cx="2582837" cy="120817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rgbClr val="FFFF00"/>
              </a:solidFill>
            </a:rPr>
            <a:t>No se considerarán justificadas</a:t>
          </a:r>
        </a:p>
      </dsp:txBody>
      <dsp:txXfrm>
        <a:off x="58991" y="2430121"/>
        <a:ext cx="2464881" cy="1090214"/>
      </dsp:txXfrm>
    </dsp:sp>
    <dsp:sp modelId="{68EFC67D-6B8D-4879-9DE9-858A1F5F02F0}">
      <dsp:nvSpPr>
        <dsp:cNvPr id="0" name=""/>
        <dsp:cNvSpPr/>
      </dsp:nvSpPr>
      <dsp:spPr>
        <a:xfrm rot="5400000">
          <a:off x="5621158" y="-315656"/>
          <a:ext cx="1211340" cy="9122097"/>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s-ES" sz="1050" kern="1200" dirty="0"/>
            <a:t>Retrasos reiterados e injustificados</a:t>
          </a:r>
        </a:p>
        <a:p>
          <a:pPr marL="57150" lvl="1" indent="-57150" algn="l" defTabSz="466725">
            <a:lnSpc>
              <a:spcPct val="90000"/>
            </a:lnSpc>
            <a:spcBef>
              <a:spcPct val="0"/>
            </a:spcBef>
            <a:spcAft>
              <a:spcPct val="15000"/>
            </a:spcAft>
            <a:buChar char="•"/>
          </a:pPr>
          <a:r>
            <a:rPr lang="es-ES" sz="1050" kern="1200" dirty="0"/>
            <a:t>Incumplimiento del horario</a:t>
          </a:r>
        </a:p>
        <a:p>
          <a:pPr marL="57150" lvl="1" indent="-57150" algn="l" defTabSz="466725">
            <a:lnSpc>
              <a:spcPct val="90000"/>
            </a:lnSpc>
            <a:spcBef>
              <a:spcPct val="0"/>
            </a:spcBef>
            <a:spcAft>
              <a:spcPct val="15000"/>
            </a:spcAft>
            <a:buChar char="•"/>
          </a:pPr>
          <a:r>
            <a:rPr lang="es-ES" sz="1050" kern="1200" dirty="0"/>
            <a:t>Actitud negativa o indiferente en el desempeño de las tareas del puesto formativo</a:t>
          </a:r>
        </a:p>
        <a:p>
          <a:pPr marL="57150" lvl="1" indent="-57150" algn="l" defTabSz="466725">
            <a:lnSpc>
              <a:spcPct val="90000"/>
            </a:lnSpc>
            <a:spcBef>
              <a:spcPct val="0"/>
            </a:spcBef>
            <a:spcAft>
              <a:spcPct val="15000"/>
            </a:spcAft>
            <a:buChar char="•"/>
          </a:pPr>
          <a:r>
            <a:rPr lang="es-ES" sz="1050" kern="1200" dirty="0"/>
            <a:t>Negociación o pacto con la empresa de condiciones propias (permisos, cambios de horario…) sin el conocimiento y aprobación del Tutor.</a:t>
          </a:r>
        </a:p>
        <a:p>
          <a:pPr marL="57150" lvl="1" indent="-57150" algn="l" defTabSz="466725">
            <a:lnSpc>
              <a:spcPct val="90000"/>
            </a:lnSpc>
            <a:spcBef>
              <a:spcPct val="0"/>
            </a:spcBef>
            <a:spcAft>
              <a:spcPct val="15000"/>
            </a:spcAft>
            <a:buChar char="•"/>
          </a:pPr>
          <a:r>
            <a:rPr lang="es-ES" sz="1050" kern="1200" dirty="0"/>
            <a:t>No presentar al Profesor Tutor las Hojas Semanales con las actividades desarrolladas y el visto bueno del Tutor de la Empresa en los plazos señalados.</a:t>
          </a:r>
        </a:p>
        <a:p>
          <a:pPr marL="57150" lvl="1" indent="-57150" algn="l" defTabSz="466725">
            <a:lnSpc>
              <a:spcPct val="90000"/>
            </a:lnSpc>
            <a:spcBef>
              <a:spcPct val="0"/>
            </a:spcBef>
            <a:spcAft>
              <a:spcPct val="15000"/>
            </a:spcAft>
            <a:buChar char="•"/>
          </a:pPr>
          <a:r>
            <a:rPr lang="es-ES" sz="1050" kern="1200" dirty="0"/>
            <a:t>Informe negativo del tutor de la Empresa sobre tu comportamiento y/o actitud.</a:t>
          </a:r>
        </a:p>
      </dsp:txBody>
      <dsp:txXfrm rot="-5400000">
        <a:off x="1665780" y="3698855"/>
        <a:ext cx="9062964" cy="1093074"/>
      </dsp:txXfrm>
    </dsp:sp>
    <dsp:sp modelId="{B7F1B077-E9B3-42A8-ACF5-AEC033CAB4B0}">
      <dsp:nvSpPr>
        <dsp:cNvPr id="0" name=""/>
        <dsp:cNvSpPr/>
      </dsp:nvSpPr>
      <dsp:spPr>
        <a:xfrm>
          <a:off x="13" y="3641307"/>
          <a:ext cx="1665765" cy="120817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s-ES" sz="1300" kern="1200" dirty="0">
              <a:solidFill>
                <a:schemeClr val="tx1"/>
              </a:solidFill>
            </a:rPr>
            <a:t>SITUACIONES / ACTUACIONES </a:t>
          </a:r>
        </a:p>
        <a:p>
          <a:pPr marL="0" lvl="0" indent="0" algn="ctr" defTabSz="577850">
            <a:lnSpc>
              <a:spcPct val="90000"/>
            </a:lnSpc>
            <a:spcBef>
              <a:spcPct val="0"/>
            </a:spcBef>
            <a:spcAft>
              <a:spcPct val="35000"/>
            </a:spcAft>
            <a:buNone/>
          </a:pPr>
          <a:r>
            <a:rPr lang="es-ES" sz="2800" kern="1200" dirty="0">
              <a:solidFill>
                <a:schemeClr val="tx1"/>
              </a:solidFill>
            </a:rPr>
            <a:t>“-”</a:t>
          </a:r>
          <a:endParaRPr lang="es-ES" sz="1300" kern="1200" dirty="0">
            <a:solidFill>
              <a:schemeClr val="tx1"/>
            </a:solidFill>
          </a:endParaRPr>
        </a:p>
      </dsp:txBody>
      <dsp:txXfrm>
        <a:off x="58991" y="3700285"/>
        <a:ext cx="1547809" cy="109021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66278-C3BB-4888-BC35-B38F35EC424F}">
      <dsp:nvSpPr>
        <dsp:cNvPr id="0" name=""/>
        <dsp:cNvSpPr/>
      </dsp:nvSpPr>
      <dsp:spPr>
        <a:xfrm>
          <a:off x="1300" y="0"/>
          <a:ext cx="3380748" cy="56201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Incumplimiento de las cláusulas establecidas en el convenio, en relación con las normas por las que se rigen las actividades programadas.</a:t>
          </a:r>
        </a:p>
      </dsp:txBody>
      <dsp:txXfrm>
        <a:off x="1300" y="0"/>
        <a:ext cx="3380748" cy="1686056"/>
      </dsp:txXfrm>
    </dsp:sp>
    <dsp:sp modelId="{2DCDE1CD-C247-4A4F-AB07-BB958BABA8FD}">
      <dsp:nvSpPr>
        <dsp:cNvPr id="0" name=""/>
        <dsp:cNvSpPr/>
      </dsp:nvSpPr>
      <dsp:spPr>
        <a:xfrm>
          <a:off x="339375" y="1686056"/>
          <a:ext cx="2704598" cy="365312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kern="1200" dirty="0">
              <a:solidFill>
                <a:schemeClr val="tx1"/>
              </a:solidFill>
            </a:rPr>
            <a:t>Se reubicará al alumno y si el calendario escolar no permite la finalización de las prácticas, se solicitará aplazamiento.</a:t>
          </a:r>
        </a:p>
      </dsp:txBody>
      <dsp:txXfrm>
        <a:off x="418590" y="1765271"/>
        <a:ext cx="2546168" cy="3494691"/>
      </dsp:txXfrm>
    </dsp:sp>
    <dsp:sp modelId="{AE00DBFD-17E6-4D01-9320-B23C48FDFEED}">
      <dsp:nvSpPr>
        <dsp:cNvPr id="0" name=""/>
        <dsp:cNvSpPr/>
      </dsp:nvSpPr>
      <dsp:spPr>
        <a:xfrm>
          <a:off x="3635604" y="0"/>
          <a:ext cx="3380748" cy="56201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Incumplimiento razonable del programa formativo en el centro de trabajo. </a:t>
          </a:r>
        </a:p>
        <a:p>
          <a:pPr marL="0" lvl="0" indent="0" algn="ctr" defTabSz="800100">
            <a:lnSpc>
              <a:spcPct val="90000"/>
            </a:lnSpc>
            <a:spcBef>
              <a:spcPct val="0"/>
            </a:spcBef>
            <a:spcAft>
              <a:spcPct val="35000"/>
            </a:spcAft>
            <a:buNone/>
          </a:pPr>
          <a:r>
            <a:rPr lang="es-ES" sz="1800" kern="1200" dirty="0">
              <a:solidFill>
                <a:schemeClr val="tx1"/>
              </a:solidFill>
            </a:rPr>
            <a:t>El alumno realiza actividades no pactadas o bien no relacionadas con su formación.</a:t>
          </a:r>
        </a:p>
      </dsp:txBody>
      <dsp:txXfrm>
        <a:off x="3635604" y="0"/>
        <a:ext cx="3380748" cy="1686056"/>
      </dsp:txXfrm>
    </dsp:sp>
    <dsp:sp modelId="{2CCBD0EA-3565-464F-ACC8-9D784466E008}">
      <dsp:nvSpPr>
        <dsp:cNvPr id="0" name=""/>
        <dsp:cNvSpPr/>
      </dsp:nvSpPr>
      <dsp:spPr>
        <a:xfrm>
          <a:off x="3973679" y="1687702"/>
          <a:ext cx="2704598" cy="169456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kern="1200" dirty="0">
              <a:solidFill>
                <a:schemeClr val="tx1"/>
              </a:solidFill>
            </a:rPr>
            <a:t>En ambos casos se reubicara al alumno y si el calendario escolar no permite la finalización de la formación, se solicitara aplazamiento de la calificación a iniciativa del centro.</a:t>
          </a:r>
        </a:p>
      </dsp:txBody>
      <dsp:txXfrm>
        <a:off x="4023311" y="1737334"/>
        <a:ext cx="2605334" cy="1595299"/>
      </dsp:txXfrm>
    </dsp:sp>
    <dsp:sp modelId="{3C4D80DF-B6DA-4BDC-9A26-60CB26BF1D49}">
      <dsp:nvSpPr>
        <dsp:cNvPr id="0" name=""/>
        <dsp:cNvSpPr/>
      </dsp:nvSpPr>
      <dsp:spPr>
        <a:xfrm>
          <a:off x="3973679" y="3642967"/>
          <a:ext cx="2704598" cy="169456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kern="1200" dirty="0">
              <a:solidFill>
                <a:schemeClr val="tx1"/>
              </a:solidFill>
            </a:rPr>
            <a:t>Se emitirá informe de evaluación y se calificara al alumno en la siguiente convocatoria.</a:t>
          </a:r>
        </a:p>
      </dsp:txBody>
      <dsp:txXfrm>
        <a:off x="4023311" y="3692599"/>
        <a:ext cx="2605334" cy="1595299"/>
      </dsp:txXfrm>
    </dsp:sp>
    <dsp:sp modelId="{93869309-15A4-45A8-A434-F40253BFA3AA}">
      <dsp:nvSpPr>
        <dsp:cNvPr id="0" name=""/>
        <dsp:cNvSpPr/>
      </dsp:nvSpPr>
      <dsp:spPr>
        <a:xfrm>
          <a:off x="7269908" y="0"/>
          <a:ext cx="3380748" cy="56201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Cierre imprevisto de la empresa</a:t>
          </a:r>
        </a:p>
      </dsp:txBody>
      <dsp:txXfrm>
        <a:off x="7269908" y="0"/>
        <a:ext cx="3380748" cy="1686056"/>
      </dsp:txXfrm>
    </dsp:sp>
    <dsp:sp modelId="{79753467-BABC-4D21-B9FE-11138931B631}">
      <dsp:nvSpPr>
        <dsp:cNvPr id="0" name=""/>
        <dsp:cNvSpPr/>
      </dsp:nvSpPr>
      <dsp:spPr>
        <a:xfrm>
          <a:off x="7607983" y="1687702"/>
          <a:ext cx="2704598" cy="169456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kern="1200">
              <a:solidFill>
                <a:schemeClr val="tx1"/>
              </a:solidFill>
            </a:rPr>
            <a:t>Se emitirá informe de evaluación y calificación.</a:t>
          </a:r>
          <a:endParaRPr lang="es-ES" sz="1500" kern="1200" dirty="0">
            <a:solidFill>
              <a:schemeClr val="tx1"/>
            </a:solidFill>
          </a:endParaRPr>
        </a:p>
      </dsp:txBody>
      <dsp:txXfrm>
        <a:off x="7657615" y="1737334"/>
        <a:ext cx="2605334" cy="1595299"/>
      </dsp:txXfrm>
    </dsp:sp>
    <dsp:sp modelId="{B2151891-E045-4472-8A18-7FBE9078A5D5}">
      <dsp:nvSpPr>
        <dsp:cNvPr id="0" name=""/>
        <dsp:cNvSpPr/>
      </dsp:nvSpPr>
      <dsp:spPr>
        <a:xfrm>
          <a:off x="7607983" y="3642967"/>
          <a:ext cx="2704598" cy="169456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kern="1200" dirty="0">
              <a:solidFill>
                <a:schemeClr val="tx1"/>
              </a:solidFill>
            </a:rPr>
            <a:t>Se reubicará al alumno y si el calendario escolar no permite la finalización de las prácticas, se solicitará aplazamiento de la calificación a iniciativa del centro.</a:t>
          </a:r>
        </a:p>
      </dsp:txBody>
      <dsp:txXfrm>
        <a:off x="7657615" y="3692599"/>
        <a:ext cx="2605334" cy="159529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0AE2F4-BD8E-40A6-8451-B0CC7648ACE9}">
      <dsp:nvSpPr>
        <dsp:cNvPr id="0" name=""/>
        <dsp:cNvSpPr/>
      </dsp:nvSpPr>
      <dsp:spPr>
        <a:xfrm>
          <a:off x="2988644" y="1776896"/>
          <a:ext cx="1795111" cy="179511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Font typeface="Gill Sans MT" panose="020B0502020104020203" pitchFamily="34" charset="0"/>
            <a:buNone/>
          </a:pPr>
          <a:r>
            <a:rPr lang="es-ES" sz="2300" kern="1200">
              <a:solidFill>
                <a:schemeClr val="tx1"/>
              </a:solidFill>
            </a:rPr>
            <a:t>¿Otros aspectos para tener en cuenta?</a:t>
          </a:r>
          <a:endParaRPr lang="es-ES" sz="2300" kern="1200" dirty="0">
            <a:solidFill>
              <a:schemeClr val="tx1"/>
            </a:solidFill>
          </a:endParaRPr>
        </a:p>
      </dsp:txBody>
      <dsp:txXfrm>
        <a:off x="3076274" y="1864526"/>
        <a:ext cx="1619851" cy="1619851"/>
      </dsp:txXfrm>
    </dsp:sp>
    <dsp:sp modelId="{0BC7789F-47E7-4D3E-8530-820C9931EECA}">
      <dsp:nvSpPr>
        <dsp:cNvPr id="0" name=""/>
        <dsp:cNvSpPr/>
      </dsp:nvSpPr>
      <dsp:spPr>
        <a:xfrm rot="16200000">
          <a:off x="3650702" y="1541398"/>
          <a:ext cx="470995" cy="0"/>
        </a:xfrm>
        <a:custGeom>
          <a:avLst/>
          <a:gdLst/>
          <a:ahLst/>
          <a:cxnLst/>
          <a:rect l="0" t="0" r="0" b="0"/>
          <a:pathLst>
            <a:path>
              <a:moveTo>
                <a:pt x="0" y="0"/>
              </a:moveTo>
              <a:lnTo>
                <a:pt x="470995"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C78272-1268-4EDD-9A50-CB3295C0706E}">
      <dsp:nvSpPr>
        <dsp:cNvPr id="0" name=""/>
        <dsp:cNvSpPr/>
      </dsp:nvSpPr>
      <dsp:spPr>
        <a:xfrm>
          <a:off x="1471471" y="103175"/>
          <a:ext cx="4829457" cy="120272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s-ES" sz="1800" b="0" i="0" kern="1200" dirty="0">
              <a:solidFill>
                <a:schemeClr val="tx1"/>
              </a:solidFill>
            </a:rPr>
            <a:t>No deberás tener ninguna relación laboral con la empresa mientras estés realizando la FCT; si la empresa quiere contratarte deberá esperar a que termines la FCT.</a:t>
          </a:r>
          <a:endParaRPr lang="es-ES" sz="1800" kern="1200" dirty="0">
            <a:solidFill>
              <a:schemeClr val="tx1"/>
            </a:solidFill>
          </a:endParaRPr>
        </a:p>
      </dsp:txBody>
      <dsp:txXfrm>
        <a:off x="1530183" y="161887"/>
        <a:ext cx="4712033" cy="1085300"/>
      </dsp:txXfrm>
    </dsp:sp>
    <dsp:sp modelId="{B31F0F61-65F7-40B8-A953-8FF9075F7443}">
      <dsp:nvSpPr>
        <dsp:cNvPr id="0" name=""/>
        <dsp:cNvSpPr/>
      </dsp:nvSpPr>
      <dsp:spPr>
        <a:xfrm rot="192685">
          <a:off x="4783123" y="2747371"/>
          <a:ext cx="805380" cy="0"/>
        </a:xfrm>
        <a:custGeom>
          <a:avLst/>
          <a:gdLst/>
          <a:ahLst/>
          <a:cxnLst/>
          <a:rect l="0" t="0" r="0" b="0"/>
          <a:pathLst>
            <a:path>
              <a:moveTo>
                <a:pt x="0" y="0"/>
              </a:moveTo>
              <a:lnTo>
                <a:pt x="805380"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8C3760-51E2-4449-9249-D0A1A0A9131A}">
      <dsp:nvSpPr>
        <dsp:cNvPr id="0" name=""/>
        <dsp:cNvSpPr/>
      </dsp:nvSpPr>
      <dsp:spPr>
        <a:xfrm>
          <a:off x="5587871" y="1472891"/>
          <a:ext cx="2134896" cy="271386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Font typeface="Gill Sans MT" panose="020B0502020104020203" pitchFamily="34" charset="0"/>
            <a:buNone/>
          </a:pPr>
          <a:r>
            <a:rPr lang="es-ES" sz="1900" kern="1200" dirty="0">
              <a:solidFill>
                <a:schemeClr val="tx1"/>
              </a:solidFill>
            </a:rPr>
            <a:t>No se admitirán cambios en las condiciones de prácticas previamente pactadas en relación con horario y periodo de prácticas.</a:t>
          </a:r>
        </a:p>
      </dsp:txBody>
      <dsp:txXfrm>
        <a:off x="5692088" y="1577108"/>
        <a:ext cx="1926462" cy="2505430"/>
      </dsp:txXfrm>
    </dsp:sp>
    <dsp:sp modelId="{4F8FFC5A-8515-40BC-ACEF-4E2C800CDE20}">
      <dsp:nvSpPr>
        <dsp:cNvPr id="0" name=""/>
        <dsp:cNvSpPr/>
      </dsp:nvSpPr>
      <dsp:spPr>
        <a:xfrm rot="5400000">
          <a:off x="3621269" y="3836938"/>
          <a:ext cx="529860" cy="0"/>
        </a:xfrm>
        <a:custGeom>
          <a:avLst/>
          <a:gdLst/>
          <a:ahLst/>
          <a:cxnLst/>
          <a:rect l="0" t="0" r="0" b="0"/>
          <a:pathLst>
            <a:path>
              <a:moveTo>
                <a:pt x="0" y="0"/>
              </a:moveTo>
              <a:lnTo>
                <a:pt x="529860"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78F086-53F8-46AE-83E3-5D476E377B90}">
      <dsp:nvSpPr>
        <dsp:cNvPr id="0" name=""/>
        <dsp:cNvSpPr/>
      </dsp:nvSpPr>
      <dsp:spPr>
        <a:xfrm>
          <a:off x="2818751" y="4101868"/>
          <a:ext cx="2134896" cy="210752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Font typeface="Gill Sans MT" panose="020B0502020104020203" pitchFamily="34" charset="0"/>
            <a:buNone/>
          </a:pPr>
          <a:r>
            <a:rPr lang="es-ES" sz="1900" kern="1200">
              <a:solidFill>
                <a:schemeClr val="tx1"/>
              </a:solidFill>
            </a:rPr>
            <a:t>No se considerarán justificadas las ausencias derivadas de obligaciones laborales.</a:t>
          </a:r>
          <a:endParaRPr lang="es-ES" sz="1900" kern="1200" dirty="0">
            <a:solidFill>
              <a:schemeClr val="tx1"/>
            </a:solidFill>
          </a:endParaRPr>
        </a:p>
      </dsp:txBody>
      <dsp:txXfrm>
        <a:off x="2921632" y="4204749"/>
        <a:ext cx="1929134" cy="1901760"/>
      </dsp:txXfrm>
    </dsp:sp>
    <dsp:sp modelId="{B561ABF1-ED82-4BB8-9E2A-75C343C140AA}">
      <dsp:nvSpPr>
        <dsp:cNvPr id="0" name=""/>
        <dsp:cNvSpPr/>
      </dsp:nvSpPr>
      <dsp:spPr>
        <a:xfrm rot="10620443">
          <a:off x="2134313" y="2743691"/>
          <a:ext cx="854913" cy="0"/>
        </a:xfrm>
        <a:custGeom>
          <a:avLst/>
          <a:gdLst/>
          <a:ahLst/>
          <a:cxnLst/>
          <a:rect l="0" t="0" r="0" b="0"/>
          <a:pathLst>
            <a:path>
              <a:moveTo>
                <a:pt x="0" y="0"/>
              </a:moveTo>
              <a:lnTo>
                <a:pt x="854913"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91DDFB-2827-4FDA-B6C0-5EE70F7B4520}">
      <dsp:nvSpPr>
        <dsp:cNvPr id="0" name=""/>
        <dsp:cNvSpPr/>
      </dsp:nvSpPr>
      <dsp:spPr>
        <a:xfrm>
          <a:off x="0" y="1390287"/>
          <a:ext cx="2134896" cy="286305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Font typeface="Gill Sans MT" panose="020B0502020104020203" pitchFamily="34" charset="0"/>
            <a:buNone/>
          </a:pPr>
          <a:r>
            <a:rPr lang="es-ES" sz="1600" kern="1200" dirty="0">
              <a:solidFill>
                <a:schemeClr val="tx1"/>
              </a:solidFill>
            </a:rPr>
            <a:t>Se tendrán en cuenta los consejos o avisos aportados desde las personas responsables del centro de prácticas y/o el tutor con relación a cambios la consecución de las competencias esperadas.</a:t>
          </a:r>
        </a:p>
      </dsp:txBody>
      <dsp:txXfrm>
        <a:off x="104217" y="1494504"/>
        <a:ext cx="1926462" cy="26546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0AE2F4-BD8E-40A6-8451-B0CC7648ACE9}">
      <dsp:nvSpPr>
        <dsp:cNvPr id="0" name=""/>
        <dsp:cNvSpPr/>
      </dsp:nvSpPr>
      <dsp:spPr>
        <a:xfrm>
          <a:off x="3006957" y="1803149"/>
          <a:ext cx="1821634" cy="182163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Font typeface="Gill Sans MT" panose="020B0502020104020203" pitchFamily="34" charset="0"/>
            <a:buNone/>
          </a:pPr>
          <a:r>
            <a:rPr lang="es-ES" sz="2400" kern="1200">
              <a:solidFill>
                <a:schemeClr val="tx1"/>
              </a:solidFill>
            </a:rPr>
            <a:t>¿Otros aspectos para tener en cuenta?</a:t>
          </a:r>
          <a:endParaRPr lang="es-ES" sz="2400" kern="1200" dirty="0">
            <a:solidFill>
              <a:schemeClr val="tx1"/>
            </a:solidFill>
          </a:endParaRPr>
        </a:p>
      </dsp:txBody>
      <dsp:txXfrm>
        <a:off x="3095882" y="1892074"/>
        <a:ext cx="1643784" cy="1643784"/>
      </dsp:txXfrm>
    </dsp:sp>
    <dsp:sp modelId="{0BC7789F-47E7-4D3E-8530-820C9931EECA}">
      <dsp:nvSpPr>
        <dsp:cNvPr id="0" name=""/>
        <dsp:cNvSpPr/>
      </dsp:nvSpPr>
      <dsp:spPr>
        <a:xfrm rot="16200000">
          <a:off x="3678797" y="1564172"/>
          <a:ext cx="477954" cy="0"/>
        </a:xfrm>
        <a:custGeom>
          <a:avLst/>
          <a:gdLst/>
          <a:ahLst/>
          <a:cxnLst/>
          <a:rect l="0" t="0" r="0" b="0"/>
          <a:pathLst>
            <a:path>
              <a:moveTo>
                <a:pt x="0" y="0"/>
              </a:moveTo>
              <a:lnTo>
                <a:pt x="477954"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C78272-1268-4EDD-9A50-CB3295C0706E}">
      <dsp:nvSpPr>
        <dsp:cNvPr id="0" name=""/>
        <dsp:cNvSpPr/>
      </dsp:nvSpPr>
      <dsp:spPr>
        <a:xfrm>
          <a:off x="1467368" y="104699"/>
          <a:ext cx="4900812" cy="122049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Font typeface="Arial" panose="020B0604020202020204" pitchFamily="34" charset="0"/>
            <a:buNone/>
          </a:pPr>
          <a:r>
            <a:rPr lang="es-ES" sz="1900" b="0" i="0" kern="1200" dirty="0">
              <a:solidFill>
                <a:schemeClr val="tx1"/>
              </a:solidFill>
            </a:rPr>
            <a:t>No deberás tener ninguna relación laboral con la empresa mientras estés realizando la FCT; si la empresa quiere contratarte deberá esperar a que termines la FCT.</a:t>
          </a:r>
          <a:endParaRPr lang="es-ES" sz="1900" kern="1200" dirty="0">
            <a:solidFill>
              <a:schemeClr val="tx1"/>
            </a:solidFill>
          </a:endParaRPr>
        </a:p>
      </dsp:txBody>
      <dsp:txXfrm>
        <a:off x="1526948" y="164279"/>
        <a:ext cx="4781652" cy="1101335"/>
      </dsp:txXfrm>
    </dsp:sp>
    <dsp:sp modelId="{B31F0F61-65F7-40B8-A953-8FF9075F7443}">
      <dsp:nvSpPr>
        <dsp:cNvPr id="0" name=""/>
        <dsp:cNvSpPr/>
      </dsp:nvSpPr>
      <dsp:spPr>
        <a:xfrm rot="192685">
          <a:off x="4827950" y="2787963"/>
          <a:ext cx="817279" cy="0"/>
        </a:xfrm>
        <a:custGeom>
          <a:avLst/>
          <a:gdLst/>
          <a:ahLst/>
          <a:cxnLst/>
          <a:rect l="0" t="0" r="0" b="0"/>
          <a:pathLst>
            <a:path>
              <a:moveTo>
                <a:pt x="0" y="0"/>
              </a:moveTo>
              <a:lnTo>
                <a:pt x="817279"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8C3760-51E2-4449-9249-D0A1A0A9131A}">
      <dsp:nvSpPr>
        <dsp:cNvPr id="0" name=""/>
        <dsp:cNvSpPr/>
      </dsp:nvSpPr>
      <dsp:spPr>
        <a:xfrm>
          <a:off x="5644587" y="1494653"/>
          <a:ext cx="2166439" cy="275396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Font typeface="Gill Sans MT" panose="020B0502020104020203" pitchFamily="34" charset="0"/>
            <a:buNone/>
          </a:pPr>
          <a:r>
            <a:rPr lang="es-ES" sz="1900" kern="1200" dirty="0">
              <a:solidFill>
                <a:schemeClr val="tx1"/>
              </a:solidFill>
            </a:rPr>
            <a:t>No se admitirán cambios en las condiciones de prácticas previamente pactadas en relación con horario y periodo de prácticas.</a:t>
          </a:r>
        </a:p>
      </dsp:txBody>
      <dsp:txXfrm>
        <a:off x="5750344" y="1600410"/>
        <a:ext cx="1954925" cy="2542447"/>
      </dsp:txXfrm>
    </dsp:sp>
    <dsp:sp modelId="{4F8FFC5A-8515-40BC-ACEF-4E2C800CDE20}">
      <dsp:nvSpPr>
        <dsp:cNvPr id="0" name=""/>
        <dsp:cNvSpPr/>
      </dsp:nvSpPr>
      <dsp:spPr>
        <a:xfrm rot="5400000">
          <a:off x="3648929" y="3893628"/>
          <a:ext cx="537689" cy="0"/>
        </a:xfrm>
        <a:custGeom>
          <a:avLst/>
          <a:gdLst/>
          <a:ahLst/>
          <a:cxnLst/>
          <a:rect l="0" t="0" r="0" b="0"/>
          <a:pathLst>
            <a:path>
              <a:moveTo>
                <a:pt x="0" y="0"/>
              </a:moveTo>
              <a:lnTo>
                <a:pt x="537689"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78F086-53F8-46AE-83E3-5D476E377B90}">
      <dsp:nvSpPr>
        <dsp:cNvPr id="0" name=""/>
        <dsp:cNvSpPr/>
      </dsp:nvSpPr>
      <dsp:spPr>
        <a:xfrm>
          <a:off x="2834554" y="4162473"/>
          <a:ext cx="2166439" cy="213866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Font typeface="Gill Sans MT" panose="020B0502020104020203" pitchFamily="34" charset="0"/>
            <a:buNone/>
          </a:pPr>
          <a:r>
            <a:rPr lang="es-ES" sz="1900" kern="1200">
              <a:solidFill>
                <a:schemeClr val="tx1"/>
              </a:solidFill>
            </a:rPr>
            <a:t>No se considerarán justificadas las ausencias derivadas de obligaciones laborales.</a:t>
          </a:r>
          <a:endParaRPr lang="es-ES" sz="1900" kern="1200" dirty="0">
            <a:solidFill>
              <a:schemeClr val="tx1"/>
            </a:solidFill>
          </a:endParaRPr>
        </a:p>
      </dsp:txBody>
      <dsp:txXfrm>
        <a:off x="2938955" y="4266874"/>
        <a:ext cx="1957637" cy="1929859"/>
      </dsp:txXfrm>
    </dsp:sp>
    <dsp:sp modelId="{B561ABF1-ED82-4BB8-9E2A-75C343C140AA}">
      <dsp:nvSpPr>
        <dsp:cNvPr id="0" name=""/>
        <dsp:cNvSpPr/>
      </dsp:nvSpPr>
      <dsp:spPr>
        <a:xfrm rot="10618808">
          <a:off x="2165855" y="2784188"/>
          <a:ext cx="841686" cy="0"/>
        </a:xfrm>
        <a:custGeom>
          <a:avLst/>
          <a:gdLst/>
          <a:ahLst/>
          <a:cxnLst/>
          <a:rect l="0" t="0" r="0" b="0"/>
          <a:pathLst>
            <a:path>
              <a:moveTo>
                <a:pt x="0" y="0"/>
              </a:moveTo>
              <a:lnTo>
                <a:pt x="841686"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91DDFB-2827-4FDA-B6C0-5EE70F7B4520}">
      <dsp:nvSpPr>
        <dsp:cNvPr id="0" name=""/>
        <dsp:cNvSpPr/>
      </dsp:nvSpPr>
      <dsp:spPr>
        <a:xfrm>
          <a:off x="0" y="1410828"/>
          <a:ext cx="2166439" cy="2905352"/>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Font typeface="Gill Sans MT" panose="020B0502020104020203" pitchFamily="34" charset="0"/>
            <a:buNone/>
          </a:pPr>
          <a:r>
            <a:rPr lang="es-ES" sz="1600" kern="1200" dirty="0">
              <a:solidFill>
                <a:schemeClr val="tx1"/>
              </a:solidFill>
            </a:rPr>
            <a:t>Se tendrán en cuenta los consejos o avisos aportados desde las personas responsables del centro de prácticas y/o el tutor con relación a cambios la consecución de las competencias esperadas.</a:t>
          </a:r>
        </a:p>
      </dsp:txBody>
      <dsp:txXfrm>
        <a:off x="105757" y="1516585"/>
        <a:ext cx="1954925" cy="269383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FE6BB-A433-4E51-A876-BC163DD795FB}">
      <dsp:nvSpPr>
        <dsp:cNvPr id="0" name=""/>
        <dsp:cNvSpPr/>
      </dsp:nvSpPr>
      <dsp:spPr>
        <a:xfrm>
          <a:off x="1518" y="77212"/>
          <a:ext cx="3237234" cy="194234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es-ES" sz="1700" b="0" i="0" kern="1200" dirty="0">
              <a:solidFill>
                <a:schemeClr val="tx1"/>
              </a:solidFill>
            </a:rPr>
            <a:t>Solo se abona el transporte (combustible) a los alumnos que hacen la FCT en empresas que estén fuera del término municipal de Móstoles y si no está empadronado en esa localidad. </a:t>
          </a:r>
        </a:p>
      </dsp:txBody>
      <dsp:txXfrm>
        <a:off x="58407" y="134101"/>
        <a:ext cx="3123456" cy="1828562"/>
      </dsp:txXfrm>
    </dsp:sp>
    <dsp:sp modelId="{A0B85573-37B9-4031-A59D-309B5F5F922E}">
      <dsp:nvSpPr>
        <dsp:cNvPr id="0" name=""/>
        <dsp:cNvSpPr/>
      </dsp:nvSpPr>
      <dsp:spPr>
        <a:xfrm>
          <a:off x="3523629" y="646965"/>
          <a:ext cx="686293" cy="80283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ES" sz="1400" kern="1200">
            <a:solidFill>
              <a:schemeClr val="tx1"/>
            </a:solidFill>
          </a:endParaRPr>
        </a:p>
      </dsp:txBody>
      <dsp:txXfrm>
        <a:off x="3523629" y="807532"/>
        <a:ext cx="480405" cy="481700"/>
      </dsp:txXfrm>
    </dsp:sp>
    <dsp:sp modelId="{4004FAC3-855D-44F9-8DC7-6C6F5835F963}">
      <dsp:nvSpPr>
        <dsp:cNvPr id="0" name=""/>
        <dsp:cNvSpPr/>
      </dsp:nvSpPr>
      <dsp:spPr>
        <a:xfrm>
          <a:off x="4533646" y="77212"/>
          <a:ext cx="3237234" cy="194234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es-ES" sz="1700" b="0" i="0" kern="1200" dirty="0">
              <a:solidFill>
                <a:schemeClr val="tx1"/>
              </a:solidFill>
            </a:rPr>
            <a:t>Existe un seguro que cubre cualquier accidente que puedas tener durante la realización de la FCT.</a:t>
          </a:r>
        </a:p>
      </dsp:txBody>
      <dsp:txXfrm>
        <a:off x="4590535" y="134101"/>
        <a:ext cx="3123456" cy="1828562"/>
      </dsp:txXfrm>
    </dsp:sp>
    <dsp:sp modelId="{897065CB-7B23-4681-9AB4-32F3E6442F42}">
      <dsp:nvSpPr>
        <dsp:cNvPr id="0" name=""/>
        <dsp:cNvSpPr/>
      </dsp:nvSpPr>
      <dsp:spPr>
        <a:xfrm rot="5400000">
          <a:off x="5809117" y="2246159"/>
          <a:ext cx="686293" cy="80283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ES" sz="1400" kern="1200">
            <a:solidFill>
              <a:schemeClr val="tx1"/>
            </a:solidFill>
          </a:endParaRPr>
        </a:p>
      </dsp:txBody>
      <dsp:txXfrm rot="-5400000">
        <a:off x="5911414" y="2304429"/>
        <a:ext cx="481700" cy="480405"/>
      </dsp:txXfrm>
    </dsp:sp>
    <dsp:sp modelId="{AEF244D5-B8C3-444A-AD68-B4E79C490862}">
      <dsp:nvSpPr>
        <dsp:cNvPr id="0" name=""/>
        <dsp:cNvSpPr/>
      </dsp:nvSpPr>
      <dsp:spPr>
        <a:xfrm>
          <a:off x="4533646" y="3314446"/>
          <a:ext cx="3237234" cy="194234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es-ES" sz="1700" b="0" i="0" kern="1200" dirty="0">
              <a:solidFill>
                <a:schemeClr val="tx1"/>
              </a:solidFill>
            </a:rPr>
            <a:t>Si vas a iniciar la FCT en septiembre </a:t>
          </a:r>
          <a:r>
            <a:rPr lang="es-ES" sz="1700" b="1" i="0" kern="1200" dirty="0">
              <a:solidFill>
                <a:schemeClr val="tx1"/>
              </a:solidFill>
            </a:rPr>
            <a:t>deberás matricularte del curso correspondiente en el mes de julio</a:t>
          </a:r>
          <a:r>
            <a:rPr lang="es-ES" sz="1700" b="0" i="0" kern="1200" dirty="0">
              <a:solidFill>
                <a:schemeClr val="tx1"/>
              </a:solidFill>
            </a:rPr>
            <a:t>, en la fecha que te indique tu Profesor Tutor.</a:t>
          </a:r>
        </a:p>
      </dsp:txBody>
      <dsp:txXfrm>
        <a:off x="4590535" y="3371335"/>
        <a:ext cx="3123456" cy="1828562"/>
      </dsp:txXfrm>
    </dsp:sp>
    <dsp:sp modelId="{90B54FB0-2546-451D-9976-085A26C26335}">
      <dsp:nvSpPr>
        <dsp:cNvPr id="0" name=""/>
        <dsp:cNvSpPr/>
      </dsp:nvSpPr>
      <dsp:spPr>
        <a:xfrm rot="10800000">
          <a:off x="3562476" y="3884200"/>
          <a:ext cx="686293" cy="80283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ES" sz="1400" kern="1200">
            <a:solidFill>
              <a:schemeClr val="tx1"/>
            </a:solidFill>
          </a:endParaRPr>
        </a:p>
      </dsp:txBody>
      <dsp:txXfrm rot="10800000">
        <a:off x="3768364" y="4044767"/>
        <a:ext cx="480405" cy="481700"/>
      </dsp:txXfrm>
    </dsp:sp>
    <dsp:sp modelId="{DE0DAB17-D563-48E2-997D-1CA0AE231D2E}">
      <dsp:nvSpPr>
        <dsp:cNvPr id="0" name=""/>
        <dsp:cNvSpPr/>
      </dsp:nvSpPr>
      <dsp:spPr>
        <a:xfrm>
          <a:off x="1518" y="3314446"/>
          <a:ext cx="3237234" cy="19423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0" i="0" kern="1200" dirty="0">
              <a:solidFill>
                <a:schemeClr val="tx1"/>
              </a:solidFill>
            </a:rPr>
            <a:t>Si quieres saber más sobre la FCT en la comunidad de Madrid puedes consultar el enlace </a:t>
          </a:r>
          <a:r>
            <a:rPr lang="es-ES" sz="1700" b="0" i="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www.madrid.org/fp</a:t>
          </a:r>
          <a:endParaRPr lang="es-ES" sz="1700" b="0" i="0" kern="1200" dirty="0">
            <a:solidFill>
              <a:schemeClr val="tx1"/>
            </a:solidFill>
          </a:endParaRPr>
        </a:p>
      </dsp:txBody>
      <dsp:txXfrm>
        <a:off x="58407" y="3371335"/>
        <a:ext cx="3123456" cy="18285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6E9D44-816E-49A7-A480-E24B77318430}">
      <dsp:nvSpPr>
        <dsp:cNvPr id="0" name=""/>
        <dsp:cNvSpPr/>
      </dsp:nvSpPr>
      <dsp:spPr>
        <a:xfrm>
          <a:off x="7420" y="0"/>
          <a:ext cx="2596946" cy="53340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i="1" kern="1200" dirty="0">
              <a:solidFill>
                <a:schemeClr val="tx1"/>
              </a:solidFill>
            </a:rPr>
            <a:t>Orden 2694/2009</a:t>
          </a:r>
          <a:r>
            <a:rPr lang="es-ES" sz="1800" kern="1200" dirty="0">
              <a:solidFill>
                <a:schemeClr val="tx1"/>
              </a:solidFill>
            </a:rPr>
            <a:t> de 9 de la Consejería de Educación por la que se regula el acceso, la matriculación, el proceso de evaluación y la acreditación académica de los alumnos que cursen en la Comunidad de Madrid la modalidad de presencial de la FP (modificada por la </a:t>
          </a:r>
          <a:r>
            <a:rPr lang="es-ES" sz="1800" i="1" kern="1200" dirty="0">
              <a:solidFill>
                <a:schemeClr val="tx1"/>
              </a:solidFill>
            </a:rPr>
            <a:t>Orden 111783/2012</a:t>
          </a:r>
          <a:r>
            <a:rPr lang="es-ES" sz="1800" kern="1200" dirty="0">
              <a:solidFill>
                <a:schemeClr val="tx1"/>
              </a:solidFill>
            </a:rPr>
            <a:t> de 11 de diciembre). </a:t>
          </a:r>
        </a:p>
      </dsp:txBody>
      <dsp:txXfrm>
        <a:off x="83482" y="76062"/>
        <a:ext cx="2444822" cy="5181876"/>
      </dsp:txXfrm>
    </dsp:sp>
    <dsp:sp modelId="{2774ED6C-0A5F-43C8-B2CD-F37450B3B462}">
      <dsp:nvSpPr>
        <dsp:cNvPr id="0" name=""/>
        <dsp:cNvSpPr/>
      </dsp:nvSpPr>
      <dsp:spPr>
        <a:xfrm>
          <a:off x="2864061" y="2344978"/>
          <a:ext cx="550552" cy="64404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ES" sz="3600" kern="1200">
            <a:solidFill>
              <a:schemeClr val="tx1"/>
            </a:solidFill>
          </a:endParaRPr>
        </a:p>
      </dsp:txBody>
      <dsp:txXfrm>
        <a:off x="2864061" y="2473786"/>
        <a:ext cx="385386" cy="386426"/>
      </dsp:txXfrm>
    </dsp:sp>
    <dsp:sp modelId="{D8D27FF3-97F4-4C86-A5A8-AF96CDE6D3D7}">
      <dsp:nvSpPr>
        <dsp:cNvPr id="0" name=""/>
        <dsp:cNvSpPr/>
      </dsp:nvSpPr>
      <dsp:spPr>
        <a:xfrm>
          <a:off x="3643145" y="0"/>
          <a:ext cx="3245352" cy="533400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Nos remitimos a esta orden en relación con la regulación de este módulo, ya que no hay ninguna otra que lo regule para la modalidad a distancia, salvo las instrucciones de la dirección general de formación profesional y enseñanzas de régimen especial por las que se regule el desarrollo de enseñanzas de los ciclos formativos de formación profesional en el régimen «a distancia», en centros públicos de la Comunidad de Madrid curso 2019/2020 </a:t>
          </a:r>
        </a:p>
      </dsp:txBody>
      <dsp:txXfrm>
        <a:off x="3738198" y="95053"/>
        <a:ext cx="3055246" cy="5143894"/>
      </dsp:txXfrm>
    </dsp:sp>
    <dsp:sp modelId="{B881237C-28DD-45AE-B934-7072403F39A1}">
      <dsp:nvSpPr>
        <dsp:cNvPr id="0" name=""/>
        <dsp:cNvSpPr/>
      </dsp:nvSpPr>
      <dsp:spPr>
        <a:xfrm>
          <a:off x="7148192" y="2344978"/>
          <a:ext cx="550552" cy="64404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ES" sz="3600" kern="1200">
            <a:solidFill>
              <a:schemeClr val="tx1"/>
            </a:solidFill>
          </a:endParaRPr>
        </a:p>
      </dsp:txBody>
      <dsp:txXfrm>
        <a:off x="7148192" y="2473786"/>
        <a:ext cx="385386" cy="386426"/>
      </dsp:txXfrm>
    </dsp:sp>
    <dsp:sp modelId="{4E69FDC5-1283-4D04-A33D-3B8D3BB75F2E}">
      <dsp:nvSpPr>
        <dsp:cNvPr id="0" name=""/>
        <dsp:cNvSpPr/>
      </dsp:nvSpPr>
      <dsp:spPr>
        <a:xfrm>
          <a:off x="7927276" y="0"/>
          <a:ext cx="2596946" cy="533400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Orden 1406/2015, de 18 de mayo, de la Consejería de Educación, Juventud y Deporte, por la que se regulan en la Comunidad de </a:t>
          </a:r>
          <a:r>
            <a:rPr lang="es-ES" sz="1800" i="1" kern="1200" dirty="0">
              <a:solidFill>
                <a:schemeClr val="tx1"/>
              </a:solidFill>
            </a:rPr>
            <a:t>Madrid</a:t>
          </a:r>
          <a:r>
            <a:rPr lang="es-ES" sz="1800" kern="1200" dirty="0">
              <a:solidFill>
                <a:schemeClr val="tx1"/>
              </a:solidFill>
            </a:rPr>
            <a:t> las enseñanzas de Formación Profesional en régimen a distancia.</a:t>
          </a:r>
        </a:p>
      </dsp:txBody>
      <dsp:txXfrm>
        <a:off x="8003338" y="76062"/>
        <a:ext cx="2444822" cy="518187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F8FA0-6262-4708-A1C0-51B25DE831B0}">
      <dsp:nvSpPr>
        <dsp:cNvPr id="0" name=""/>
        <dsp:cNvSpPr/>
      </dsp:nvSpPr>
      <dsp:spPr>
        <a:xfrm>
          <a:off x="0" y="3230"/>
          <a:ext cx="8203223" cy="75534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La calificación del módulo de FCT se formula en términos de </a:t>
          </a:r>
          <a:r>
            <a:rPr lang="es-ES" sz="1400" b="1" kern="1200" dirty="0">
              <a:solidFill>
                <a:schemeClr val="tx1"/>
              </a:solidFill>
            </a:rPr>
            <a:t>Apto / No apto</a:t>
          </a:r>
          <a:r>
            <a:rPr lang="es-ES" sz="1400" kern="1200" dirty="0">
              <a:solidFill>
                <a:schemeClr val="tx1"/>
              </a:solidFill>
            </a:rPr>
            <a:t> y la realiza el Profesor Tutor de FCT con la colaboración del Tutor de la Empresa. </a:t>
          </a:r>
        </a:p>
      </dsp:txBody>
      <dsp:txXfrm>
        <a:off x="22123" y="25353"/>
        <a:ext cx="8158977" cy="711101"/>
      </dsp:txXfrm>
    </dsp:sp>
    <dsp:sp modelId="{306DA52B-2D96-45D9-B4D2-F058C35E4F2C}">
      <dsp:nvSpPr>
        <dsp:cNvPr id="0" name=""/>
        <dsp:cNvSpPr/>
      </dsp:nvSpPr>
      <dsp:spPr>
        <a:xfrm rot="5400000">
          <a:off x="3959983" y="777461"/>
          <a:ext cx="283255" cy="33990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ES" sz="1400" kern="1200">
            <a:solidFill>
              <a:schemeClr val="tx1"/>
            </a:solidFill>
          </a:endParaRPr>
        </a:p>
      </dsp:txBody>
      <dsp:txXfrm rot="-5400000">
        <a:off x="3999639" y="805786"/>
        <a:ext cx="203944" cy="198279"/>
      </dsp:txXfrm>
    </dsp:sp>
    <dsp:sp modelId="{7CD494F7-3A7E-4915-B2B3-62262AFCAECF}">
      <dsp:nvSpPr>
        <dsp:cNvPr id="0" name=""/>
        <dsp:cNvSpPr/>
      </dsp:nvSpPr>
      <dsp:spPr>
        <a:xfrm>
          <a:off x="0" y="1136251"/>
          <a:ext cx="8203223" cy="755347"/>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Al finalizar la FCT el Tutor de la Empresa elabora un informe que valora las actividades realizadas en función de los objetivos programados, así como tu actitud durante tu estancia en la empresa. Este informe queda archivado en tu expediente. </a:t>
          </a:r>
        </a:p>
      </dsp:txBody>
      <dsp:txXfrm>
        <a:off x="22123" y="1158374"/>
        <a:ext cx="8158977" cy="711101"/>
      </dsp:txXfrm>
    </dsp:sp>
    <dsp:sp modelId="{85028D28-4E39-4EFC-9250-845C92B1F085}">
      <dsp:nvSpPr>
        <dsp:cNvPr id="0" name=""/>
        <dsp:cNvSpPr/>
      </dsp:nvSpPr>
      <dsp:spPr>
        <a:xfrm rot="5400000">
          <a:off x="3959983" y="1910483"/>
          <a:ext cx="283255" cy="33990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ES" sz="1400" kern="1200">
            <a:solidFill>
              <a:schemeClr val="tx1"/>
            </a:solidFill>
          </a:endParaRPr>
        </a:p>
      </dsp:txBody>
      <dsp:txXfrm rot="-5400000">
        <a:off x="3999639" y="1938808"/>
        <a:ext cx="203944" cy="198279"/>
      </dsp:txXfrm>
    </dsp:sp>
    <dsp:sp modelId="{AAFC5072-AE76-4A72-A580-4DA5B7DF4306}">
      <dsp:nvSpPr>
        <dsp:cNvPr id="0" name=""/>
        <dsp:cNvSpPr/>
      </dsp:nvSpPr>
      <dsp:spPr>
        <a:xfrm>
          <a:off x="0" y="2269273"/>
          <a:ext cx="8203223" cy="755347"/>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Semanalmente deberás realizar las </a:t>
          </a:r>
          <a:r>
            <a:rPr lang="es-ES" sz="1400" b="1" kern="1200" dirty="0">
              <a:solidFill>
                <a:schemeClr val="tx1"/>
              </a:solidFill>
            </a:rPr>
            <a:t>“Hojas de Trabajo Semanal”</a:t>
          </a:r>
          <a:r>
            <a:rPr lang="es-ES" sz="1400" kern="1200" dirty="0">
              <a:solidFill>
                <a:schemeClr val="tx1"/>
              </a:solidFill>
            </a:rPr>
            <a:t> donde describirás las tareas realizadas diariamente. Deberán ser firmadas por el Tutor de la Empresa para dar su visto bueno y presentadas al Profesor Tutor con la periodicidad establecida por él. </a:t>
          </a:r>
        </a:p>
      </dsp:txBody>
      <dsp:txXfrm>
        <a:off x="22123" y="2291396"/>
        <a:ext cx="8158977" cy="711101"/>
      </dsp:txXfrm>
    </dsp:sp>
    <dsp:sp modelId="{B539BA60-79C2-4E5C-AE06-D47AC49E98DA}">
      <dsp:nvSpPr>
        <dsp:cNvPr id="0" name=""/>
        <dsp:cNvSpPr/>
      </dsp:nvSpPr>
      <dsp:spPr>
        <a:xfrm rot="5400000">
          <a:off x="3959983" y="3043504"/>
          <a:ext cx="283255" cy="33990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ES" sz="1400" kern="1200">
            <a:solidFill>
              <a:schemeClr val="tx1"/>
            </a:solidFill>
          </a:endParaRPr>
        </a:p>
      </dsp:txBody>
      <dsp:txXfrm rot="-5400000">
        <a:off x="3999639" y="3071829"/>
        <a:ext cx="203944" cy="198279"/>
      </dsp:txXfrm>
    </dsp:sp>
    <dsp:sp modelId="{15B66504-34CE-4803-B319-D3A35B7F342D}">
      <dsp:nvSpPr>
        <dsp:cNvPr id="0" name=""/>
        <dsp:cNvSpPr/>
      </dsp:nvSpPr>
      <dsp:spPr>
        <a:xfrm>
          <a:off x="0" y="3402294"/>
          <a:ext cx="8203223" cy="75534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a:solidFill>
                <a:schemeClr val="tx1"/>
              </a:solidFill>
            </a:rPr>
            <a:t>Estas hojas de Trabajo Semanal también se archivarán en tu expediente. </a:t>
          </a:r>
          <a:endParaRPr lang="es-ES" sz="1400" kern="1200" dirty="0">
            <a:solidFill>
              <a:schemeClr val="tx1"/>
            </a:solidFill>
          </a:endParaRPr>
        </a:p>
      </dsp:txBody>
      <dsp:txXfrm>
        <a:off x="22123" y="3424417"/>
        <a:ext cx="8158977" cy="711101"/>
      </dsp:txXfrm>
    </dsp:sp>
    <dsp:sp modelId="{3AC5EF3D-5967-488C-96D7-D4F69C02ADB7}">
      <dsp:nvSpPr>
        <dsp:cNvPr id="0" name=""/>
        <dsp:cNvSpPr/>
      </dsp:nvSpPr>
      <dsp:spPr>
        <a:xfrm rot="5400000">
          <a:off x="3959983" y="4176525"/>
          <a:ext cx="283255" cy="339906"/>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ES" sz="1400" kern="1200">
            <a:solidFill>
              <a:schemeClr val="tx1"/>
            </a:solidFill>
          </a:endParaRPr>
        </a:p>
      </dsp:txBody>
      <dsp:txXfrm rot="-5400000">
        <a:off x="3999639" y="4204850"/>
        <a:ext cx="203944" cy="198279"/>
      </dsp:txXfrm>
    </dsp:sp>
    <dsp:sp modelId="{DD76602C-11A5-4608-80CF-CB12703CA1DA}">
      <dsp:nvSpPr>
        <dsp:cNvPr id="0" name=""/>
        <dsp:cNvSpPr/>
      </dsp:nvSpPr>
      <dsp:spPr>
        <a:xfrm>
          <a:off x="0" y="4535315"/>
          <a:ext cx="8203223" cy="755347"/>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a:solidFill>
                <a:schemeClr val="tx1"/>
              </a:solidFill>
            </a:rPr>
            <a:t>Si lo considera oportuno para mejorar tu formación, el Profesor Tutor y/o el Tutor de la Empresa también podrán mandarte hacer un cuaderno de prácticas, trabajos, memorias etc…</a:t>
          </a:r>
          <a:endParaRPr lang="es-ES" sz="1400" kern="1200" dirty="0">
            <a:solidFill>
              <a:schemeClr val="tx1"/>
            </a:solidFill>
          </a:endParaRPr>
        </a:p>
      </dsp:txBody>
      <dsp:txXfrm>
        <a:off x="22123" y="4557438"/>
        <a:ext cx="8158977" cy="71110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48A9A2-FEB7-4CD4-8AE9-0E05C0CB8C1F}">
      <dsp:nvSpPr>
        <dsp:cNvPr id="0" name=""/>
        <dsp:cNvSpPr/>
      </dsp:nvSpPr>
      <dsp:spPr>
        <a:xfrm>
          <a:off x="-5803592" y="-888247"/>
          <a:ext cx="6909326" cy="6909326"/>
        </a:xfrm>
        <a:prstGeom prst="blockArc">
          <a:avLst>
            <a:gd name="adj1" fmla="val 18900000"/>
            <a:gd name="adj2" fmla="val 2700000"/>
            <a:gd name="adj3" fmla="val 313"/>
          </a:avLst>
        </a:pr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45C8F1-25A7-4209-BCB3-D57BE19A3B69}">
      <dsp:nvSpPr>
        <dsp:cNvPr id="0" name=""/>
        <dsp:cNvSpPr/>
      </dsp:nvSpPr>
      <dsp:spPr>
        <a:xfrm>
          <a:off x="483304" y="320699"/>
          <a:ext cx="7217027" cy="64180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9436" tIns="50800" rIns="50800" bIns="50800" numCol="1" spcCol="1270" anchor="ctr" anchorCtr="0">
          <a:noAutofit/>
        </a:bodyPr>
        <a:lstStyle/>
        <a:p>
          <a:pPr marL="0" lvl="0" indent="0" algn="l" defTabSz="889000">
            <a:lnSpc>
              <a:spcPct val="90000"/>
            </a:lnSpc>
            <a:spcBef>
              <a:spcPct val="0"/>
            </a:spcBef>
            <a:spcAft>
              <a:spcPct val="35000"/>
            </a:spcAft>
            <a:buNone/>
          </a:pPr>
          <a:r>
            <a:rPr lang="es-ES" sz="2000" kern="1200" dirty="0">
              <a:solidFill>
                <a:schemeClr val="tx1"/>
              </a:solidFill>
            </a:rPr>
            <a:t>Identificación de la estructura y organización empresarial:</a:t>
          </a:r>
        </a:p>
      </dsp:txBody>
      <dsp:txXfrm>
        <a:off x="483304" y="320699"/>
        <a:ext cx="7217027" cy="641809"/>
      </dsp:txXfrm>
    </dsp:sp>
    <dsp:sp modelId="{9FF4303D-6DAB-4167-95DF-1FA2C62A40FB}">
      <dsp:nvSpPr>
        <dsp:cNvPr id="0" name=""/>
        <dsp:cNvSpPr/>
      </dsp:nvSpPr>
      <dsp:spPr>
        <a:xfrm>
          <a:off x="82173" y="240473"/>
          <a:ext cx="802261" cy="802261"/>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753E39-3358-4FF6-852A-63B2590E29FF}">
      <dsp:nvSpPr>
        <dsp:cNvPr id="0" name=""/>
        <dsp:cNvSpPr/>
      </dsp:nvSpPr>
      <dsp:spPr>
        <a:xfrm>
          <a:off x="943206" y="1283105"/>
          <a:ext cx="6757125" cy="64180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9436" tIns="50800" rIns="50800" bIns="50800" numCol="1" spcCol="1270" anchor="ctr" anchorCtr="0">
          <a:noAutofit/>
        </a:bodyPr>
        <a:lstStyle/>
        <a:p>
          <a:pPr marL="0" lvl="0" indent="0" algn="l" defTabSz="889000">
            <a:lnSpc>
              <a:spcPct val="90000"/>
            </a:lnSpc>
            <a:spcBef>
              <a:spcPct val="0"/>
            </a:spcBef>
            <a:spcAft>
              <a:spcPct val="35000"/>
            </a:spcAft>
            <a:buNone/>
          </a:pPr>
          <a:r>
            <a:rPr lang="es-ES" sz="2000" kern="1200" dirty="0">
              <a:solidFill>
                <a:schemeClr val="tx1"/>
              </a:solidFill>
            </a:rPr>
            <a:t>Aplicación de hábitos éticos y laborales:</a:t>
          </a:r>
        </a:p>
      </dsp:txBody>
      <dsp:txXfrm>
        <a:off x="943206" y="1283105"/>
        <a:ext cx="6757125" cy="641809"/>
      </dsp:txXfrm>
    </dsp:sp>
    <dsp:sp modelId="{F85EB56C-2845-4796-9B99-D005561791AA}">
      <dsp:nvSpPr>
        <dsp:cNvPr id="0" name=""/>
        <dsp:cNvSpPr/>
      </dsp:nvSpPr>
      <dsp:spPr>
        <a:xfrm>
          <a:off x="542075" y="1202879"/>
          <a:ext cx="802261" cy="80226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02774A-8DF5-4D5F-A999-FE1C7ADD9229}">
      <dsp:nvSpPr>
        <dsp:cNvPr id="0" name=""/>
        <dsp:cNvSpPr/>
      </dsp:nvSpPr>
      <dsp:spPr>
        <a:xfrm>
          <a:off x="1084359" y="2245511"/>
          <a:ext cx="6615972" cy="64180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9436" tIns="50800" rIns="50800" bIns="50800" numCol="1" spcCol="1270" anchor="ctr" anchorCtr="0">
          <a:noAutofit/>
        </a:bodyPr>
        <a:lstStyle/>
        <a:p>
          <a:pPr marL="0" lvl="0" indent="0" algn="l" defTabSz="889000">
            <a:lnSpc>
              <a:spcPct val="90000"/>
            </a:lnSpc>
            <a:spcBef>
              <a:spcPct val="0"/>
            </a:spcBef>
            <a:spcAft>
              <a:spcPct val="35000"/>
            </a:spcAft>
            <a:buNone/>
          </a:pPr>
          <a:r>
            <a:rPr lang="es-ES" sz="2000" kern="1200" dirty="0">
              <a:solidFill>
                <a:schemeClr val="tx1"/>
              </a:solidFill>
            </a:rPr>
            <a:t>Programación de actividades dirigidas a los niños y niñas.</a:t>
          </a:r>
        </a:p>
      </dsp:txBody>
      <dsp:txXfrm>
        <a:off x="1084359" y="2245511"/>
        <a:ext cx="6615972" cy="641809"/>
      </dsp:txXfrm>
    </dsp:sp>
    <dsp:sp modelId="{1A3EC081-8E3F-49B9-B36D-F87EFA0E674A}">
      <dsp:nvSpPr>
        <dsp:cNvPr id="0" name=""/>
        <dsp:cNvSpPr/>
      </dsp:nvSpPr>
      <dsp:spPr>
        <a:xfrm>
          <a:off x="683228" y="2165285"/>
          <a:ext cx="802261" cy="802261"/>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1A84A2-8248-440B-BE2D-49480EF1CDE0}">
      <dsp:nvSpPr>
        <dsp:cNvPr id="0" name=""/>
        <dsp:cNvSpPr/>
      </dsp:nvSpPr>
      <dsp:spPr>
        <a:xfrm>
          <a:off x="943206" y="3207917"/>
          <a:ext cx="6757125" cy="64180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9436" tIns="50800" rIns="50800" bIns="50800" numCol="1" spcCol="1270" anchor="ctr" anchorCtr="0">
          <a:noAutofit/>
        </a:bodyPr>
        <a:lstStyle/>
        <a:p>
          <a:pPr marL="0" lvl="0" indent="0" algn="l" defTabSz="889000">
            <a:lnSpc>
              <a:spcPct val="90000"/>
            </a:lnSpc>
            <a:spcBef>
              <a:spcPct val="0"/>
            </a:spcBef>
            <a:spcAft>
              <a:spcPct val="35000"/>
            </a:spcAft>
            <a:buNone/>
          </a:pPr>
          <a:r>
            <a:rPr lang="es-ES" sz="2000" kern="1200" dirty="0">
              <a:solidFill>
                <a:schemeClr val="tx1"/>
              </a:solidFill>
            </a:rPr>
            <a:t>Implementación de actividades dirigidas a los niños y niñas.</a:t>
          </a:r>
        </a:p>
      </dsp:txBody>
      <dsp:txXfrm>
        <a:off x="943206" y="3207917"/>
        <a:ext cx="6757125" cy="641809"/>
      </dsp:txXfrm>
    </dsp:sp>
    <dsp:sp modelId="{F9A359F9-013C-4726-A951-CE63D978A0BE}">
      <dsp:nvSpPr>
        <dsp:cNvPr id="0" name=""/>
        <dsp:cNvSpPr/>
      </dsp:nvSpPr>
      <dsp:spPr>
        <a:xfrm>
          <a:off x="542075" y="3127691"/>
          <a:ext cx="802261" cy="802261"/>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DCE771-099E-49D9-8DBF-B5B6FD6AC446}">
      <dsp:nvSpPr>
        <dsp:cNvPr id="0" name=""/>
        <dsp:cNvSpPr/>
      </dsp:nvSpPr>
      <dsp:spPr>
        <a:xfrm>
          <a:off x="483304" y="4170323"/>
          <a:ext cx="7217027" cy="64180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9436" tIns="50800" rIns="50800" bIns="50800" numCol="1" spcCol="1270" anchor="ctr" anchorCtr="0">
          <a:noAutofit/>
        </a:bodyPr>
        <a:lstStyle/>
        <a:p>
          <a:pPr marL="0" lvl="0" indent="0" algn="l" defTabSz="889000">
            <a:lnSpc>
              <a:spcPct val="90000"/>
            </a:lnSpc>
            <a:spcBef>
              <a:spcPct val="0"/>
            </a:spcBef>
            <a:spcAft>
              <a:spcPct val="35000"/>
            </a:spcAft>
            <a:buNone/>
          </a:pPr>
          <a:r>
            <a:rPr lang="es-ES" sz="2000" kern="1200" dirty="0">
              <a:solidFill>
                <a:schemeClr val="tx1"/>
              </a:solidFill>
            </a:rPr>
            <a:t>Evaluación de programas y actividades.</a:t>
          </a:r>
        </a:p>
      </dsp:txBody>
      <dsp:txXfrm>
        <a:off x="483304" y="4170323"/>
        <a:ext cx="7217027" cy="641809"/>
      </dsp:txXfrm>
    </dsp:sp>
    <dsp:sp modelId="{D7E4CF21-DA93-4945-9DDA-8212D3EC43C9}">
      <dsp:nvSpPr>
        <dsp:cNvPr id="0" name=""/>
        <dsp:cNvSpPr/>
      </dsp:nvSpPr>
      <dsp:spPr>
        <a:xfrm>
          <a:off x="82173" y="4090097"/>
          <a:ext cx="802261" cy="802261"/>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E62760-6EF8-466F-B6A8-D80973B19123}">
      <dsp:nvSpPr>
        <dsp:cNvPr id="0" name=""/>
        <dsp:cNvSpPr/>
      </dsp:nvSpPr>
      <dsp:spPr>
        <a:xfrm>
          <a:off x="9312" y="-169064"/>
          <a:ext cx="2866373" cy="62331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s-ES" sz="1300" kern="1200">
              <a:solidFill>
                <a:schemeClr val="tx1"/>
              </a:solidFill>
            </a:rPr>
            <a:t>Identificación de la estructura y organización empresarial:</a:t>
          </a:r>
          <a:endParaRPr lang="es-ES" sz="1300" kern="1200" dirty="0">
            <a:solidFill>
              <a:schemeClr val="tx1"/>
            </a:solidFill>
          </a:endParaRPr>
        </a:p>
      </dsp:txBody>
      <dsp:txXfrm>
        <a:off x="9312" y="-169064"/>
        <a:ext cx="2866373" cy="623310"/>
      </dsp:txXfrm>
    </dsp:sp>
    <dsp:sp modelId="{086C9833-D290-424F-8031-8F5F3D72DEEA}">
      <dsp:nvSpPr>
        <dsp:cNvPr id="0" name=""/>
        <dsp:cNvSpPr/>
      </dsp:nvSpPr>
      <dsp:spPr>
        <a:xfrm>
          <a:off x="9312" y="454246"/>
          <a:ext cx="2866373" cy="471024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s-ES" sz="1300" kern="1200" dirty="0">
              <a:solidFill>
                <a:schemeClr val="tx1"/>
              </a:solidFill>
            </a:rPr>
            <a:t>Estructura y organización empresarial del sector de la educación infantil.</a:t>
          </a:r>
        </a:p>
        <a:p>
          <a:pPr marL="114300" lvl="1" indent="-114300" algn="l" defTabSz="577850">
            <a:lnSpc>
              <a:spcPct val="90000"/>
            </a:lnSpc>
            <a:spcBef>
              <a:spcPct val="0"/>
            </a:spcBef>
            <a:spcAft>
              <a:spcPct val="15000"/>
            </a:spcAft>
            <a:buChar char="•"/>
          </a:pPr>
          <a:r>
            <a:rPr lang="es-ES" sz="1300" kern="1200">
              <a:solidFill>
                <a:schemeClr val="tx1"/>
              </a:solidFill>
            </a:rPr>
            <a:t>Actividad de la empresa y su ubicación en el sector de la educación infantil.</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Organigrama de la empresa. Relación funcional entre departamentos.</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dirty="0">
              <a:solidFill>
                <a:schemeClr val="tx1"/>
              </a:solidFill>
            </a:rPr>
            <a:t>Organigrama logístico de la empresa. Proveedores, clientes y canales de comercialización.</a:t>
          </a:r>
        </a:p>
        <a:p>
          <a:pPr marL="114300" lvl="1" indent="-114300" algn="l" defTabSz="577850">
            <a:lnSpc>
              <a:spcPct val="90000"/>
            </a:lnSpc>
            <a:spcBef>
              <a:spcPct val="0"/>
            </a:spcBef>
            <a:spcAft>
              <a:spcPct val="15000"/>
            </a:spcAft>
            <a:buChar char="•"/>
          </a:pPr>
          <a:r>
            <a:rPr lang="es-ES" sz="1300" kern="1200">
              <a:solidFill>
                <a:schemeClr val="tx1"/>
              </a:solidFill>
            </a:rPr>
            <a:t>Procedimientos de trabajo en el ámbito de la empresa. Sistemas y métodos de trabajo.</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Recursos humanos en la empresa: requisitos de formación y de competencias profesionales, personales y sociales asociadas a los diferentes puestos de trabajo.</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Sistema de calidad establecido en el centro de trabajo.</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Sistema de seguridad establecido en el centro de trabajo.</a:t>
          </a:r>
          <a:endParaRPr lang="es-ES" sz="1300" kern="1200" dirty="0">
            <a:solidFill>
              <a:schemeClr val="tx1"/>
            </a:solidFill>
          </a:endParaRPr>
        </a:p>
      </dsp:txBody>
      <dsp:txXfrm>
        <a:off x="9312" y="454246"/>
        <a:ext cx="2866373" cy="4710249"/>
      </dsp:txXfrm>
    </dsp:sp>
    <dsp:sp modelId="{61C840F4-E318-4010-B8B8-6E4BA4C605F3}">
      <dsp:nvSpPr>
        <dsp:cNvPr id="0" name=""/>
        <dsp:cNvSpPr/>
      </dsp:nvSpPr>
      <dsp:spPr>
        <a:xfrm>
          <a:off x="3129127" y="-169064"/>
          <a:ext cx="2260782" cy="62331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s-ES" sz="1300" kern="1200">
              <a:solidFill>
                <a:schemeClr val="tx1"/>
              </a:solidFill>
            </a:rPr>
            <a:t>Aplicación de hábitos éticos y laborales:</a:t>
          </a:r>
          <a:endParaRPr lang="es-ES" sz="1300" kern="1200" dirty="0">
            <a:solidFill>
              <a:schemeClr val="tx1"/>
            </a:solidFill>
          </a:endParaRPr>
        </a:p>
      </dsp:txBody>
      <dsp:txXfrm>
        <a:off x="3129127" y="-169064"/>
        <a:ext cx="2260782" cy="623310"/>
      </dsp:txXfrm>
    </dsp:sp>
    <dsp:sp modelId="{7E77C5CB-117E-406D-8929-485CDEFFCC87}">
      <dsp:nvSpPr>
        <dsp:cNvPr id="0" name=""/>
        <dsp:cNvSpPr/>
      </dsp:nvSpPr>
      <dsp:spPr>
        <a:xfrm>
          <a:off x="3129127" y="454246"/>
          <a:ext cx="2260782" cy="471024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s-ES" sz="1300" kern="1200">
              <a:solidFill>
                <a:schemeClr val="tx1"/>
              </a:solidFill>
            </a:rPr>
            <a:t>Actitudes personales: empatía, puntualidad</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Actitudes profesionales: orden, limpieza, responsabilidad y seguridad.</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Actitudes ante la prevención de riesgos laborales y ambientales.</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Jerarquía en la empresa. Comunicación con el equipo de trabajo.</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Documentación de las actividades profesionales: métodos de clasificación, codificación, renovación y eliminación.</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Reconocimiento y aplicación de las normas internas, instrucciones de trabajo, procedimientos normalizados de trabajo y otros, de la empresa.</a:t>
          </a:r>
          <a:endParaRPr lang="es-ES" sz="1300" kern="1200" dirty="0">
            <a:solidFill>
              <a:schemeClr val="tx1"/>
            </a:solidFill>
          </a:endParaRPr>
        </a:p>
      </dsp:txBody>
      <dsp:txXfrm>
        <a:off x="3129127" y="454246"/>
        <a:ext cx="2260782" cy="4710249"/>
      </dsp:txXfrm>
    </dsp:sp>
    <dsp:sp modelId="{2B603A26-784E-4B89-96D4-433A8560DDAA}">
      <dsp:nvSpPr>
        <dsp:cNvPr id="0" name=""/>
        <dsp:cNvSpPr/>
      </dsp:nvSpPr>
      <dsp:spPr>
        <a:xfrm>
          <a:off x="5643350" y="0"/>
          <a:ext cx="1810292" cy="62331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s-ES" sz="1300" kern="1200">
              <a:solidFill>
                <a:schemeClr val="tx1"/>
              </a:solidFill>
            </a:rPr>
            <a:t>Programación de actividades dirigidas a los niños y niñas.</a:t>
          </a:r>
          <a:endParaRPr lang="es-ES" sz="1300" kern="1200" dirty="0">
            <a:solidFill>
              <a:schemeClr val="tx1"/>
            </a:solidFill>
          </a:endParaRPr>
        </a:p>
      </dsp:txBody>
      <dsp:txXfrm>
        <a:off x="5643350" y="0"/>
        <a:ext cx="1810292" cy="623310"/>
      </dsp:txXfrm>
    </dsp:sp>
    <dsp:sp modelId="{3DAF82D6-2CF1-4C36-87D4-7E51AE53756D}">
      <dsp:nvSpPr>
        <dsp:cNvPr id="0" name=""/>
        <dsp:cNvSpPr/>
      </dsp:nvSpPr>
      <dsp:spPr>
        <a:xfrm>
          <a:off x="5643350" y="623310"/>
          <a:ext cx="1810292" cy="437212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s-ES" sz="1300" kern="1200">
              <a:solidFill>
                <a:schemeClr val="tx1"/>
              </a:solidFill>
            </a:rPr>
            <a:t>Identificación de las características del programa aplicado.</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Obtención de información sobre los destinatarios.</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dirty="0">
              <a:solidFill>
                <a:schemeClr val="tx1"/>
              </a:solidFill>
            </a:rPr>
            <a:t>Definición de una propuesta adecuada a los recursos y materiales de que dispone.</a:t>
          </a:r>
        </a:p>
        <a:p>
          <a:pPr marL="114300" lvl="1" indent="-114300" algn="l" defTabSz="577850">
            <a:lnSpc>
              <a:spcPct val="90000"/>
            </a:lnSpc>
            <a:spcBef>
              <a:spcPct val="0"/>
            </a:spcBef>
            <a:spcAft>
              <a:spcPct val="15000"/>
            </a:spcAft>
            <a:buChar char="•"/>
          </a:pPr>
          <a:r>
            <a:rPr lang="es-ES" sz="1300" kern="1200">
              <a:solidFill>
                <a:schemeClr val="tx1"/>
              </a:solidFill>
            </a:rPr>
            <a:t>Propuesta de actividades adaptadas a las características de los destinatarios.</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Selección de estrategias de intervención adecuadas a los objetivos y destinatarios.</a:t>
          </a:r>
          <a:endParaRPr lang="es-ES" sz="1300" kern="1200" dirty="0">
            <a:solidFill>
              <a:schemeClr val="tx1"/>
            </a:solidFill>
          </a:endParaRPr>
        </a:p>
      </dsp:txBody>
      <dsp:txXfrm>
        <a:off x="5643350" y="623310"/>
        <a:ext cx="1810292" cy="4372121"/>
      </dsp:txXfrm>
    </dsp:sp>
    <dsp:sp modelId="{54039570-A013-4B58-BD91-ED55B818253C}">
      <dsp:nvSpPr>
        <dsp:cNvPr id="0" name=""/>
        <dsp:cNvSpPr/>
      </dsp:nvSpPr>
      <dsp:spPr>
        <a:xfrm>
          <a:off x="7707083" y="0"/>
          <a:ext cx="1810292" cy="62331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s-ES" sz="1300" kern="1200">
              <a:solidFill>
                <a:schemeClr val="tx1"/>
              </a:solidFill>
            </a:rPr>
            <a:t>Implementación de actividades dirigidas a los niños y niñas.</a:t>
          </a:r>
          <a:endParaRPr lang="es-ES" sz="1300" kern="1200" dirty="0">
            <a:solidFill>
              <a:schemeClr val="tx1"/>
            </a:solidFill>
          </a:endParaRPr>
        </a:p>
      </dsp:txBody>
      <dsp:txXfrm>
        <a:off x="7707083" y="0"/>
        <a:ext cx="1810292" cy="623310"/>
      </dsp:txXfrm>
    </dsp:sp>
    <dsp:sp modelId="{7FA06BB8-4B12-46C1-8B2E-4B9CF04A6639}">
      <dsp:nvSpPr>
        <dsp:cNvPr id="0" name=""/>
        <dsp:cNvSpPr/>
      </dsp:nvSpPr>
      <dsp:spPr>
        <a:xfrm>
          <a:off x="7707083" y="623310"/>
          <a:ext cx="1810292" cy="437212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s-ES" sz="1300" kern="1200">
              <a:solidFill>
                <a:schemeClr val="tx1"/>
              </a:solidFill>
            </a:rPr>
            <a:t>Identificación de las características de los destinatarios.</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Determinación de las características del contexto.</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Organización de los espacios y tiempos.</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Selección de recursos.</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Aplicación de estrategias metodológicas.</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Aplicación de estrategias de gestión de conflictos.</a:t>
          </a:r>
          <a:endParaRPr lang="es-ES" sz="1300" kern="1200" dirty="0">
            <a:solidFill>
              <a:schemeClr val="tx1"/>
            </a:solidFill>
          </a:endParaRPr>
        </a:p>
      </dsp:txBody>
      <dsp:txXfrm>
        <a:off x="7707083" y="623310"/>
        <a:ext cx="1810292" cy="4372121"/>
      </dsp:txXfrm>
    </dsp:sp>
    <dsp:sp modelId="{F5F8D027-1BF2-4A75-8101-5E9225BCBB59}">
      <dsp:nvSpPr>
        <dsp:cNvPr id="0" name=""/>
        <dsp:cNvSpPr/>
      </dsp:nvSpPr>
      <dsp:spPr>
        <a:xfrm>
          <a:off x="9770816" y="0"/>
          <a:ext cx="1810292" cy="623310"/>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s-ES" sz="1300" kern="1200">
              <a:solidFill>
                <a:schemeClr val="tx1"/>
              </a:solidFill>
            </a:rPr>
            <a:t>Evaluación de programas y actividades.</a:t>
          </a:r>
          <a:endParaRPr lang="es-ES" sz="1300" kern="1200" dirty="0">
            <a:solidFill>
              <a:schemeClr val="tx1"/>
            </a:solidFill>
          </a:endParaRPr>
        </a:p>
      </dsp:txBody>
      <dsp:txXfrm>
        <a:off x="9770816" y="0"/>
        <a:ext cx="1810292" cy="623310"/>
      </dsp:txXfrm>
    </dsp:sp>
    <dsp:sp modelId="{D7FB91B4-E6B4-4D56-BE0D-BEB7B8FE0BC0}">
      <dsp:nvSpPr>
        <dsp:cNvPr id="0" name=""/>
        <dsp:cNvSpPr/>
      </dsp:nvSpPr>
      <dsp:spPr>
        <a:xfrm>
          <a:off x="9770816" y="623310"/>
          <a:ext cx="1810292" cy="4372121"/>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s-ES" sz="1300" kern="1200">
              <a:solidFill>
                <a:schemeClr val="tx1"/>
              </a:solidFill>
            </a:rPr>
            <a:t>Diseño de la evaluación a desarrollar.</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Determinación de las actividades de evaluación.</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Aplicación de los instrumentos de evaluación.</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Control y seguimiento de la actividad.</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Elaboración de informes de evaluación.</a:t>
          </a:r>
          <a:endParaRPr lang="es-ES" sz="1300" kern="1200" dirty="0">
            <a:solidFill>
              <a:schemeClr val="tx1"/>
            </a:solidFill>
          </a:endParaRPr>
        </a:p>
        <a:p>
          <a:pPr marL="114300" lvl="1" indent="-114300" algn="l" defTabSz="577850">
            <a:lnSpc>
              <a:spcPct val="90000"/>
            </a:lnSpc>
            <a:spcBef>
              <a:spcPct val="0"/>
            </a:spcBef>
            <a:spcAft>
              <a:spcPct val="15000"/>
            </a:spcAft>
            <a:buChar char="•"/>
          </a:pPr>
          <a:r>
            <a:rPr lang="es-ES" sz="1300" kern="1200">
              <a:solidFill>
                <a:schemeClr val="tx1"/>
              </a:solidFill>
            </a:rPr>
            <a:t>Comunicación y análisis de la información recogida.</a:t>
          </a:r>
          <a:endParaRPr lang="es-ES" sz="1300" kern="1200" dirty="0">
            <a:solidFill>
              <a:schemeClr val="tx1"/>
            </a:solidFill>
          </a:endParaRPr>
        </a:p>
      </dsp:txBody>
      <dsp:txXfrm>
        <a:off x="9770816" y="623310"/>
        <a:ext cx="1810292" cy="43721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6FBEB-64B7-48F9-8A6F-8B39BFF7402B}">
      <dsp:nvSpPr>
        <dsp:cNvPr id="0" name=""/>
        <dsp:cNvSpPr/>
      </dsp:nvSpPr>
      <dsp:spPr>
        <a:xfrm>
          <a:off x="549516" y="439"/>
          <a:ext cx="1987112" cy="119226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a) Programar la intervención educativa y de atención social a la infancia a partir de las directrices del programa de la institución y de las características individuales, del grupo y del contexto.</a:t>
          </a:r>
          <a:endParaRPr lang="es-ES" sz="1050" kern="1200" dirty="0">
            <a:solidFill>
              <a:schemeClr val="tx1"/>
            </a:solidFill>
          </a:endParaRPr>
        </a:p>
      </dsp:txBody>
      <dsp:txXfrm>
        <a:off x="549516" y="439"/>
        <a:ext cx="1987112" cy="1192267"/>
      </dsp:txXfrm>
    </dsp:sp>
    <dsp:sp modelId="{2731213B-43E0-4F23-88D7-5E4B6B85BA1A}">
      <dsp:nvSpPr>
        <dsp:cNvPr id="0" name=""/>
        <dsp:cNvSpPr/>
      </dsp:nvSpPr>
      <dsp:spPr>
        <a:xfrm>
          <a:off x="2735340" y="439"/>
          <a:ext cx="1987112" cy="119226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b) Organizar los recursos para el desarrollo de la actividad respondiendo a las necesidades y características de los niños y niñas. </a:t>
          </a:r>
        </a:p>
      </dsp:txBody>
      <dsp:txXfrm>
        <a:off x="2735340" y="439"/>
        <a:ext cx="1987112" cy="1192267"/>
      </dsp:txXfrm>
    </dsp:sp>
    <dsp:sp modelId="{C7D998EE-CDCF-43BA-9FCD-D959AD8054C1}">
      <dsp:nvSpPr>
        <dsp:cNvPr id="0" name=""/>
        <dsp:cNvSpPr/>
      </dsp:nvSpPr>
      <dsp:spPr>
        <a:xfrm>
          <a:off x="4921165" y="439"/>
          <a:ext cx="1987112" cy="119226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c) Desarrollar las actividades programadas, empleando los recursos y estrategias metodológicas apropiadas y creando un clima de confianza. </a:t>
          </a:r>
        </a:p>
      </dsp:txBody>
      <dsp:txXfrm>
        <a:off x="4921165" y="439"/>
        <a:ext cx="1987112" cy="1192267"/>
      </dsp:txXfrm>
    </dsp:sp>
    <dsp:sp modelId="{5A3556C9-9037-49F8-8689-1EF6D9502B41}">
      <dsp:nvSpPr>
        <dsp:cNvPr id="0" name=""/>
        <dsp:cNvSpPr/>
      </dsp:nvSpPr>
      <dsp:spPr>
        <a:xfrm>
          <a:off x="7106989" y="439"/>
          <a:ext cx="1987112" cy="119226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d) Diseñar y aplicar estrategias de actuación con las familias, en el marco de las finalidades y procedimientos de la institución, para mejorar el proceso de intervención. </a:t>
          </a:r>
        </a:p>
      </dsp:txBody>
      <dsp:txXfrm>
        <a:off x="7106989" y="439"/>
        <a:ext cx="1987112" cy="1192267"/>
      </dsp:txXfrm>
    </dsp:sp>
    <dsp:sp modelId="{1D4C4AA5-A082-4453-9F0A-361ADD1EE14F}">
      <dsp:nvSpPr>
        <dsp:cNvPr id="0" name=""/>
        <dsp:cNvSpPr/>
      </dsp:nvSpPr>
      <dsp:spPr>
        <a:xfrm>
          <a:off x="549516" y="1391418"/>
          <a:ext cx="1987112" cy="119226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e) Dar respuesta a las necesidades de los niños y niñas, así como de las familias que requieran la participación de otros profesionales o servicios, utilizando los recursos y procedimientos apropiados. </a:t>
          </a:r>
        </a:p>
      </dsp:txBody>
      <dsp:txXfrm>
        <a:off x="549516" y="1391418"/>
        <a:ext cx="1987112" cy="1192267"/>
      </dsp:txXfrm>
    </dsp:sp>
    <dsp:sp modelId="{9BA93ECD-ED56-48A5-85AC-E8295BCAA34C}">
      <dsp:nvSpPr>
        <dsp:cNvPr id="0" name=""/>
        <dsp:cNvSpPr/>
      </dsp:nvSpPr>
      <dsp:spPr>
        <a:xfrm>
          <a:off x="2735340" y="1391418"/>
          <a:ext cx="1987112" cy="119226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f) Actuar ante contingencias relativas a las personas, recursos o al medio, transmitiendo seguridad y confianza y aplicando, en su caso, los protocolos de actuación establecidos.</a:t>
          </a:r>
        </a:p>
      </dsp:txBody>
      <dsp:txXfrm>
        <a:off x="2735340" y="1391418"/>
        <a:ext cx="1987112" cy="1192267"/>
      </dsp:txXfrm>
    </dsp:sp>
    <dsp:sp modelId="{9CB08549-A6BF-45F3-8380-E004F6A3CF27}">
      <dsp:nvSpPr>
        <dsp:cNvPr id="0" name=""/>
        <dsp:cNvSpPr/>
      </dsp:nvSpPr>
      <dsp:spPr>
        <a:xfrm>
          <a:off x="4921165" y="1391418"/>
          <a:ext cx="1987112" cy="119226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g) Evaluar el proceso de intervención y los resultados obtenidos, elaborando y gestionando la documentación asociada al proceso y trasmitiendo la información con el fin de mejorar la calidad del servicio. </a:t>
          </a:r>
        </a:p>
      </dsp:txBody>
      <dsp:txXfrm>
        <a:off x="4921165" y="1391418"/>
        <a:ext cx="1987112" cy="1192267"/>
      </dsp:txXfrm>
    </dsp:sp>
    <dsp:sp modelId="{45F7231B-CFEB-4F53-81B9-263C69DA7EDB}">
      <dsp:nvSpPr>
        <dsp:cNvPr id="0" name=""/>
        <dsp:cNvSpPr/>
      </dsp:nvSpPr>
      <dsp:spPr>
        <a:xfrm>
          <a:off x="7106989" y="1391418"/>
          <a:ext cx="1987112" cy="119226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h) Mantener actualizados los conocimientos científicos y técnicos relativos a su actividad profesional, utilizando los recursos existentes para el aprendizaje a lo largo de la vida.</a:t>
          </a:r>
        </a:p>
      </dsp:txBody>
      <dsp:txXfrm>
        <a:off x="7106989" y="1391418"/>
        <a:ext cx="1987112" cy="1192267"/>
      </dsp:txXfrm>
    </dsp:sp>
    <dsp:sp modelId="{A3C3A65A-979B-443F-9A1D-5F75578D64FE}">
      <dsp:nvSpPr>
        <dsp:cNvPr id="0" name=""/>
        <dsp:cNvSpPr/>
      </dsp:nvSpPr>
      <dsp:spPr>
        <a:xfrm>
          <a:off x="549516" y="2782397"/>
          <a:ext cx="1987112" cy="119226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i) Actuar con autonomía e iniciativa en el diseño y realización de actividades, respetando las líneas pedagógicas y de actuación de la institución en la que desarrolla su actividad.</a:t>
          </a:r>
        </a:p>
      </dsp:txBody>
      <dsp:txXfrm>
        <a:off x="549516" y="2782397"/>
        <a:ext cx="1987112" cy="1192267"/>
      </dsp:txXfrm>
    </dsp:sp>
    <dsp:sp modelId="{809B9D38-8602-4168-9832-34D1FBAA2920}">
      <dsp:nvSpPr>
        <dsp:cNvPr id="0" name=""/>
        <dsp:cNvSpPr/>
      </dsp:nvSpPr>
      <dsp:spPr>
        <a:xfrm>
          <a:off x="2735340" y="2782397"/>
          <a:ext cx="1987112" cy="119226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ES" sz="1000" kern="1200" dirty="0">
              <a:solidFill>
                <a:schemeClr val="tx1"/>
              </a:solidFill>
            </a:rPr>
            <a:t>j) Mantener relaciones fluidas con los niños y niñas y sus familias, miembros del grupo en el que se esté integrado y otros profesionales, mostrando habilidades sociales, capacidad de gestión de la diversidad cultural y aportando soluciones a conflictos que se presenten. </a:t>
          </a:r>
        </a:p>
      </dsp:txBody>
      <dsp:txXfrm>
        <a:off x="2735340" y="2782397"/>
        <a:ext cx="1987112" cy="1192267"/>
      </dsp:txXfrm>
    </dsp:sp>
    <dsp:sp modelId="{A8F8281D-9B4A-4FBA-9DCD-F4CD45897B94}">
      <dsp:nvSpPr>
        <dsp:cNvPr id="0" name=""/>
        <dsp:cNvSpPr/>
      </dsp:nvSpPr>
      <dsp:spPr>
        <a:xfrm>
          <a:off x="4921165" y="2782397"/>
          <a:ext cx="1987112" cy="119226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k) Generar entornos seguros, respetando la normativa y protocolos de seguridad en la planificación y desarrollo de las actividades. </a:t>
          </a:r>
          <a:endParaRPr lang="es-ES" sz="1050" kern="1200" dirty="0">
            <a:solidFill>
              <a:schemeClr val="tx1"/>
            </a:solidFill>
          </a:endParaRPr>
        </a:p>
      </dsp:txBody>
      <dsp:txXfrm>
        <a:off x="4921165" y="2782397"/>
        <a:ext cx="1987112" cy="1192267"/>
      </dsp:txXfrm>
    </dsp:sp>
    <dsp:sp modelId="{5ED33288-B6D0-4C53-8C23-7D3D4C045930}">
      <dsp:nvSpPr>
        <dsp:cNvPr id="0" name=""/>
        <dsp:cNvSpPr/>
      </dsp:nvSpPr>
      <dsp:spPr>
        <a:xfrm>
          <a:off x="7106989" y="2782397"/>
          <a:ext cx="1987112" cy="119226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l) Ejercer sus derechos y cumplir con las obligaciones que se derivan de las relaciones laborales, de acuerdo con lo establecido en la legislación vigente. </a:t>
          </a:r>
          <a:endParaRPr lang="es-ES" sz="1050" kern="1200" dirty="0">
            <a:solidFill>
              <a:schemeClr val="tx1"/>
            </a:solidFill>
          </a:endParaRPr>
        </a:p>
      </dsp:txBody>
      <dsp:txXfrm>
        <a:off x="7106989" y="2782397"/>
        <a:ext cx="1987112" cy="1192267"/>
      </dsp:txXfrm>
    </dsp:sp>
    <dsp:sp modelId="{B6612D53-7A49-4D22-A7DB-835A15CAF521}">
      <dsp:nvSpPr>
        <dsp:cNvPr id="0" name=""/>
        <dsp:cNvSpPr/>
      </dsp:nvSpPr>
      <dsp:spPr>
        <a:xfrm>
          <a:off x="1642428" y="4173376"/>
          <a:ext cx="1987112" cy="119226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m) Gestionar su carrera profesional, analizando oportunidades de empleo, autoempleo y aprendizaje. </a:t>
          </a:r>
        </a:p>
      </dsp:txBody>
      <dsp:txXfrm>
        <a:off x="1642428" y="4173376"/>
        <a:ext cx="1987112" cy="1192267"/>
      </dsp:txXfrm>
    </dsp:sp>
    <dsp:sp modelId="{A6478E81-210F-4FAE-8452-04868DF3E726}">
      <dsp:nvSpPr>
        <dsp:cNvPr id="0" name=""/>
        <dsp:cNvSpPr/>
      </dsp:nvSpPr>
      <dsp:spPr>
        <a:xfrm>
          <a:off x="3828253" y="4173376"/>
          <a:ext cx="1987112" cy="119226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n) Crear y gestionar una pequeña empresa, realizando estudio de viabilidad de productos, de planificación de la producción y de comercialización. </a:t>
          </a:r>
        </a:p>
      </dsp:txBody>
      <dsp:txXfrm>
        <a:off x="3828253" y="4173376"/>
        <a:ext cx="1987112" cy="1192267"/>
      </dsp:txXfrm>
    </dsp:sp>
    <dsp:sp modelId="{5EF8FAF2-572A-457F-916A-603BE93674D9}">
      <dsp:nvSpPr>
        <dsp:cNvPr id="0" name=""/>
        <dsp:cNvSpPr/>
      </dsp:nvSpPr>
      <dsp:spPr>
        <a:xfrm>
          <a:off x="6014077" y="4173376"/>
          <a:ext cx="1987112" cy="119226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s-ES" sz="1050" kern="1200">
              <a:solidFill>
                <a:schemeClr val="tx1"/>
              </a:solidFill>
            </a:rPr>
            <a:t>ñ) Participar de forma activa en la vida económica, social y cultural, con una actitud crítica y de responsabilidad.</a:t>
          </a:r>
        </a:p>
      </dsp:txBody>
      <dsp:txXfrm>
        <a:off x="6014077" y="4173376"/>
        <a:ext cx="1987112" cy="119226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548493-9061-4C8F-AAA9-1FD0924FC229}">
      <dsp:nvSpPr>
        <dsp:cNvPr id="0" name=""/>
        <dsp:cNvSpPr/>
      </dsp:nvSpPr>
      <dsp:spPr>
        <a:xfrm rot="21300000">
          <a:off x="19876" y="2202387"/>
          <a:ext cx="6437248" cy="737162"/>
        </a:xfrm>
        <a:prstGeom prst="mathMinus">
          <a:avLst/>
        </a:prstGeom>
        <a:solidFill>
          <a:schemeClr val="accent2">
            <a:tint val="4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7685BD20-425B-4B2A-AEF8-DB1C1C17CFC0}">
      <dsp:nvSpPr>
        <dsp:cNvPr id="0" name=""/>
        <dsp:cNvSpPr/>
      </dsp:nvSpPr>
      <dsp:spPr>
        <a:xfrm>
          <a:off x="777240" y="257096"/>
          <a:ext cx="1943100" cy="2056774"/>
        </a:xfrm>
        <a:prstGeom prst="downArrow">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6F8CA868-899C-465C-8EEF-439994264DA5}">
      <dsp:nvSpPr>
        <dsp:cNvPr id="0" name=""/>
        <dsp:cNvSpPr/>
      </dsp:nvSpPr>
      <dsp:spPr>
        <a:xfrm>
          <a:off x="2688753" y="0"/>
          <a:ext cx="3560754" cy="2159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b="0" i="0" kern="1200" dirty="0"/>
            <a:t>En términos generales, consiste en la elaboración de un trabajo o de un proyecto y su objetivo es culminar la integración de los contenidos impartidos a lo largo del ciclo, de forma globalizada e interrelacionando, y si procede completando, aquellos contenidos susceptibles de mostrar, al final del ciclo formativo, el grado de logro de los objetivos generales del ciclo.</a:t>
          </a:r>
        </a:p>
      </dsp:txBody>
      <dsp:txXfrm>
        <a:off x="2688753" y="0"/>
        <a:ext cx="3560754" cy="2159613"/>
      </dsp:txXfrm>
    </dsp:sp>
    <dsp:sp modelId="{17CDE02C-E40C-4EB3-BCAD-C4307BC331F5}">
      <dsp:nvSpPr>
        <dsp:cNvPr id="0" name=""/>
        <dsp:cNvSpPr/>
      </dsp:nvSpPr>
      <dsp:spPr>
        <a:xfrm>
          <a:off x="3756660" y="2828065"/>
          <a:ext cx="1943100" cy="2056774"/>
        </a:xfrm>
        <a:prstGeom prst="upArrow">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DB727212-AF10-4546-8530-5D2F51FFD280}">
      <dsp:nvSpPr>
        <dsp:cNvPr id="0" name=""/>
        <dsp:cNvSpPr/>
      </dsp:nvSpPr>
      <dsp:spPr>
        <a:xfrm>
          <a:off x="227493" y="2982323"/>
          <a:ext cx="3560754" cy="2159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b="0" i="0" kern="1200" dirty="0"/>
            <a:t>Se cursa al final del itinerario de muchos ciclos formativos, pero en nuestro caso se realiza a lo largo de un curso académico. Éste cuenta con dos convocatorias, la ordinaria que deberá realizarse en el mes de enero y la extraordinaria que se realizará en el mes de junio.</a:t>
          </a:r>
        </a:p>
      </dsp:txBody>
      <dsp:txXfrm>
        <a:off x="227493" y="2982323"/>
        <a:ext cx="3560754" cy="215961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EEFD7-33E2-49D5-9EF3-7356E32C262C}">
      <dsp:nvSpPr>
        <dsp:cNvPr id="0" name=""/>
        <dsp:cNvSpPr/>
      </dsp:nvSpPr>
      <dsp:spPr>
        <a:xfrm>
          <a:off x="0" y="83999"/>
          <a:ext cx="4182980" cy="161898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a:solidFill>
                <a:schemeClr val="tx1"/>
              </a:solidFill>
            </a:rPr>
            <a:t>Para la realización de dicho proyecto se establecerán grupos de 3 personas.</a:t>
          </a:r>
        </a:p>
      </dsp:txBody>
      <dsp:txXfrm>
        <a:off x="79032" y="163031"/>
        <a:ext cx="4024916" cy="1460923"/>
      </dsp:txXfrm>
    </dsp:sp>
    <dsp:sp modelId="{56075E81-84D5-4745-88DA-C2C59D74F803}">
      <dsp:nvSpPr>
        <dsp:cNvPr id="0" name=""/>
        <dsp:cNvSpPr/>
      </dsp:nvSpPr>
      <dsp:spPr>
        <a:xfrm>
          <a:off x="0" y="1761474"/>
          <a:ext cx="4182980" cy="1618987"/>
        </a:xfrm>
        <a:prstGeom prst="roundRect">
          <a:avLst/>
        </a:prstGeom>
        <a:solidFill>
          <a:schemeClr val="accent3">
            <a:hueOff val="662595"/>
            <a:satOff val="-34012"/>
            <a:lumOff val="235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solidFill>
                <a:schemeClr val="tx1"/>
              </a:solidFill>
            </a:rPr>
            <a:t>Dando la opción a que los grupos sean creados por las personas participantes.</a:t>
          </a:r>
        </a:p>
      </dsp:txBody>
      <dsp:txXfrm>
        <a:off x="79032" y="1840506"/>
        <a:ext cx="4024916" cy="1460923"/>
      </dsp:txXfrm>
    </dsp:sp>
    <dsp:sp modelId="{25D4048E-5149-4EEB-99F5-2ECEDB4FDB53}">
      <dsp:nvSpPr>
        <dsp:cNvPr id="0" name=""/>
        <dsp:cNvSpPr/>
      </dsp:nvSpPr>
      <dsp:spPr>
        <a:xfrm>
          <a:off x="0" y="3449582"/>
          <a:ext cx="4182980" cy="1618987"/>
        </a:xfrm>
        <a:prstGeom prst="roundRect">
          <a:avLst/>
        </a:prstGeom>
        <a:solidFill>
          <a:schemeClr val="accent3">
            <a:hueOff val="1325189"/>
            <a:satOff val="-68025"/>
            <a:lumOff val="470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solidFill>
                <a:schemeClr val="tx1"/>
              </a:solidFill>
            </a:rPr>
            <a:t>A cada grupo se le asignará una persona que les tutorizará y acompañará en el proceso.</a:t>
          </a:r>
        </a:p>
      </dsp:txBody>
      <dsp:txXfrm>
        <a:off x="79032" y="3528614"/>
        <a:ext cx="4024916" cy="146092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A0106-0843-437D-91AB-F718271B2DE3}">
      <dsp:nvSpPr>
        <dsp:cNvPr id="0" name=""/>
        <dsp:cNvSpPr/>
      </dsp:nvSpPr>
      <dsp:spPr>
        <a:xfrm>
          <a:off x="3143" y="148385"/>
          <a:ext cx="3064668" cy="6046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s-ES" sz="1700" b="1" u="sng" kern="1200" dirty="0">
              <a:uFillTx/>
            </a:rPr>
            <a:t>Proyecto de intervención/ experimental</a:t>
          </a:r>
          <a:r>
            <a:rPr lang="es-ES" sz="1700" kern="1200" dirty="0"/>
            <a:t>:</a:t>
          </a:r>
        </a:p>
      </dsp:txBody>
      <dsp:txXfrm>
        <a:off x="3143" y="148385"/>
        <a:ext cx="3064668" cy="604641"/>
      </dsp:txXfrm>
    </dsp:sp>
    <dsp:sp modelId="{7BA04CD2-44A4-4209-976D-285D7A45C6B4}">
      <dsp:nvSpPr>
        <dsp:cNvPr id="0" name=""/>
        <dsp:cNvSpPr/>
      </dsp:nvSpPr>
      <dsp:spPr>
        <a:xfrm>
          <a:off x="3143" y="753027"/>
          <a:ext cx="3064668" cy="314988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s-ES" sz="1700" kern="1200"/>
            <a:t>Con este tipo de proyecto nos planteamos que el alumno diseñe, ejecute y evalúe la programación de un proyecto adaptados al grupo de edad en que el alumno realice su FCT realizando las actividades que les sean posibles. </a:t>
          </a:r>
        </a:p>
      </dsp:txBody>
      <dsp:txXfrm>
        <a:off x="3143" y="753027"/>
        <a:ext cx="3064668" cy="3149887"/>
      </dsp:txXfrm>
    </dsp:sp>
    <dsp:sp modelId="{E90D599E-87D6-420A-B392-FBC7A1A0FBE4}">
      <dsp:nvSpPr>
        <dsp:cNvPr id="0" name=""/>
        <dsp:cNvSpPr/>
      </dsp:nvSpPr>
      <dsp:spPr>
        <a:xfrm>
          <a:off x="3496865" y="148385"/>
          <a:ext cx="3064668" cy="6046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s-ES" sz="1700" b="1" u="sng" kern="1200" dirty="0">
              <a:uFillTx/>
            </a:rPr>
            <a:t>Proyecto de gestión:</a:t>
          </a:r>
          <a:endParaRPr lang="es-ES" sz="1700" kern="1200" dirty="0"/>
        </a:p>
      </dsp:txBody>
      <dsp:txXfrm>
        <a:off x="3496865" y="148385"/>
        <a:ext cx="3064668" cy="604641"/>
      </dsp:txXfrm>
    </dsp:sp>
    <dsp:sp modelId="{C21302CC-3DBB-4D13-977C-0A6227141F17}">
      <dsp:nvSpPr>
        <dsp:cNvPr id="0" name=""/>
        <dsp:cNvSpPr/>
      </dsp:nvSpPr>
      <dsp:spPr>
        <a:xfrm>
          <a:off x="3496865" y="753027"/>
          <a:ext cx="3064668" cy="314988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s-ES" sz="1700" kern="1200"/>
            <a:t>En </a:t>
          </a:r>
          <a:r>
            <a:rPr lang="es-ES" sz="1700" kern="1200" dirty="0"/>
            <a:t>este tipo de proyectos, el alumno puede llevar a cabo el análisis o elaboración de proyectos de investigación y desarrollo, la puesta en marcha de un proceso, o la realización de estudios de viabilidad y mercadotecnia.  (Art. 12.1)</a:t>
          </a:r>
        </a:p>
      </dsp:txBody>
      <dsp:txXfrm>
        <a:off x="3496865" y="753027"/>
        <a:ext cx="3064668" cy="3149887"/>
      </dsp:txXfrm>
    </dsp:sp>
    <dsp:sp modelId="{1080576B-AF16-4966-8223-7830CC448BCB}">
      <dsp:nvSpPr>
        <dsp:cNvPr id="0" name=""/>
        <dsp:cNvSpPr/>
      </dsp:nvSpPr>
      <dsp:spPr>
        <a:xfrm>
          <a:off x="6990588" y="148385"/>
          <a:ext cx="3064668" cy="6046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s-ES" sz="1700" b="1" u="sng" kern="1200" dirty="0">
              <a:uFillTx/>
            </a:rPr>
            <a:t>Proyecto bibliográfico:</a:t>
          </a:r>
          <a:endParaRPr lang="es-ES" sz="1700" kern="1200" dirty="0"/>
        </a:p>
      </dsp:txBody>
      <dsp:txXfrm>
        <a:off x="6990588" y="148385"/>
        <a:ext cx="3064668" cy="604641"/>
      </dsp:txXfrm>
    </dsp:sp>
    <dsp:sp modelId="{E3C4AFC0-8520-4839-8B4D-E278CD7A58C0}">
      <dsp:nvSpPr>
        <dsp:cNvPr id="0" name=""/>
        <dsp:cNvSpPr/>
      </dsp:nvSpPr>
      <dsp:spPr>
        <a:xfrm>
          <a:off x="6990588" y="753027"/>
          <a:ext cx="3064668" cy="314988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s-ES" sz="1700" kern="1200" dirty="0"/>
            <a:t>se dirige a la evaluación crítica de una serie de trabajos científicos publicados recientemente sobre un tema específico de actualidad relacionado con el ciclo formativo, o sobre el progreso histórico hasta la actualidad de conceptos básicos y su desarrollo y aplicación en el campo relacionado con el título. (Art. 12.1) </a:t>
          </a:r>
        </a:p>
      </dsp:txBody>
      <dsp:txXfrm>
        <a:off x="6990588" y="753027"/>
        <a:ext cx="3064668" cy="31498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77B84-E315-496C-AD39-0BD21C33C1A3}">
      <dsp:nvSpPr>
        <dsp:cNvPr id="0" name=""/>
        <dsp:cNvSpPr/>
      </dsp:nvSpPr>
      <dsp:spPr>
        <a:xfrm>
          <a:off x="1966271" y="3471"/>
          <a:ext cx="5684371" cy="516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s-ES" sz="2400" u="none" kern="1200" dirty="0">
              <a:uFillTx/>
            </a:rPr>
            <a:t>Parte A: 10%</a:t>
          </a:r>
          <a:endParaRPr lang="es-ES" sz="2400" kern="1200" dirty="0"/>
        </a:p>
      </dsp:txBody>
      <dsp:txXfrm>
        <a:off x="1966271" y="3471"/>
        <a:ext cx="5684371" cy="516761"/>
      </dsp:txXfrm>
    </dsp:sp>
    <dsp:sp modelId="{8405F89A-1682-4A17-B766-C7167F06055E}">
      <dsp:nvSpPr>
        <dsp:cNvPr id="0" name=""/>
        <dsp:cNvSpPr/>
      </dsp:nvSpPr>
      <dsp:spPr>
        <a:xfrm>
          <a:off x="1966271" y="520232"/>
          <a:ext cx="1330142" cy="1052661"/>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ED723E-F7E2-4AC3-9697-EDC9E905DFFF}">
      <dsp:nvSpPr>
        <dsp:cNvPr id="0" name=""/>
        <dsp:cNvSpPr/>
      </dsp:nvSpPr>
      <dsp:spPr>
        <a:xfrm>
          <a:off x="2765241" y="520232"/>
          <a:ext cx="1330142" cy="1052661"/>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B29733-2DB8-404B-8ADF-8F70AF2B6F03}">
      <dsp:nvSpPr>
        <dsp:cNvPr id="0" name=""/>
        <dsp:cNvSpPr/>
      </dsp:nvSpPr>
      <dsp:spPr>
        <a:xfrm>
          <a:off x="3564842" y="520232"/>
          <a:ext cx="1330142" cy="1052661"/>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751F43-F491-4FD8-9916-799A705A6163}">
      <dsp:nvSpPr>
        <dsp:cNvPr id="0" name=""/>
        <dsp:cNvSpPr/>
      </dsp:nvSpPr>
      <dsp:spPr>
        <a:xfrm>
          <a:off x="4363812" y="520232"/>
          <a:ext cx="1330142" cy="1052661"/>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27611F-65EB-4123-84E9-4E684D1C3753}">
      <dsp:nvSpPr>
        <dsp:cNvPr id="0" name=""/>
        <dsp:cNvSpPr/>
      </dsp:nvSpPr>
      <dsp:spPr>
        <a:xfrm>
          <a:off x="5163414" y="520232"/>
          <a:ext cx="1330142" cy="1052661"/>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10A469-5E3E-4C01-BBED-999B2F401598}">
      <dsp:nvSpPr>
        <dsp:cNvPr id="0" name=""/>
        <dsp:cNvSpPr/>
      </dsp:nvSpPr>
      <dsp:spPr>
        <a:xfrm>
          <a:off x="5962384" y="520232"/>
          <a:ext cx="1330142" cy="1052661"/>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9BDB6A-3449-43DD-B5D3-30A099015BDE}">
      <dsp:nvSpPr>
        <dsp:cNvPr id="0" name=""/>
        <dsp:cNvSpPr/>
      </dsp:nvSpPr>
      <dsp:spPr>
        <a:xfrm>
          <a:off x="6761985" y="520232"/>
          <a:ext cx="1330142" cy="1052661"/>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ED830F-0376-4031-9542-7D97A08C9B26}">
      <dsp:nvSpPr>
        <dsp:cNvPr id="0" name=""/>
        <dsp:cNvSpPr/>
      </dsp:nvSpPr>
      <dsp:spPr>
        <a:xfrm>
          <a:off x="1966271" y="625498"/>
          <a:ext cx="5758267" cy="84212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577850">
            <a:lnSpc>
              <a:spcPct val="90000"/>
            </a:lnSpc>
            <a:spcBef>
              <a:spcPct val="0"/>
            </a:spcBef>
            <a:spcAft>
              <a:spcPct val="35000"/>
            </a:spcAft>
            <a:buNone/>
          </a:pPr>
          <a:r>
            <a:rPr lang="es-ES" sz="1300" u="none" kern="1200">
              <a:uFillTx/>
            </a:rPr>
            <a:t>1.- Grado de puntualidad y asistencia a las tutorías (la valoración de la asistencia se establecerá de forma proporcional al número de tutorías) </a:t>
          </a:r>
          <a:endParaRPr lang="es-ES" sz="1300" kern="1200" dirty="0"/>
        </a:p>
        <a:p>
          <a:pPr marL="0" lvl="0" indent="0" algn="l" defTabSz="577850">
            <a:lnSpc>
              <a:spcPct val="90000"/>
            </a:lnSpc>
            <a:spcBef>
              <a:spcPct val="0"/>
            </a:spcBef>
            <a:spcAft>
              <a:spcPct val="35000"/>
            </a:spcAft>
            <a:buClr>
              <a:srgbClr val="000000"/>
            </a:buClr>
            <a:buSzPts val="1200"/>
            <a:buFont typeface="Courier New" panose="02070309020205020404" pitchFamily="49" charset="0"/>
            <a:buNone/>
          </a:pPr>
          <a:r>
            <a:rPr lang="es-ES" sz="1300" u="none" kern="1200">
              <a:uFillTx/>
            </a:rPr>
            <a:t>2.- Grado de participación y compromiso en las tutorías </a:t>
          </a:r>
        </a:p>
      </dsp:txBody>
      <dsp:txXfrm>
        <a:off x="1966271" y="625498"/>
        <a:ext cx="5758267" cy="842129"/>
      </dsp:txXfrm>
    </dsp:sp>
    <dsp:sp modelId="{E6F72803-C45F-424B-9877-70BBA53343D9}">
      <dsp:nvSpPr>
        <dsp:cNvPr id="0" name=""/>
        <dsp:cNvSpPr/>
      </dsp:nvSpPr>
      <dsp:spPr>
        <a:xfrm>
          <a:off x="1966271" y="1633635"/>
          <a:ext cx="5684371" cy="516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Clr>
              <a:srgbClr val="000000"/>
            </a:buClr>
            <a:buSzPts val="1200"/>
            <a:buFont typeface="Wingdings" panose="05000000000000000000" pitchFamily="2" charset="2"/>
            <a:buNone/>
          </a:pPr>
          <a:r>
            <a:rPr lang="es-ES" sz="2400" u="none" kern="1200" dirty="0">
              <a:uFillTx/>
            </a:rPr>
            <a:t>Parte B: 60%</a:t>
          </a:r>
        </a:p>
      </dsp:txBody>
      <dsp:txXfrm>
        <a:off x="1966271" y="1633635"/>
        <a:ext cx="5684371" cy="516761"/>
      </dsp:txXfrm>
    </dsp:sp>
    <dsp:sp modelId="{1E26B8FB-C66A-4E1A-B1B9-CBA260B01A8A}">
      <dsp:nvSpPr>
        <dsp:cNvPr id="0" name=""/>
        <dsp:cNvSpPr/>
      </dsp:nvSpPr>
      <dsp:spPr>
        <a:xfrm>
          <a:off x="1966271" y="2150396"/>
          <a:ext cx="1330142" cy="1052661"/>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633F57-257C-4D53-BE2D-9850064ECE17}">
      <dsp:nvSpPr>
        <dsp:cNvPr id="0" name=""/>
        <dsp:cNvSpPr/>
      </dsp:nvSpPr>
      <dsp:spPr>
        <a:xfrm>
          <a:off x="2765241" y="2150396"/>
          <a:ext cx="1330142" cy="1052661"/>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724472-12CA-4F49-BAC9-8B08782ACC6F}">
      <dsp:nvSpPr>
        <dsp:cNvPr id="0" name=""/>
        <dsp:cNvSpPr/>
      </dsp:nvSpPr>
      <dsp:spPr>
        <a:xfrm>
          <a:off x="3564842" y="2150396"/>
          <a:ext cx="1330142" cy="1052661"/>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7648A9-BAA8-495C-AA80-E49010FB3ED9}">
      <dsp:nvSpPr>
        <dsp:cNvPr id="0" name=""/>
        <dsp:cNvSpPr/>
      </dsp:nvSpPr>
      <dsp:spPr>
        <a:xfrm>
          <a:off x="4363812" y="2150396"/>
          <a:ext cx="1330142" cy="1052661"/>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2CDB33-FC89-495F-9C21-D0C79FC60545}">
      <dsp:nvSpPr>
        <dsp:cNvPr id="0" name=""/>
        <dsp:cNvSpPr/>
      </dsp:nvSpPr>
      <dsp:spPr>
        <a:xfrm>
          <a:off x="5163414" y="2150396"/>
          <a:ext cx="1330142" cy="1052661"/>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039A6C-4339-4C21-B095-CE0320C65ED8}">
      <dsp:nvSpPr>
        <dsp:cNvPr id="0" name=""/>
        <dsp:cNvSpPr/>
      </dsp:nvSpPr>
      <dsp:spPr>
        <a:xfrm>
          <a:off x="5962384" y="2150396"/>
          <a:ext cx="1330142" cy="1052661"/>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B82F9E-CC0B-4C06-86C0-2A6839351493}">
      <dsp:nvSpPr>
        <dsp:cNvPr id="0" name=""/>
        <dsp:cNvSpPr/>
      </dsp:nvSpPr>
      <dsp:spPr>
        <a:xfrm>
          <a:off x="6761985" y="2150396"/>
          <a:ext cx="1330142" cy="1052661"/>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59304E-CBAE-4E89-810D-1F3549BA9AC3}">
      <dsp:nvSpPr>
        <dsp:cNvPr id="0" name=""/>
        <dsp:cNvSpPr/>
      </dsp:nvSpPr>
      <dsp:spPr>
        <a:xfrm>
          <a:off x="1966271" y="2255662"/>
          <a:ext cx="5758267" cy="84212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577850">
            <a:lnSpc>
              <a:spcPct val="90000"/>
            </a:lnSpc>
            <a:spcBef>
              <a:spcPct val="0"/>
            </a:spcBef>
            <a:spcAft>
              <a:spcPct val="35000"/>
            </a:spcAft>
            <a:buClr>
              <a:srgbClr val="000000"/>
            </a:buClr>
            <a:buSzPts val="1200"/>
            <a:buFont typeface="Wingdings" panose="05000000000000000000" pitchFamily="2" charset="2"/>
            <a:buNone/>
          </a:pPr>
          <a:r>
            <a:rPr lang="es-ES" sz="1300" u="none" kern="1200">
              <a:uFillTx/>
            </a:rPr>
            <a:t>3</a:t>
          </a:r>
          <a:r>
            <a:rPr lang="es-ES" sz="1300" u="none" kern="1200" dirty="0">
              <a:uFillTx/>
            </a:rPr>
            <a:t>.- Rigor procedimental y metodológico </a:t>
          </a:r>
        </a:p>
        <a:p>
          <a:pPr marL="0" lvl="0" indent="0" algn="l" defTabSz="577850">
            <a:lnSpc>
              <a:spcPct val="90000"/>
            </a:lnSpc>
            <a:spcBef>
              <a:spcPct val="0"/>
            </a:spcBef>
            <a:spcAft>
              <a:spcPct val="35000"/>
            </a:spcAft>
            <a:buClr>
              <a:srgbClr val="000000"/>
            </a:buClr>
            <a:buSzPts val="1200"/>
            <a:buFont typeface="Courier New" panose="02070309020205020404" pitchFamily="49" charset="0"/>
            <a:buNone/>
          </a:pPr>
          <a:r>
            <a:rPr lang="es-ES" sz="1300" u="none" kern="1200" dirty="0">
              <a:uFillTx/>
            </a:rPr>
            <a:t>4.- Nivel de profundización y desarrollo de los contenidos empleados</a:t>
          </a:r>
        </a:p>
        <a:p>
          <a:pPr marL="0" lvl="0" indent="0" algn="l" defTabSz="577850">
            <a:lnSpc>
              <a:spcPct val="90000"/>
            </a:lnSpc>
            <a:spcBef>
              <a:spcPct val="0"/>
            </a:spcBef>
            <a:spcAft>
              <a:spcPct val="35000"/>
            </a:spcAft>
            <a:buClr>
              <a:srgbClr val="000000"/>
            </a:buClr>
            <a:buSzPts val="1200"/>
            <a:buFont typeface="Courier New" panose="02070309020205020404" pitchFamily="49" charset="0"/>
            <a:buNone/>
          </a:pPr>
          <a:r>
            <a:rPr lang="es-ES" sz="1300" u="none" kern="1200">
              <a:uFillTx/>
            </a:rPr>
            <a:t>5</a:t>
          </a:r>
          <a:r>
            <a:rPr lang="es-ES" sz="1300" u="none" kern="1200" dirty="0">
              <a:uFillTx/>
            </a:rPr>
            <a:t>.- Nivel de actualización de la documentación/bibliografía empleada </a:t>
          </a:r>
        </a:p>
      </dsp:txBody>
      <dsp:txXfrm>
        <a:off x="1966271" y="2255662"/>
        <a:ext cx="5758267" cy="842129"/>
      </dsp:txXfrm>
    </dsp:sp>
    <dsp:sp modelId="{BA767D05-393C-485D-B8D8-D485D206116F}">
      <dsp:nvSpPr>
        <dsp:cNvPr id="0" name=""/>
        <dsp:cNvSpPr/>
      </dsp:nvSpPr>
      <dsp:spPr>
        <a:xfrm>
          <a:off x="1966271" y="3263800"/>
          <a:ext cx="5684371" cy="516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Clr>
              <a:srgbClr val="000000"/>
            </a:buClr>
            <a:buSzPts val="1200"/>
            <a:buFont typeface="Wingdings" panose="05000000000000000000" pitchFamily="2" charset="2"/>
            <a:buNone/>
          </a:pPr>
          <a:r>
            <a:rPr lang="es-ES" sz="2400" u="none" kern="1200" dirty="0">
              <a:uFillTx/>
            </a:rPr>
            <a:t>Parte C: 30%</a:t>
          </a:r>
        </a:p>
      </dsp:txBody>
      <dsp:txXfrm>
        <a:off x="1966271" y="3263800"/>
        <a:ext cx="5684371" cy="516761"/>
      </dsp:txXfrm>
    </dsp:sp>
    <dsp:sp modelId="{A7540455-A3F6-463E-A835-8CA02066658F}">
      <dsp:nvSpPr>
        <dsp:cNvPr id="0" name=""/>
        <dsp:cNvSpPr/>
      </dsp:nvSpPr>
      <dsp:spPr>
        <a:xfrm>
          <a:off x="1966271" y="3780561"/>
          <a:ext cx="1330142" cy="1052661"/>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995994-F589-4FC9-BBAC-5F962BB2BC5F}">
      <dsp:nvSpPr>
        <dsp:cNvPr id="0" name=""/>
        <dsp:cNvSpPr/>
      </dsp:nvSpPr>
      <dsp:spPr>
        <a:xfrm>
          <a:off x="2765241" y="3780561"/>
          <a:ext cx="1330142" cy="1052661"/>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FE2A9C-21F0-4F7E-ABB7-7336F8563068}">
      <dsp:nvSpPr>
        <dsp:cNvPr id="0" name=""/>
        <dsp:cNvSpPr/>
      </dsp:nvSpPr>
      <dsp:spPr>
        <a:xfrm>
          <a:off x="3564842" y="3780561"/>
          <a:ext cx="1330142" cy="1052661"/>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6AB480-C157-4AFF-A756-1BA42D537B59}">
      <dsp:nvSpPr>
        <dsp:cNvPr id="0" name=""/>
        <dsp:cNvSpPr/>
      </dsp:nvSpPr>
      <dsp:spPr>
        <a:xfrm>
          <a:off x="4363812" y="3780561"/>
          <a:ext cx="1330142" cy="1052661"/>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00CCDC-3837-408A-B03C-F8F876B64D70}">
      <dsp:nvSpPr>
        <dsp:cNvPr id="0" name=""/>
        <dsp:cNvSpPr/>
      </dsp:nvSpPr>
      <dsp:spPr>
        <a:xfrm>
          <a:off x="5163414" y="3780561"/>
          <a:ext cx="1330142" cy="1052661"/>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4361BD-7A08-4754-83D8-78F7805162BE}">
      <dsp:nvSpPr>
        <dsp:cNvPr id="0" name=""/>
        <dsp:cNvSpPr/>
      </dsp:nvSpPr>
      <dsp:spPr>
        <a:xfrm>
          <a:off x="5962384" y="3780561"/>
          <a:ext cx="1330142" cy="1052661"/>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DBD535-512F-426D-818A-FBBFD9A9ED1F}">
      <dsp:nvSpPr>
        <dsp:cNvPr id="0" name=""/>
        <dsp:cNvSpPr/>
      </dsp:nvSpPr>
      <dsp:spPr>
        <a:xfrm>
          <a:off x="6761985" y="3780561"/>
          <a:ext cx="1330142" cy="1052661"/>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54FD35-C1D5-46B1-A1BF-B07169326F28}">
      <dsp:nvSpPr>
        <dsp:cNvPr id="0" name=""/>
        <dsp:cNvSpPr/>
      </dsp:nvSpPr>
      <dsp:spPr>
        <a:xfrm>
          <a:off x="1966271" y="3885827"/>
          <a:ext cx="5758267" cy="84212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577850">
            <a:lnSpc>
              <a:spcPct val="90000"/>
            </a:lnSpc>
            <a:spcBef>
              <a:spcPct val="0"/>
            </a:spcBef>
            <a:spcAft>
              <a:spcPct val="35000"/>
            </a:spcAft>
            <a:buClr>
              <a:srgbClr val="000000"/>
            </a:buClr>
            <a:buSzPts val="1200"/>
            <a:buFont typeface="Wingdings" panose="05000000000000000000" pitchFamily="2" charset="2"/>
            <a:buNone/>
          </a:pPr>
          <a:r>
            <a:rPr lang="es-ES" sz="1300" u="none" kern="1200">
              <a:uFillTx/>
            </a:rPr>
            <a:t>6</a:t>
          </a:r>
          <a:r>
            <a:rPr lang="es-ES" sz="1300" u="none" kern="1200" dirty="0">
              <a:uFillTx/>
            </a:rPr>
            <a:t>.- Nivel de calidad de la presentación. Parte I: Calidad del texto y su formato </a:t>
          </a:r>
        </a:p>
        <a:p>
          <a:pPr marL="0" lvl="0" indent="0" algn="l" defTabSz="577850">
            <a:lnSpc>
              <a:spcPct val="90000"/>
            </a:lnSpc>
            <a:spcBef>
              <a:spcPct val="0"/>
            </a:spcBef>
            <a:spcAft>
              <a:spcPct val="35000"/>
            </a:spcAft>
            <a:buClr>
              <a:srgbClr val="000000"/>
            </a:buClr>
            <a:buSzPts val="1200"/>
            <a:buFont typeface="Courier New" panose="02070309020205020404" pitchFamily="49" charset="0"/>
            <a:buNone/>
          </a:pPr>
          <a:r>
            <a:rPr lang="es-ES" sz="1300" u="none" kern="1200">
              <a:uFillTx/>
            </a:rPr>
            <a:t>7.- Nivel de calidad de la presentación: Parte II: Calidad expositiva y comunicativa </a:t>
          </a:r>
        </a:p>
      </dsp:txBody>
      <dsp:txXfrm>
        <a:off x="1966271" y="3885827"/>
        <a:ext cx="5758267" cy="8421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36157-8DD2-4115-8D71-616666F77AD9}">
      <dsp:nvSpPr>
        <dsp:cNvPr id="0" name=""/>
        <dsp:cNvSpPr/>
      </dsp:nvSpPr>
      <dsp:spPr>
        <a:xfrm>
          <a:off x="0" y="416949"/>
          <a:ext cx="9717505" cy="1537199"/>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4186" tIns="333248" rIns="754186" bIns="113792" numCol="1" spcCol="1270" anchor="t" anchorCtr="0">
          <a:noAutofit/>
        </a:bodyPr>
        <a:lstStyle/>
        <a:p>
          <a:pPr marL="171450" lvl="1" indent="-171450" algn="l" defTabSz="711200">
            <a:lnSpc>
              <a:spcPct val="90000"/>
            </a:lnSpc>
            <a:spcBef>
              <a:spcPct val="0"/>
            </a:spcBef>
            <a:spcAft>
              <a:spcPct val="15000"/>
            </a:spcAft>
            <a:buChar char="•"/>
          </a:pPr>
          <a:r>
            <a:rPr lang="es-ES" sz="1600" kern="1200" dirty="0"/>
            <a:t>Adquirir una identidad y madurez profesional motivadoras para el aprendizaje a lo largo de la vida y para las adaptaciones a los cambios de las necesidades de cualificación. </a:t>
          </a:r>
        </a:p>
        <a:p>
          <a:pPr marL="171450" lvl="1" indent="-171450" algn="l" defTabSz="711200">
            <a:lnSpc>
              <a:spcPct val="90000"/>
            </a:lnSpc>
            <a:spcBef>
              <a:spcPct val="0"/>
            </a:spcBef>
            <a:spcAft>
              <a:spcPct val="15000"/>
            </a:spcAft>
            <a:buChar char="•"/>
          </a:pPr>
          <a:r>
            <a:rPr lang="es-ES" sz="1600" kern="1200" dirty="0"/>
            <a:t>Completar conocimientos relacionados con la producción, la comercialización, la gestión económica y el sistema de relaciones sociolaborales de las empresas con el fin de facilitar su inserción laboral.</a:t>
          </a:r>
        </a:p>
      </dsp:txBody>
      <dsp:txXfrm>
        <a:off x="0" y="416949"/>
        <a:ext cx="9717505" cy="1537199"/>
      </dsp:txXfrm>
    </dsp:sp>
    <dsp:sp modelId="{1A31225B-A779-414D-82AE-A06EAB7EA673}">
      <dsp:nvSpPr>
        <dsp:cNvPr id="0" name=""/>
        <dsp:cNvSpPr/>
      </dsp:nvSpPr>
      <dsp:spPr>
        <a:xfrm>
          <a:off x="485875" y="180789"/>
          <a:ext cx="8463771"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57109" tIns="0" rIns="257109" bIns="0" numCol="1" spcCol="1270" anchor="ctr" anchorCtr="0">
          <a:noAutofit/>
        </a:bodyPr>
        <a:lstStyle/>
        <a:p>
          <a:pPr marL="0" lvl="0" indent="0" algn="l" defTabSz="711200">
            <a:lnSpc>
              <a:spcPct val="90000"/>
            </a:lnSpc>
            <a:spcBef>
              <a:spcPct val="0"/>
            </a:spcBef>
            <a:spcAft>
              <a:spcPct val="35000"/>
            </a:spcAft>
            <a:buNone/>
          </a:pPr>
          <a:r>
            <a:rPr lang="es-ES" sz="1600" kern="1200">
              <a:solidFill>
                <a:schemeClr val="tx1"/>
              </a:solidFill>
            </a:rPr>
            <a:t>Completar la adquisición de competencias profesionales propias de cada título alcanzadas en el centro educativo</a:t>
          </a:r>
          <a:endParaRPr lang="es-ES" sz="1600" kern="1200" dirty="0">
            <a:solidFill>
              <a:schemeClr val="tx1"/>
            </a:solidFill>
          </a:endParaRPr>
        </a:p>
      </dsp:txBody>
      <dsp:txXfrm>
        <a:off x="508932" y="203846"/>
        <a:ext cx="8417657" cy="426206"/>
      </dsp:txXfrm>
    </dsp:sp>
    <dsp:sp modelId="{B770833B-2A48-4D2D-B24D-D80385AC3F3E}">
      <dsp:nvSpPr>
        <dsp:cNvPr id="0" name=""/>
        <dsp:cNvSpPr/>
      </dsp:nvSpPr>
      <dsp:spPr>
        <a:xfrm>
          <a:off x="0" y="2276709"/>
          <a:ext cx="9717505" cy="2872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4186" tIns="333248" rIns="754186" bIns="113792" numCol="1" spcCol="1270" anchor="t" anchorCtr="0">
          <a:noAutofit/>
        </a:bodyPr>
        <a:lstStyle/>
        <a:p>
          <a:pPr marL="171450" lvl="1" indent="-171450" algn="l" defTabSz="711200">
            <a:lnSpc>
              <a:spcPct val="90000"/>
            </a:lnSpc>
            <a:spcBef>
              <a:spcPct val="0"/>
            </a:spcBef>
            <a:spcAft>
              <a:spcPct val="15000"/>
            </a:spcAft>
            <a:buChar char="•"/>
          </a:pPr>
          <a:r>
            <a:rPr lang="es-ES" sz="1600" kern="1200" dirty="0"/>
            <a:t>Los resultados de aprendizaje y los criterios de evaluación definidos para dicho módulo profesional en el R.D. que establece el título. </a:t>
          </a:r>
        </a:p>
        <a:p>
          <a:pPr marL="171450" lvl="1" indent="-171450" algn="l" defTabSz="711200">
            <a:lnSpc>
              <a:spcPct val="90000"/>
            </a:lnSpc>
            <a:spcBef>
              <a:spcPct val="0"/>
            </a:spcBef>
            <a:spcAft>
              <a:spcPct val="15000"/>
            </a:spcAft>
            <a:buChar char="•"/>
          </a:pPr>
          <a:r>
            <a:rPr lang="es-ES" sz="1600" kern="1200"/>
            <a:t>La información disponible sobre los recursos, los medios, la organización y la naturaleza de los procesos productivos de la organización en centros de trabajos que permitan realizar las actividades previstas. </a:t>
          </a:r>
        </a:p>
        <a:p>
          <a:pPr marL="171450" lvl="1" indent="-171450" algn="l" defTabSz="711200">
            <a:lnSpc>
              <a:spcPct val="90000"/>
            </a:lnSpc>
            <a:spcBef>
              <a:spcPct val="0"/>
            </a:spcBef>
            <a:spcAft>
              <a:spcPct val="15000"/>
            </a:spcAft>
            <a:buChar char="•"/>
          </a:pPr>
          <a:r>
            <a:rPr lang="es-ES" sz="1600" kern="1200"/>
            <a:t>Las actividades productivo-formativas que posibiliten completar la competencia profesional requerida en el empleo.</a:t>
          </a:r>
        </a:p>
        <a:p>
          <a:pPr marL="171450" lvl="1" indent="-171450" algn="l" defTabSz="711200">
            <a:lnSpc>
              <a:spcPct val="90000"/>
            </a:lnSpc>
            <a:spcBef>
              <a:spcPct val="0"/>
            </a:spcBef>
            <a:spcAft>
              <a:spcPct val="15000"/>
            </a:spcAft>
            <a:buChar char="•"/>
          </a:pPr>
          <a:r>
            <a:rPr lang="es-ES" sz="1600" kern="1200" dirty="0"/>
            <a:t>Las actividades de evaluación que permitan al alumno demostrar la consecución de la competencia </a:t>
          </a:r>
          <a:r>
            <a:rPr lang="es-ES" sz="1600" kern="1200"/>
            <a:t>profesional.La adaptación de los criterios de evaluación de cada actividad (extraídos de lo dispuesto para los módulos en los R.D. que se establecen los títulos) a las situaciones de trabajo concretas.</a:t>
          </a:r>
          <a:endParaRPr lang="es-ES" sz="1600" kern="1200" dirty="0"/>
        </a:p>
      </dsp:txBody>
      <dsp:txXfrm>
        <a:off x="0" y="2276709"/>
        <a:ext cx="9717505" cy="2872800"/>
      </dsp:txXfrm>
    </dsp:sp>
    <dsp:sp modelId="{B576FE22-F5CE-47EC-8136-2738C31243B5}">
      <dsp:nvSpPr>
        <dsp:cNvPr id="0" name=""/>
        <dsp:cNvSpPr/>
      </dsp:nvSpPr>
      <dsp:spPr>
        <a:xfrm>
          <a:off x="485875" y="2040549"/>
          <a:ext cx="6802253" cy="47232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57109" tIns="0" rIns="257109" bIns="0" numCol="1" spcCol="1270" anchor="ctr" anchorCtr="0">
          <a:noAutofit/>
        </a:bodyPr>
        <a:lstStyle/>
        <a:p>
          <a:pPr marL="0" lvl="0" indent="0" algn="l" defTabSz="711200">
            <a:lnSpc>
              <a:spcPct val="90000"/>
            </a:lnSpc>
            <a:spcBef>
              <a:spcPct val="0"/>
            </a:spcBef>
            <a:spcAft>
              <a:spcPct val="35000"/>
            </a:spcAft>
            <a:buNone/>
          </a:pPr>
          <a:r>
            <a:rPr lang="es-ES" sz="1600" kern="1200">
              <a:solidFill>
                <a:schemeClr val="tx1"/>
              </a:solidFill>
            </a:rPr>
            <a:t>Con objeto de conseguir las finalidades del módulo, en la elaboración del programa formativo habrá de tenerse en cuenta:</a:t>
          </a:r>
          <a:endParaRPr lang="es-ES" sz="1600" kern="1200" dirty="0">
            <a:solidFill>
              <a:schemeClr val="tx1"/>
            </a:solidFill>
          </a:endParaRPr>
        </a:p>
      </dsp:txBody>
      <dsp:txXfrm>
        <a:off x="508932" y="2063606"/>
        <a:ext cx="6756139" cy="4262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6C828-40BD-4D47-8E1D-B1128D2BECC7}">
      <dsp:nvSpPr>
        <dsp:cNvPr id="0" name=""/>
        <dsp:cNvSpPr/>
      </dsp:nvSpPr>
      <dsp:spPr>
        <a:xfrm>
          <a:off x="0" y="116505"/>
          <a:ext cx="8769549" cy="95831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FFFF00"/>
              </a:solidFill>
            </a:rPr>
            <a:t>Orden 2694/2009 consolidada, Artículo 23.- Acceso al módulo de FCT.</a:t>
          </a:r>
          <a:endParaRPr lang="es-ES" sz="1600" kern="1200" dirty="0">
            <a:solidFill>
              <a:srgbClr val="FFFF00"/>
            </a:solidFill>
          </a:endParaRPr>
        </a:p>
      </dsp:txBody>
      <dsp:txXfrm>
        <a:off x="28068" y="144573"/>
        <a:ext cx="7396995" cy="902180"/>
      </dsp:txXfrm>
    </dsp:sp>
    <dsp:sp modelId="{A1D01520-2D44-451A-89D7-5AD847C17CED}">
      <dsp:nvSpPr>
        <dsp:cNvPr id="0" name=""/>
        <dsp:cNvSpPr/>
      </dsp:nvSpPr>
      <dsp:spPr>
        <a:xfrm>
          <a:off x="734449" y="1681093"/>
          <a:ext cx="8769549" cy="64500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solidFill>
            </a:rPr>
            <a:t>a) Los alumnos que hayan superado todos los módulos profesionales de formación en el centro educativo.</a:t>
          </a:r>
        </a:p>
      </dsp:txBody>
      <dsp:txXfrm>
        <a:off x="753341" y="1699985"/>
        <a:ext cx="7222952" cy="607225"/>
      </dsp:txXfrm>
    </dsp:sp>
    <dsp:sp modelId="{01899A30-6746-4082-9A76-34CB1582D88F}">
      <dsp:nvSpPr>
        <dsp:cNvPr id="0" name=""/>
        <dsp:cNvSpPr/>
      </dsp:nvSpPr>
      <dsp:spPr>
        <a:xfrm>
          <a:off x="1457937" y="2815867"/>
          <a:ext cx="8769549" cy="119132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kern="1200" dirty="0">
              <a:solidFill>
                <a:schemeClr val="tx1"/>
              </a:solidFill>
            </a:rPr>
            <a:t>b) También alumnado que tenga pendiente de aprobar un solo módulo profesional </a:t>
          </a:r>
          <a:r>
            <a:rPr lang="es-ES" sz="1400" i="1" kern="1200" dirty="0">
              <a:solidFill>
                <a:schemeClr val="tx1"/>
              </a:solidFill>
            </a:rPr>
            <a:t>que no guarde correspondencia con unidades de competencia del Catálogo Nacional de Cualificaciones Profesionales </a:t>
          </a:r>
          <a:r>
            <a:rPr lang="es-ES" sz="1600" kern="1200" dirty="0">
              <a:solidFill>
                <a:schemeClr val="tx1"/>
              </a:solidFill>
            </a:rPr>
            <a:t>para su acreditación, siempre que su horario semanal no supere las ocho horas lectivas.</a:t>
          </a:r>
        </a:p>
      </dsp:txBody>
      <dsp:txXfrm>
        <a:off x="1492830" y="2850760"/>
        <a:ext cx="7201912" cy="1121542"/>
      </dsp:txXfrm>
    </dsp:sp>
    <dsp:sp modelId="{716D41CD-FB9F-4B3A-AD25-3E3BA5800262}">
      <dsp:nvSpPr>
        <dsp:cNvPr id="0" name=""/>
        <dsp:cNvSpPr/>
      </dsp:nvSpPr>
      <dsp:spPr>
        <a:xfrm>
          <a:off x="2192387" y="4223801"/>
          <a:ext cx="8769549" cy="1191328"/>
        </a:xfrm>
        <a:prstGeom prst="roundRect">
          <a:avLst>
            <a:gd name="adj" fmla="val 10000"/>
          </a:avLst>
        </a:prstGeom>
        <a:solidFill>
          <a:schemeClr val="bg1">
            <a:lumMod val="9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es-ES" sz="1600" kern="1200" dirty="0">
              <a:solidFill>
                <a:schemeClr val="tx1"/>
              </a:solidFill>
            </a:rPr>
            <a:t>Módulos: </a:t>
          </a:r>
        </a:p>
        <a:p>
          <a:pPr marL="114300" lvl="1" indent="-114300" algn="l" defTabSz="533400">
            <a:lnSpc>
              <a:spcPct val="90000"/>
            </a:lnSpc>
            <a:spcBef>
              <a:spcPct val="0"/>
            </a:spcBef>
            <a:spcAft>
              <a:spcPct val="15000"/>
            </a:spcAft>
            <a:buChar char="•"/>
          </a:pPr>
          <a:r>
            <a:rPr lang="es-ES" sz="1200" kern="1200">
              <a:solidFill>
                <a:schemeClr val="tx1"/>
              </a:solidFill>
            </a:rPr>
            <a:t>Inglés, Recursos Didácticos del Inglés, Formación y Orientación Laboral, Empresa e Iniciativa Emprendedora y Primeros Auxilios.</a:t>
          </a:r>
        </a:p>
        <a:p>
          <a:pPr marL="114300" lvl="1" indent="-114300" algn="l" defTabSz="533400">
            <a:lnSpc>
              <a:spcPct val="90000"/>
            </a:lnSpc>
            <a:spcBef>
              <a:spcPct val="0"/>
            </a:spcBef>
            <a:spcAft>
              <a:spcPct val="15000"/>
            </a:spcAft>
            <a:buFont typeface="Symbol" panose="05050102010706020507" pitchFamily="18" charset="2"/>
            <a:buChar char=""/>
          </a:pPr>
          <a:r>
            <a:rPr lang="es-ES" sz="1200" kern="1200" dirty="0">
              <a:solidFill>
                <a:schemeClr val="tx1"/>
              </a:solidFill>
            </a:rPr>
            <a:t>Tendrán que presentarse al examen en el mes de diciembre en convocatoria ordinaria y la extraordinaria coincide con la extraordinaria de primero</a:t>
          </a:r>
        </a:p>
      </dsp:txBody>
      <dsp:txXfrm>
        <a:off x="2227280" y="4258694"/>
        <a:ext cx="7190950" cy="1121542"/>
      </dsp:txXfrm>
    </dsp:sp>
    <dsp:sp modelId="{BDD05403-5871-4D43-877F-B2EED60DF137}">
      <dsp:nvSpPr>
        <dsp:cNvPr id="0" name=""/>
        <dsp:cNvSpPr/>
      </dsp:nvSpPr>
      <dsp:spPr>
        <a:xfrm>
          <a:off x="7995186" y="912449"/>
          <a:ext cx="774363" cy="774363"/>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s-ES" sz="3600" kern="1200"/>
        </a:p>
      </dsp:txBody>
      <dsp:txXfrm>
        <a:off x="8169418" y="912449"/>
        <a:ext cx="425899" cy="582708"/>
      </dsp:txXfrm>
    </dsp:sp>
    <dsp:sp modelId="{BD74E392-27FD-408C-A641-C146A5CA4499}">
      <dsp:nvSpPr>
        <dsp:cNvPr id="0" name=""/>
        <dsp:cNvSpPr/>
      </dsp:nvSpPr>
      <dsp:spPr>
        <a:xfrm>
          <a:off x="8729635" y="2320383"/>
          <a:ext cx="774363" cy="774363"/>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s-ES" sz="3600" kern="1200"/>
        </a:p>
      </dsp:txBody>
      <dsp:txXfrm>
        <a:off x="8903867" y="2320383"/>
        <a:ext cx="425899" cy="582708"/>
      </dsp:txXfrm>
    </dsp:sp>
    <dsp:sp modelId="{A0AFE36B-F703-4562-BA3C-FF4E74B787FE}">
      <dsp:nvSpPr>
        <dsp:cNvPr id="0" name=""/>
        <dsp:cNvSpPr/>
      </dsp:nvSpPr>
      <dsp:spPr>
        <a:xfrm>
          <a:off x="9453123" y="3728317"/>
          <a:ext cx="774363" cy="774363"/>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s-ES" sz="3600" kern="1200"/>
        </a:p>
      </dsp:txBody>
      <dsp:txXfrm>
        <a:off x="9627355" y="3728317"/>
        <a:ext cx="425899" cy="5827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5ABC9-929D-4744-857D-5AF3041C7F9B}">
      <dsp:nvSpPr>
        <dsp:cNvPr id="0" name=""/>
        <dsp:cNvSpPr/>
      </dsp:nvSpPr>
      <dsp:spPr>
        <a:xfrm>
          <a:off x="0" y="66234"/>
          <a:ext cx="10961937" cy="4726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rPr>
            <a:t>Orden 2694/2009 consolidada, Artículo 40.- Exención del módulo de FCT.</a:t>
          </a:r>
          <a:endParaRPr lang="es-ES" sz="2000" kern="1200" dirty="0">
            <a:solidFill>
              <a:schemeClr val="bg1"/>
            </a:solidFill>
          </a:endParaRPr>
        </a:p>
      </dsp:txBody>
      <dsp:txXfrm>
        <a:off x="23073" y="89307"/>
        <a:ext cx="10915791" cy="426500"/>
      </dsp:txXfrm>
    </dsp:sp>
    <dsp:sp modelId="{7C839EC0-43D7-45A8-9B31-BC206F4353F7}">
      <dsp:nvSpPr>
        <dsp:cNvPr id="0" name=""/>
        <dsp:cNvSpPr/>
      </dsp:nvSpPr>
      <dsp:spPr>
        <a:xfrm>
          <a:off x="0" y="599361"/>
          <a:ext cx="10961937" cy="58775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solidFill>
            </a:rPr>
            <a:t>Plazo para solicitar la exención del módulo de FCT:</a:t>
          </a:r>
        </a:p>
      </dsp:txBody>
      <dsp:txXfrm>
        <a:off x="28692" y="628053"/>
        <a:ext cx="10904553" cy="530370"/>
      </dsp:txXfrm>
    </dsp:sp>
    <dsp:sp modelId="{8CEA6B04-052E-4DD9-B394-A791588917C9}">
      <dsp:nvSpPr>
        <dsp:cNvPr id="0" name=""/>
        <dsp:cNvSpPr/>
      </dsp:nvSpPr>
      <dsp:spPr>
        <a:xfrm>
          <a:off x="0" y="1187115"/>
          <a:ext cx="10961937" cy="478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041"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s-ES" sz="1600" kern="1200" dirty="0"/>
            <a:t>La solicitud de exención total o parcial ha de presentarse en la Secretaría al menos un mes antes de la fecha de inicio de la FCT. </a:t>
          </a:r>
        </a:p>
      </dsp:txBody>
      <dsp:txXfrm>
        <a:off x="0" y="1187115"/>
        <a:ext cx="10961937" cy="478170"/>
      </dsp:txXfrm>
    </dsp:sp>
    <dsp:sp modelId="{73CC48A0-C7FF-4EA2-9CFA-6E0834EFC1F1}">
      <dsp:nvSpPr>
        <dsp:cNvPr id="0" name=""/>
        <dsp:cNvSpPr/>
      </dsp:nvSpPr>
      <dsp:spPr>
        <a:xfrm>
          <a:off x="0" y="1665285"/>
          <a:ext cx="10961937" cy="79852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solidFill>
            </a:rPr>
            <a:t>Personas con experiencia laboral </a:t>
          </a:r>
          <a:r>
            <a:rPr lang="es-ES" sz="2000" b="1" kern="1200" dirty="0">
              <a:solidFill>
                <a:schemeClr val="tx1"/>
              </a:solidFill>
            </a:rPr>
            <a:t>en el campo profesional </a:t>
          </a:r>
          <a:r>
            <a:rPr lang="es-ES" sz="2000" kern="1200" dirty="0">
              <a:solidFill>
                <a:schemeClr val="tx1"/>
              </a:solidFill>
            </a:rPr>
            <a:t>que el del ciclo formativo podrán solicitar la exención si cumplen los siguientes requisitos:</a:t>
          </a:r>
        </a:p>
      </dsp:txBody>
      <dsp:txXfrm>
        <a:off x="38981" y="1704266"/>
        <a:ext cx="10883975" cy="720562"/>
      </dsp:txXfrm>
    </dsp:sp>
    <dsp:sp modelId="{3C98D38A-F770-4CEA-8CB3-3939C68295E2}">
      <dsp:nvSpPr>
        <dsp:cNvPr id="0" name=""/>
        <dsp:cNvSpPr/>
      </dsp:nvSpPr>
      <dsp:spPr>
        <a:xfrm>
          <a:off x="0" y="2463810"/>
          <a:ext cx="10961937"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041"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s-ES" sz="1600" kern="1200" dirty="0"/>
            <a:t>Acreditar, en el momento de la solicitud acrediten una experiencia laboral, de al menos </a:t>
          </a:r>
          <a:r>
            <a:rPr lang="es-ES" sz="1600" b="1" kern="1200" dirty="0"/>
            <a:t>1 año a tiempo completo</a:t>
          </a:r>
          <a:r>
            <a:rPr lang="es-ES" sz="1600" kern="1200" dirty="0"/>
            <a:t>, relacionada con la competencia profesional del título.</a:t>
          </a:r>
        </a:p>
        <a:p>
          <a:pPr marL="171450" lvl="1" indent="-171450" algn="l" defTabSz="711200">
            <a:lnSpc>
              <a:spcPct val="90000"/>
            </a:lnSpc>
            <a:spcBef>
              <a:spcPct val="0"/>
            </a:spcBef>
            <a:spcAft>
              <a:spcPct val="20000"/>
            </a:spcAft>
            <a:buChar char="•"/>
          </a:pPr>
          <a:r>
            <a:rPr lang="es-ES" sz="1600" kern="1200" dirty="0"/>
            <a:t>Que la persona interesada presente certificación de la </a:t>
          </a:r>
          <a:r>
            <a:rPr lang="es-ES" sz="1600" i="1" kern="1200" dirty="0"/>
            <a:t>Tesorería General de la Seguridad Social </a:t>
          </a:r>
          <a:r>
            <a:rPr lang="es-ES" sz="1600" kern="1200" dirty="0"/>
            <a:t>y/o de la mutualidad laboral a la que estuviera afiliado, donde conste el centro de trabajo, tipo de contrato y periodo de contratación.</a:t>
          </a:r>
        </a:p>
        <a:p>
          <a:pPr marL="171450" lvl="1" indent="-171450" algn="l" defTabSz="711200">
            <a:lnSpc>
              <a:spcPct val="90000"/>
            </a:lnSpc>
            <a:spcBef>
              <a:spcPct val="0"/>
            </a:spcBef>
            <a:spcAft>
              <a:spcPct val="20000"/>
            </a:spcAft>
            <a:buChar char="•"/>
          </a:pPr>
          <a:r>
            <a:rPr lang="es-ES" sz="1600" kern="1200" dirty="0"/>
            <a:t>Que la persona interesada presente </a:t>
          </a:r>
          <a:r>
            <a:rPr lang="es-ES" sz="1600" i="1" kern="1200" dirty="0"/>
            <a:t>certificación de la empresa </a:t>
          </a:r>
          <a:r>
            <a:rPr lang="es-ES" sz="1600" kern="1200" dirty="0"/>
            <a:t>o empresas donde haya adquirido la experiencia laboral en la que conste la duración del contrato, la actividad desarrollada y el periodo de contratación.</a:t>
          </a:r>
        </a:p>
        <a:p>
          <a:pPr marL="342900" lvl="2" indent="-171450" algn="l" defTabSz="711200">
            <a:lnSpc>
              <a:spcPct val="90000"/>
            </a:lnSpc>
            <a:spcBef>
              <a:spcPct val="0"/>
            </a:spcBef>
            <a:spcAft>
              <a:spcPct val="20000"/>
            </a:spcAft>
            <a:buChar char="•"/>
          </a:pPr>
          <a:r>
            <a:rPr lang="es-ES" sz="1600" kern="1200" dirty="0"/>
            <a:t>Si no es en centros formales, es imprescindible que se especifiquen las edades, teniendo ser con grupos de 0-6 años.</a:t>
          </a:r>
        </a:p>
      </dsp:txBody>
      <dsp:txXfrm>
        <a:off x="0" y="2463810"/>
        <a:ext cx="10961937" cy="2086560"/>
      </dsp:txXfrm>
    </dsp:sp>
    <dsp:sp modelId="{59F60277-7DBD-4F78-AB19-7A644795A0B2}">
      <dsp:nvSpPr>
        <dsp:cNvPr id="0" name=""/>
        <dsp:cNvSpPr/>
      </dsp:nvSpPr>
      <dsp:spPr>
        <a:xfrm>
          <a:off x="0" y="4550370"/>
          <a:ext cx="10961937" cy="79852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kern="1200"/>
            <a:t>El Director resuelve dicha exención, pudiendo ser total, parcial o no concederse.</a:t>
          </a:r>
          <a:endParaRPr lang="es-ES" sz="2000" kern="1200" dirty="0"/>
        </a:p>
      </dsp:txBody>
      <dsp:txXfrm>
        <a:off x="38981" y="4589351"/>
        <a:ext cx="10883975" cy="7205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DD347A-FECC-4C5D-946A-0949B342D8D0}">
      <dsp:nvSpPr>
        <dsp:cNvPr id="0" name=""/>
        <dsp:cNvSpPr/>
      </dsp:nvSpPr>
      <dsp:spPr>
        <a:xfrm>
          <a:off x="0" y="664"/>
          <a:ext cx="3734636" cy="217585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kern="1200" dirty="0">
              <a:solidFill>
                <a:schemeClr val="tx1"/>
              </a:solidFill>
            </a:rPr>
            <a:t>En </a:t>
          </a:r>
          <a:r>
            <a:rPr lang="es-ES" sz="1400" b="1" i="1" kern="1200" dirty="0">
              <a:solidFill>
                <a:schemeClr val="tx1"/>
              </a:solidFill>
            </a:rPr>
            <a:t>CONVOCATORIA ORDINARIA</a:t>
          </a:r>
          <a:r>
            <a:rPr lang="es-ES" sz="1400" b="1" kern="1200" dirty="0">
              <a:solidFill>
                <a:schemeClr val="tx1"/>
              </a:solidFill>
            </a:rPr>
            <a:t> </a:t>
          </a:r>
          <a:r>
            <a:rPr lang="es-ES" sz="1400" kern="1200" dirty="0">
              <a:solidFill>
                <a:schemeClr val="tx1"/>
              </a:solidFill>
            </a:rPr>
            <a:t>desde inicio de octubre a la primera semana de enero. Excepcionalmente y si es posible se podrán adelantar a la mitad del mes de septiembre.</a:t>
          </a:r>
        </a:p>
      </dsp:txBody>
      <dsp:txXfrm>
        <a:off x="63729" y="64393"/>
        <a:ext cx="3607178" cy="2048399"/>
      </dsp:txXfrm>
    </dsp:sp>
    <dsp:sp modelId="{A88183D7-7A23-4C63-A921-F7B57E9DEC7F}">
      <dsp:nvSpPr>
        <dsp:cNvPr id="0" name=""/>
        <dsp:cNvSpPr/>
      </dsp:nvSpPr>
      <dsp:spPr>
        <a:xfrm rot="5400000">
          <a:off x="1459344" y="2230918"/>
          <a:ext cx="815946" cy="97913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ES" sz="1100" kern="1200">
            <a:solidFill>
              <a:schemeClr val="tx1"/>
            </a:solidFill>
          </a:endParaRPr>
        </a:p>
      </dsp:txBody>
      <dsp:txXfrm rot="-5400000">
        <a:off x="1573577" y="2312512"/>
        <a:ext cx="587481" cy="571162"/>
      </dsp:txXfrm>
    </dsp:sp>
    <dsp:sp modelId="{C97BB134-7407-4980-B666-5BDB68EAF147}">
      <dsp:nvSpPr>
        <dsp:cNvPr id="0" name=""/>
        <dsp:cNvSpPr/>
      </dsp:nvSpPr>
      <dsp:spPr>
        <a:xfrm>
          <a:off x="0" y="3264450"/>
          <a:ext cx="3734636" cy="217585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kern="1200" dirty="0">
              <a:solidFill>
                <a:schemeClr val="tx1"/>
              </a:solidFill>
            </a:rPr>
            <a:t>En </a:t>
          </a:r>
          <a:r>
            <a:rPr lang="es-ES" sz="1400" b="1" i="1" kern="1200" dirty="0">
              <a:solidFill>
                <a:schemeClr val="tx1"/>
              </a:solidFill>
            </a:rPr>
            <a:t>CONVOCATORIA EXTRAORDINARIA </a:t>
          </a:r>
          <a:endParaRPr lang="es-ES" sz="1400" b="1" kern="1200" dirty="0">
            <a:solidFill>
              <a:schemeClr val="tx1"/>
            </a:solidFill>
          </a:endParaRPr>
        </a:p>
        <a:p>
          <a:pPr marL="57150" lvl="1" indent="-57150" algn="l" defTabSz="488950">
            <a:lnSpc>
              <a:spcPct val="90000"/>
            </a:lnSpc>
            <a:spcBef>
              <a:spcPct val="0"/>
            </a:spcBef>
            <a:spcAft>
              <a:spcPct val="15000"/>
            </a:spcAft>
            <a:buChar char="•"/>
          </a:pPr>
          <a:r>
            <a:rPr lang="es-ES" sz="1100" i="1" kern="1200" dirty="0">
              <a:solidFill>
                <a:schemeClr val="tx1"/>
              </a:solidFill>
            </a:rPr>
            <a:t>– </a:t>
          </a:r>
          <a:r>
            <a:rPr lang="es-ES" sz="1100" kern="1200" dirty="0">
              <a:solidFill>
                <a:schemeClr val="tx1"/>
              </a:solidFill>
            </a:rPr>
            <a:t>Se ha de realizar una </a:t>
          </a:r>
          <a:r>
            <a:rPr lang="es-ES" sz="1100" i="1"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solicitud de aplazamiento</a:t>
          </a:r>
          <a:r>
            <a:rPr lang="es-ES" sz="1100" i="1" kern="1200" dirty="0">
              <a:solidFill>
                <a:schemeClr val="tx1"/>
              </a:solidFill>
            </a:rPr>
            <a:t>.</a:t>
          </a:r>
          <a:endParaRPr lang="es-ES" sz="1100" kern="1200" dirty="0">
            <a:solidFill>
              <a:schemeClr val="tx1"/>
            </a:solidFill>
          </a:endParaRPr>
        </a:p>
        <a:p>
          <a:pPr marL="57150" lvl="1" indent="-57150" algn="l" defTabSz="488950">
            <a:lnSpc>
              <a:spcPct val="90000"/>
            </a:lnSpc>
            <a:spcBef>
              <a:spcPct val="0"/>
            </a:spcBef>
            <a:spcAft>
              <a:spcPct val="15000"/>
            </a:spcAft>
            <a:buFont typeface="Arial" panose="020B0604020202020204" pitchFamily="34" charset="0"/>
            <a:buChar char="-"/>
          </a:pPr>
          <a:r>
            <a:rPr lang="es-ES" sz="1100" kern="1200" dirty="0">
              <a:solidFill>
                <a:schemeClr val="tx1"/>
              </a:solidFill>
            </a:rPr>
            <a:t>Alumnado con horarios de un mínimo de 4 horas, que no puedan terminar en el mes de enero.</a:t>
          </a:r>
        </a:p>
        <a:p>
          <a:pPr marL="57150" lvl="1" indent="-57150" algn="l" defTabSz="488950">
            <a:lnSpc>
              <a:spcPct val="90000"/>
            </a:lnSpc>
            <a:spcBef>
              <a:spcPct val="0"/>
            </a:spcBef>
            <a:spcAft>
              <a:spcPct val="15000"/>
            </a:spcAft>
            <a:buFont typeface="Arial" panose="020B0604020202020204" pitchFamily="34" charset="0"/>
            <a:buChar char="-"/>
          </a:pPr>
          <a:r>
            <a:rPr lang="es-ES" sz="1100" kern="1200" dirty="0">
              <a:solidFill>
                <a:schemeClr val="tx1"/>
              </a:solidFill>
            </a:rPr>
            <a:t>Alumnado con circunstancias personales que impliquen la necesidad de aplazar el inicio de sus prácticas.</a:t>
          </a:r>
        </a:p>
        <a:p>
          <a:pPr marL="57150" lvl="1" indent="-57150" algn="l" defTabSz="488950">
            <a:lnSpc>
              <a:spcPct val="90000"/>
            </a:lnSpc>
            <a:spcBef>
              <a:spcPct val="0"/>
            </a:spcBef>
            <a:spcAft>
              <a:spcPct val="15000"/>
            </a:spcAft>
            <a:buChar char="•"/>
          </a:pPr>
          <a:r>
            <a:rPr lang="es-ES" sz="1100" kern="1200" dirty="0">
              <a:solidFill>
                <a:schemeClr val="tx1"/>
              </a:solidFill>
            </a:rPr>
            <a:t>En estos casos la/el alumno/a en el Acta saldrá APLAZAMIENTO. No se pierde convocatoria, la pierde sino se solicita debidamente justificada. El Director resuelve dicho aplazamiento y lo concede o no. Generalmente se concede y más en distancia.</a:t>
          </a:r>
        </a:p>
      </dsp:txBody>
      <dsp:txXfrm>
        <a:off x="63729" y="3328179"/>
        <a:ext cx="3607178" cy="20483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A7173-AFAC-4CEA-822E-BC7FF41E3208}">
      <dsp:nvSpPr>
        <dsp:cNvPr id="0" name=""/>
        <dsp:cNvSpPr/>
      </dsp:nvSpPr>
      <dsp:spPr>
        <a:xfrm>
          <a:off x="0" y="449000"/>
          <a:ext cx="5696872" cy="139229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dirty="0">
              <a:solidFill>
                <a:schemeClr val="tx1"/>
              </a:solidFill>
            </a:rPr>
            <a:t>Puede solicitar el aplazamiento de la calificación del módulo de FCT cuando no pueda realizarlo en jornadas diarias de duración similar a la que tengan establecidas los centros de trabajo para sus trabajadores por alguna de las siguientes circunstancias: </a:t>
          </a:r>
        </a:p>
      </dsp:txBody>
      <dsp:txXfrm>
        <a:off x="67966" y="516966"/>
        <a:ext cx="5560940" cy="1256367"/>
      </dsp:txXfrm>
    </dsp:sp>
    <dsp:sp modelId="{381BAEA7-254F-4170-86F2-3B59D3DD239C}">
      <dsp:nvSpPr>
        <dsp:cNvPr id="0" name=""/>
        <dsp:cNvSpPr/>
      </dsp:nvSpPr>
      <dsp:spPr>
        <a:xfrm>
          <a:off x="0" y="1841300"/>
          <a:ext cx="5696872" cy="809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876"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s-ES" sz="1300" kern="1200" dirty="0">
              <a:solidFill>
                <a:schemeClr val="tx1"/>
              </a:solidFill>
            </a:rPr>
            <a:t>a) Enfermedad prolongada o accidente del alumno.</a:t>
          </a:r>
        </a:p>
        <a:p>
          <a:pPr marL="114300" lvl="1" indent="-114300" algn="l" defTabSz="577850">
            <a:lnSpc>
              <a:spcPct val="90000"/>
            </a:lnSpc>
            <a:spcBef>
              <a:spcPct val="0"/>
            </a:spcBef>
            <a:spcAft>
              <a:spcPct val="20000"/>
            </a:spcAft>
            <a:buChar char="•"/>
          </a:pPr>
          <a:r>
            <a:rPr lang="es-ES" sz="1300" kern="1200">
              <a:solidFill>
                <a:schemeClr val="tx1"/>
              </a:solidFill>
            </a:rPr>
            <a:t>b) Obligaciones de tipo personal o familiar apreciadas por el director del centro que condicionen o impidan la normal dedicación a la actividad.</a:t>
          </a:r>
          <a:endParaRPr lang="es-ES" sz="1300" kern="1200" dirty="0">
            <a:solidFill>
              <a:schemeClr val="tx1"/>
            </a:solidFill>
          </a:endParaRPr>
        </a:p>
        <a:p>
          <a:pPr marL="114300" lvl="1" indent="-114300" algn="l" defTabSz="577850">
            <a:lnSpc>
              <a:spcPct val="90000"/>
            </a:lnSpc>
            <a:spcBef>
              <a:spcPct val="0"/>
            </a:spcBef>
            <a:spcAft>
              <a:spcPct val="20000"/>
            </a:spcAft>
            <a:buChar char="•"/>
          </a:pPr>
          <a:r>
            <a:rPr lang="es-ES" sz="1300" kern="1200">
              <a:solidFill>
                <a:schemeClr val="tx1"/>
              </a:solidFill>
            </a:rPr>
            <a:t>c) Desempeño de un puesto de trabajo.</a:t>
          </a:r>
          <a:endParaRPr lang="es-ES" sz="1300" kern="1200" dirty="0">
            <a:solidFill>
              <a:schemeClr val="tx1"/>
            </a:solidFill>
          </a:endParaRPr>
        </a:p>
      </dsp:txBody>
      <dsp:txXfrm>
        <a:off x="0" y="1841300"/>
        <a:ext cx="5696872" cy="809370"/>
      </dsp:txXfrm>
    </dsp:sp>
    <dsp:sp modelId="{79F8C033-D949-4DCF-B390-F25CF024D8BE}">
      <dsp:nvSpPr>
        <dsp:cNvPr id="0" name=""/>
        <dsp:cNvSpPr/>
      </dsp:nvSpPr>
      <dsp:spPr>
        <a:xfrm>
          <a:off x="0" y="2650670"/>
          <a:ext cx="5696872" cy="1127651"/>
        </a:xfrm>
        <a:prstGeom prst="roundRect">
          <a:avLst/>
        </a:prstGeom>
        <a:solidFill>
          <a:schemeClr val="accent3">
            <a:hueOff val="662595"/>
            <a:satOff val="-34012"/>
            <a:lumOff val="235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kern="1200" dirty="0">
              <a:solidFill>
                <a:schemeClr val="tx1"/>
              </a:solidFill>
            </a:rPr>
            <a:t>La solicitud se presentará con una antelación mínima de diez días antes del comienzo de la FCT, acompañada de la documentación que justifique las razones que se aleguen.</a:t>
          </a:r>
        </a:p>
      </dsp:txBody>
      <dsp:txXfrm>
        <a:off x="55047" y="2705717"/>
        <a:ext cx="5586778" cy="1017557"/>
      </dsp:txXfrm>
    </dsp:sp>
    <dsp:sp modelId="{0E2988A2-A008-4343-A1DE-E58DB3340296}">
      <dsp:nvSpPr>
        <dsp:cNvPr id="0" name=""/>
        <dsp:cNvSpPr/>
      </dsp:nvSpPr>
      <dsp:spPr>
        <a:xfrm>
          <a:off x="0" y="3827282"/>
          <a:ext cx="5696872" cy="1046160"/>
        </a:xfrm>
        <a:prstGeom prst="roundRect">
          <a:avLst/>
        </a:prstGeom>
        <a:solidFill>
          <a:schemeClr val="accent3">
            <a:hueOff val="1325189"/>
            <a:satOff val="-68025"/>
            <a:lumOff val="470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kern="1200" dirty="0">
              <a:solidFill>
                <a:schemeClr val="tx1"/>
              </a:solidFill>
            </a:rPr>
            <a:t>En los ciclos de grado superior el aplazamiento de la calificación del módulo de FCT implicará a su vez el aplazamiento de la calificación del módulo de Proyecto.</a:t>
          </a:r>
        </a:p>
      </dsp:txBody>
      <dsp:txXfrm>
        <a:off x="51069" y="3878351"/>
        <a:ext cx="5594734" cy="9440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5DD21-F397-41E7-9428-F64C3DE49992}">
      <dsp:nvSpPr>
        <dsp:cNvPr id="0" name=""/>
        <dsp:cNvSpPr/>
      </dsp:nvSpPr>
      <dsp:spPr>
        <a:xfrm>
          <a:off x="2654" y="0"/>
          <a:ext cx="1657481" cy="64729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0" kern="1200" dirty="0">
              <a:solidFill>
                <a:schemeClr val="tx1"/>
              </a:solidFill>
            </a:rPr>
            <a:t>¿Cuántas convocatorias tengo para superar un módulo profesional?</a:t>
          </a:r>
        </a:p>
      </dsp:txBody>
      <dsp:txXfrm>
        <a:off x="2654" y="0"/>
        <a:ext cx="1657481" cy="1941897"/>
      </dsp:txXfrm>
    </dsp:sp>
    <dsp:sp modelId="{EE130DB7-1160-4299-919E-1DB5582EA48B}">
      <dsp:nvSpPr>
        <dsp:cNvPr id="0" name=""/>
        <dsp:cNvSpPr/>
      </dsp:nvSpPr>
      <dsp:spPr>
        <a:xfrm>
          <a:off x="97219" y="2807368"/>
          <a:ext cx="1468352" cy="247650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solidFill>
            </a:rPr>
            <a:t>El módulo de FCT cuenta con </a:t>
          </a:r>
          <a:r>
            <a:rPr lang="es-ES" sz="1600" b="1" kern="1200" dirty="0">
              <a:solidFill>
                <a:schemeClr val="tx1"/>
              </a:solidFill>
            </a:rPr>
            <a:t>2 convocatorias</a:t>
          </a:r>
          <a:r>
            <a:rPr lang="es-ES" sz="1600" kern="1200" dirty="0">
              <a:solidFill>
                <a:schemeClr val="tx1"/>
              </a:solidFill>
            </a:rPr>
            <a:t>.</a:t>
          </a:r>
        </a:p>
      </dsp:txBody>
      <dsp:txXfrm>
        <a:off x="140226" y="2850375"/>
        <a:ext cx="1382338" cy="2390487"/>
      </dsp:txXfrm>
    </dsp:sp>
    <dsp:sp modelId="{69ECA8D8-6CB2-4C25-9884-8C84A1E7E1D0}">
      <dsp:nvSpPr>
        <dsp:cNvPr id="0" name=""/>
        <dsp:cNvSpPr/>
      </dsp:nvSpPr>
      <dsp:spPr>
        <a:xfrm>
          <a:off x="1842820" y="0"/>
          <a:ext cx="3622506" cy="64729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0" kern="1200" dirty="0">
              <a:solidFill>
                <a:schemeClr val="tx1"/>
              </a:solidFill>
            </a:rPr>
            <a:t>¿Dónde puedo realizar las prácticas?</a:t>
          </a:r>
        </a:p>
      </dsp:txBody>
      <dsp:txXfrm>
        <a:off x="1842820" y="0"/>
        <a:ext cx="3622506" cy="1941897"/>
      </dsp:txXfrm>
    </dsp:sp>
    <dsp:sp modelId="{0E8D1135-0865-454A-8414-4E3AAE2A532A}">
      <dsp:nvSpPr>
        <dsp:cNvPr id="0" name=""/>
        <dsp:cNvSpPr/>
      </dsp:nvSpPr>
      <dsp:spPr>
        <a:xfrm>
          <a:off x="2058349" y="1943138"/>
          <a:ext cx="3191449" cy="109705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solidFill>
            </a:rPr>
            <a:t>En los centros con los que el IES con convenio en la localidad de Móstoles.</a:t>
          </a:r>
        </a:p>
      </dsp:txBody>
      <dsp:txXfrm>
        <a:off x="2090481" y="1975270"/>
        <a:ext cx="3127185" cy="1032794"/>
      </dsp:txXfrm>
    </dsp:sp>
    <dsp:sp modelId="{3D0E63D0-2E4A-43D5-A89C-08257C5E1789}">
      <dsp:nvSpPr>
        <dsp:cNvPr id="0" name=""/>
        <dsp:cNvSpPr/>
      </dsp:nvSpPr>
      <dsp:spPr>
        <a:xfrm>
          <a:off x="2058349" y="3208974"/>
          <a:ext cx="3191449" cy="109705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solidFill>
            </a:rPr>
            <a:t>De manera excepcional se permitirá la realización en centros de otras localidades y siempre y que se considere posible el seguimiento.</a:t>
          </a:r>
        </a:p>
      </dsp:txBody>
      <dsp:txXfrm>
        <a:off x="2090481" y="3241106"/>
        <a:ext cx="3127185" cy="1032794"/>
      </dsp:txXfrm>
    </dsp:sp>
    <dsp:sp modelId="{64E20E41-AFA8-4C36-8C0A-9318BD1613B0}">
      <dsp:nvSpPr>
        <dsp:cNvPr id="0" name=""/>
        <dsp:cNvSpPr/>
      </dsp:nvSpPr>
      <dsp:spPr>
        <a:xfrm>
          <a:off x="2058349" y="4474811"/>
          <a:ext cx="3191449" cy="167328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0" lvl="0" indent="0" algn="l" defTabSz="711200">
            <a:lnSpc>
              <a:spcPct val="90000"/>
            </a:lnSpc>
            <a:spcBef>
              <a:spcPct val="0"/>
            </a:spcBef>
            <a:spcAft>
              <a:spcPct val="35000"/>
            </a:spcAft>
            <a:buNone/>
          </a:pPr>
          <a:r>
            <a:rPr lang="es-ES" sz="1600" kern="1200" dirty="0">
              <a:solidFill>
                <a:schemeClr val="tx1"/>
              </a:solidFill>
            </a:rPr>
            <a:t>Se tenderá a la agrupación de alumnos en una misma EEI, </a:t>
          </a:r>
        </a:p>
        <a:p>
          <a:pPr marL="171450" lvl="1" indent="-171450" algn="l" defTabSz="711200">
            <a:lnSpc>
              <a:spcPct val="90000"/>
            </a:lnSpc>
            <a:spcBef>
              <a:spcPct val="0"/>
            </a:spcBef>
            <a:spcAft>
              <a:spcPct val="15000"/>
            </a:spcAft>
            <a:buChar char="•"/>
          </a:pPr>
          <a:r>
            <a:rPr lang="es-ES" sz="1600" kern="1200" dirty="0">
              <a:solidFill>
                <a:schemeClr val="tx1"/>
              </a:solidFill>
            </a:rPr>
            <a:t>la adjudicación del Centro de forma definitiva, no se establecerá hasta realizar el estudio de todas las elecciones.</a:t>
          </a:r>
        </a:p>
      </dsp:txBody>
      <dsp:txXfrm>
        <a:off x="2107358" y="4523820"/>
        <a:ext cx="3093431" cy="1575269"/>
      </dsp:txXfrm>
    </dsp:sp>
    <dsp:sp modelId="{7D4EC161-A467-48C9-BBDC-B179D3B82C51}">
      <dsp:nvSpPr>
        <dsp:cNvPr id="0" name=""/>
        <dsp:cNvSpPr/>
      </dsp:nvSpPr>
      <dsp:spPr>
        <a:xfrm>
          <a:off x="5648011" y="0"/>
          <a:ext cx="2435789" cy="64729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0" kern="1200" dirty="0">
              <a:solidFill>
                <a:schemeClr val="tx1"/>
              </a:solidFill>
            </a:rPr>
            <a:t>¿Cuándo se solicitan centros? </a:t>
          </a:r>
        </a:p>
      </dsp:txBody>
      <dsp:txXfrm>
        <a:off x="5648011" y="0"/>
        <a:ext cx="2435789" cy="1941897"/>
      </dsp:txXfrm>
    </dsp:sp>
    <dsp:sp modelId="{AA86F431-3FFB-4A85-A652-8E40159798CC}">
      <dsp:nvSpPr>
        <dsp:cNvPr id="0" name=""/>
        <dsp:cNvSpPr/>
      </dsp:nvSpPr>
      <dsp:spPr>
        <a:xfrm>
          <a:off x="5891590" y="1941897"/>
          <a:ext cx="1948631" cy="420744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a:solidFill>
                <a:schemeClr val="tx1"/>
              </a:solidFill>
            </a:rPr>
            <a:t>Al finalizar la evaluación extraordinaria de junio, se realizará una primera elección de Centro para realizar el módulo de FCT, atendiendo a las Centros ofrecidos por el IES.</a:t>
          </a:r>
        </a:p>
      </dsp:txBody>
      <dsp:txXfrm>
        <a:off x="5948663" y="1998970"/>
        <a:ext cx="1834485" cy="4093297"/>
      </dsp:txXfrm>
    </dsp:sp>
    <dsp:sp modelId="{82D23210-A258-4B29-AE17-1442AA35C867}">
      <dsp:nvSpPr>
        <dsp:cNvPr id="0" name=""/>
        <dsp:cNvSpPr/>
      </dsp:nvSpPr>
      <dsp:spPr>
        <a:xfrm>
          <a:off x="8266485" y="0"/>
          <a:ext cx="2435789" cy="64729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0" kern="1200" dirty="0">
              <a:solidFill>
                <a:schemeClr val="tx1"/>
              </a:solidFill>
            </a:rPr>
            <a:t>¿Se pueden sugerir nuevos centros-nuevos convenios?</a:t>
          </a:r>
        </a:p>
      </dsp:txBody>
      <dsp:txXfrm>
        <a:off x="8266485" y="0"/>
        <a:ext cx="2435789" cy="1941897"/>
      </dsp:txXfrm>
    </dsp:sp>
    <dsp:sp modelId="{77EE568C-A2FB-4BFC-BBDB-F0C628AB65F9}">
      <dsp:nvSpPr>
        <dsp:cNvPr id="0" name=""/>
        <dsp:cNvSpPr/>
      </dsp:nvSpPr>
      <dsp:spPr>
        <a:xfrm>
          <a:off x="8510064" y="1941897"/>
          <a:ext cx="1948631" cy="420744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solidFill>
            </a:rPr>
            <a:t>El IES, dispone del suficiente número de Escuelas Infantiles, como para poder atender a todo el alumnado matriculado en FCT, por lo que no se abrirán nuevos convenios con nuevas empresas.</a:t>
          </a:r>
        </a:p>
      </dsp:txBody>
      <dsp:txXfrm>
        <a:off x="8567137" y="1998970"/>
        <a:ext cx="1834485" cy="409329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BECD0-7336-425A-BD3F-97DD4CFEE954}">
      <dsp:nvSpPr>
        <dsp:cNvPr id="0" name=""/>
        <dsp:cNvSpPr/>
      </dsp:nvSpPr>
      <dsp:spPr>
        <a:xfrm rot="5400000">
          <a:off x="5403813" y="-2213426"/>
          <a:ext cx="839104" cy="5480815"/>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dirty="0">
              <a:solidFill>
                <a:schemeClr val="tx1"/>
              </a:solidFill>
            </a:rPr>
            <a:t>Han de realizarse 370 horas, en jornadas escolares.</a:t>
          </a:r>
        </a:p>
        <a:p>
          <a:pPr marL="114300" lvl="1" indent="-114300" algn="l" defTabSz="622300">
            <a:lnSpc>
              <a:spcPct val="90000"/>
            </a:lnSpc>
            <a:spcBef>
              <a:spcPct val="0"/>
            </a:spcBef>
            <a:spcAft>
              <a:spcPct val="15000"/>
            </a:spcAft>
            <a:buChar char="•"/>
          </a:pPr>
          <a:r>
            <a:rPr lang="es-ES" sz="1400" kern="1200">
              <a:solidFill>
                <a:schemeClr val="tx1"/>
              </a:solidFill>
            </a:rPr>
            <a:t>No se admiten horarios menores de 4 horas.</a:t>
          </a:r>
          <a:endParaRPr lang="es-ES" sz="1400" kern="1200" dirty="0">
            <a:solidFill>
              <a:schemeClr val="tx1"/>
            </a:solidFill>
          </a:endParaRPr>
        </a:p>
        <a:p>
          <a:pPr marL="114300" lvl="1" indent="-114300" algn="l" defTabSz="622300">
            <a:lnSpc>
              <a:spcPct val="90000"/>
            </a:lnSpc>
            <a:spcBef>
              <a:spcPct val="0"/>
            </a:spcBef>
            <a:spcAft>
              <a:spcPct val="15000"/>
            </a:spcAft>
            <a:buChar char="•"/>
          </a:pPr>
          <a:r>
            <a:rPr lang="es-ES" sz="1400" kern="1200" dirty="0">
              <a:solidFill>
                <a:schemeClr val="tx1"/>
              </a:solidFill>
            </a:rPr>
            <a:t>Puedes hacer menos de 5 días por semana: 4, 3 o 2. ej.:</a:t>
          </a:r>
        </a:p>
        <a:p>
          <a:pPr marL="228600" lvl="2" indent="-114300" algn="l" defTabSz="622300">
            <a:lnSpc>
              <a:spcPct val="90000"/>
            </a:lnSpc>
            <a:spcBef>
              <a:spcPct val="0"/>
            </a:spcBef>
            <a:spcAft>
              <a:spcPct val="15000"/>
            </a:spcAft>
            <a:buChar char="•"/>
          </a:pPr>
          <a:r>
            <a:rPr lang="es-ES" sz="1400" kern="1200">
              <a:solidFill>
                <a:schemeClr val="tx1"/>
              </a:solidFill>
            </a:rPr>
            <a:t>L-X-V</a:t>
          </a:r>
          <a:endParaRPr lang="es-ES" sz="1400" kern="1200" dirty="0">
            <a:solidFill>
              <a:schemeClr val="tx1"/>
            </a:solidFill>
          </a:endParaRPr>
        </a:p>
      </dsp:txBody>
      <dsp:txXfrm rot="-5400000">
        <a:off x="3082958" y="148391"/>
        <a:ext cx="5439853" cy="757180"/>
      </dsp:txXfrm>
    </dsp:sp>
    <dsp:sp modelId="{1D2F5F17-4194-4133-A0E4-082BB2640047}">
      <dsp:nvSpPr>
        <dsp:cNvPr id="0" name=""/>
        <dsp:cNvSpPr/>
      </dsp:nvSpPr>
      <dsp:spPr>
        <a:xfrm>
          <a:off x="0" y="35947"/>
          <a:ext cx="3082958" cy="104888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Recomendamos hacer un cálculo en función del calendario escolar y vuestra disponibilidad.</a:t>
          </a:r>
        </a:p>
      </dsp:txBody>
      <dsp:txXfrm>
        <a:off x="51202" y="87149"/>
        <a:ext cx="2980554" cy="946477"/>
      </dsp:txXfrm>
    </dsp:sp>
    <dsp:sp modelId="{6CF99173-E555-4655-8A71-A54E0F1AB0D4}">
      <dsp:nvSpPr>
        <dsp:cNvPr id="0" name=""/>
        <dsp:cNvSpPr/>
      </dsp:nvSpPr>
      <dsp:spPr>
        <a:xfrm rot="5400000">
          <a:off x="5585654" y="-1356984"/>
          <a:ext cx="486807" cy="5486172"/>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a:solidFill>
                <a:schemeClr val="tx1"/>
              </a:solidFill>
            </a:rPr>
            <a:t>= </a:t>
          </a:r>
          <a:r>
            <a:rPr lang="es-ES" sz="1400" kern="1200" dirty="0">
              <a:solidFill>
                <a:schemeClr val="tx1"/>
              </a:solidFill>
            </a:rPr>
            <a:t>47 jornadas de prácticas.</a:t>
          </a:r>
        </a:p>
      </dsp:txBody>
      <dsp:txXfrm rot="-5400000">
        <a:off x="3085972" y="1166462"/>
        <a:ext cx="5462408" cy="439279"/>
      </dsp:txXfrm>
    </dsp:sp>
    <dsp:sp modelId="{FE69C349-267B-43EE-A037-63AA8E43D169}">
      <dsp:nvSpPr>
        <dsp:cNvPr id="0" name=""/>
        <dsp:cNvSpPr/>
      </dsp:nvSpPr>
      <dsp:spPr>
        <a:xfrm>
          <a:off x="0" y="1081847"/>
          <a:ext cx="3085972" cy="60850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8 horas/día</a:t>
          </a:r>
        </a:p>
      </dsp:txBody>
      <dsp:txXfrm>
        <a:off x="29705" y="1111552"/>
        <a:ext cx="3026562" cy="549099"/>
      </dsp:txXfrm>
    </dsp:sp>
    <dsp:sp modelId="{92A1C593-33A6-45EA-82B3-3EA583543B76}">
      <dsp:nvSpPr>
        <dsp:cNvPr id="0" name=""/>
        <dsp:cNvSpPr/>
      </dsp:nvSpPr>
      <dsp:spPr>
        <a:xfrm rot="5400000">
          <a:off x="5585654" y="-718050"/>
          <a:ext cx="486807" cy="5486172"/>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a:solidFill>
                <a:schemeClr val="tx1"/>
              </a:solidFill>
            </a:rPr>
            <a:t>= </a:t>
          </a:r>
          <a:r>
            <a:rPr lang="es-ES" sz="1400" kern="1200" dirty="0">
              <a:solidFill>
                <a:schemeClr val="tx1"/>
              </a:solidFill>
            </a:rPr>
            <a:t>53 jornadas de prácticas.</a:t>
          </a:r>
        </a:p>
      </dsp:txBody>
      <dsp:txXfrm rot="-5400000">
        <a:off x="3085972" y="1805396"/>
        <a:ext cx="5462408" cy="439279"/>
      </dsp:txXfrm>
    </dsp:sp>
    <dsp:sp modelId="{0E6E074D-0449-47A4-BFCC-3DB6B2781E96}">
      <dsp:nvSpPr>
        <dsp:cNvPr id="0" name=""/>
        <dsp:cNvSpPr/>
      </dsp:nvSpPr>
      <dsp:spPr>
        <a:xfrm>
          <a:off x="0" y="1720781"/>
          <a:ext cx="3085972" cy="60850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7 horas/día</a:t>
          </a:r>
        </a:p>
      </dsp:txBody>
      <dsp:txXfrm>
        <a:off x="29705" y="1750486"/>
        <a:ext cx="3026562" cy="549099"/>
      </dsp:txXfrm>
    </dsp:sp>
    <dsp:sp modelId="{9291BB6D-4FC2-4F3D-9137-378D220512E8}">
      <dsp:nvSpPr>
        <dsp:cNvPr id="0" name=""/>
        <dsp:cNvSpPr/>
      </dsp:nvSpPr>
      <dsp:spPr>
        <a:xfrm rot="5400000">
          <a:off x="5585654" y="-79115"/>
          <a:ext cx="486807" cy="5486172"/>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a:solidFill>
                <a:schemeClr val="tx1"/>
              </a:solidFill>
            </a:rPr>
            <a:t>= </a:t>
          </a:r>
          <a:r>
            <a:rPr lang="es-ES" sz="1400" kern="1200" dirty="0">
              <a:solidFill>
                <a:schemeClr val="tx1"/>
              </a:solidFill>
            </a:rPr>
            <a:t>62 jornadas de prácticas.</a:t>
          </a:r>
        </a:p>
      </dsp:txBody>
      <dsp:txXfrm rot="-5400000">
        <a:off x="3085972" y="2444331"/>
        <a:ext cx="5462408" cy="439279"/>
      </dsp:txXfrm>
    </dsp:sp>
    <dsp:sp modelId="{B01C766C-FEE3-4F3C-8BD0-D7BC0340E5FF}">
      <dsp:nvSpPr>
        <dsp:cNvPr id="0" name=""/>
        <dsp:cNvSpPr/>
      </dsp:nvSpPr>
      <dsp:spPr>
        <a:xfrm>
          <a:off x="0" y="2359716"/>
          <a:ext cx="3085972" cy="60850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6 horas/día</a:t>
          </a:r>
        </a:p>
      </dsp:txBody>
      <dsp:txXfrm>
        <a:off x="29705" y="2389421"/>
        <a:ext cx="3026562" cy="549099"/>
      </dsp:txXfrm>
    </dsp:sp>
    <dsp:sp modelId="{92479791-D3AD-4E10-8A68-E9E7B9EF0B1F}">
      <dsp:nvSpPr>
        <dsp:cNvPr id="0" name=""/>
        <dsp:cNvSpPr/>
      </dsp:nvSpPr>
      <dsp:spPr>
        <a:xfrm rot="5400000">
          <a:off x="5585654" y="559818"/>
          <a:ext cx="486807" cy="5486172"/>
        </a:xfrm>
        <a:prstGeom prst="round2Same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a:solidFill>
                <a:schemeClr val="tx1"/>
              </a:solidFill>
            </a:rPr>
            <a:t>= </a:t>
          </a:r>
          <a:r>
            <a:rPr lang="es-ES" sz="1400" kern="1200" dirty="0">
              <a:solidFill>
                <a:schemeClr val="tx1"/>
              </a:solidFill>
            </a:rPr>
            <a:t>74 jornadas de prácticas. (Ha de solicitar aplazamiento)</a:t>
          </a:r>
        </a:p>
      </dsp:txBody>
      <dsp:txXfrm rot="-5400000">
        <a:off x="3085972" y="3083264"/>
        <a:ext cx="5462408" cy="439279"/>
      </dsp:txXfrm>
    </dsp:sp>
    <dsp:sp modelId="{93059D5F-0C6E-479A-989F-4D6E9A980344}">
      <dsp:nvSpPr>
        <dsp:cNvPr id="0" name=""/>
        <dsp:cNvSpPr/>
      </dsp:nvSpPr>
      <dsp:spPr>
        <a:xfrm>
          <a:off x="0" y="2998650"/>
          <a:ext cx="3085972" cy="60850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5 horas/día</a:t>
          </a:r>
        </a:p>
      </dsp:txBody>
      <dsp:txXfrm>
        <a:off x="29705" y="3028355"/>
        <a:ext cx="3026562" cy="549099"/>
      </dsp:txXfrm>
    </dsp:sp>
    <dsp:sp modelId="{91F60E51-E441-483D-8831-BC47F36A6A38}">
      <dsp:nvSpPr>
        <dsp:cNvPr id="0" name=""/>
        <dsp:cNvSpPr/>
      </dsp:nvSpPr>
      <dsp:spPr>
        <a:xfrm rot="5400000">
          <a:off x="5585654" y="1198753"/>
          <a:ext cx="486807" cy="5486172"/>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a:solidFill>
                <a:schemeClr val="tx1"/>
              </a:solidFill>
            </a:rPr>
            <a:t>= </a:t>
          </a:r>
          <a:r>
            <a:rPr lang="es-ES" sz="1400" kern="1200" dirty="0">
              <a:solidFill>
                <a:schemeClr val="tx1"/>
              </a:solidFill>
            </a:rPr>
            <a:t>93 jornadas de prácticas. (Ha de solicitar aplazamiento)</a:t>
          </a:r>
        </a:p>
      </dsp:txBody>
      <dsp:txXfrm rot="-5400000">
        <a:off x="3085972" y="3722199"/>
        <a:ext cx="5462408" cy="439279"/>
      </dsp:txXfrm>
    </dsp:sp>
    <dsp:sp modelId="{43B5C08D-CB9C-49BD-80AF-0EE5A72ABC7F}">
      <dsp:nvSpPr>
        <dsp:cNvPr id="0" name=""/>
        <dsp:cNvSpPr/>
      </dsp:nvSpPr>
      <dsp:spPr>
        <a:xfrm>
          <a:off x="0" y="3637585"/>
          <a:ext cx="3085972" cy="6085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4 horas/día</a:t>
          </a:r>
        </a:p>
      </dsp:txBody>
      <dsp:txXfrm>
        <a:off x="29705" y="3667290"/>
        <a:ext cx="3026562" cy="549099"/>
      </dsp:txXfrm>
    </dsp:sp>
    <dsp:sp modelId="{E6E16819-02B5-44A9-82A7-0A40F52F7A0D}">
      <dsp:nvSpPr>
        <dsp:cNvPr id="0" name=""/>
        <dsp:cNvSpPr/>
      </dsp:nvSpPr>
      <dsp:spPr>
        <a:xfrm rot="5400000">
          <a:off x="5585654" y="1837687"/>
          <a:ext cx="486807" cy="5486172"/>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dirty="0">
              <a:solidFill>
                <a:schemeClr val="tx1"/>
              </a:solidFill>
            </a:rPr>
            <a:t>= no es viable realizar las prácticas.</a:t>
          </a:r>
        </a:p>
      </dsp:txBody>
      <dsp:txXfrm rot="-5400000">
        <a:off x="3085972" y="4361133"/>
        <a:ext cx="5462408" cy="439279"/>
      </dsp:txXfrm>
    </dsp:sp>
    <dsp:sp modelId="{652977BC-BFF7-4716-AC38-13344DE339F8}">
      <dsp:nvSpPr>
        <dsp:cNvPr id="0" name=""/>
        <dsp:cNvSpPr/>
      </dsp:nvSpPr>
      <dsp:spPr>
        <a:xfrm>
          <a:off x="0" y="4276519"/>
          <a:ext cx="3085972" cy="60850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chemeClr val="tx1"/>
              </a:solidFill>
            </a:rPr>
            <a:t>&lt; 4 horas/día</a:t>
          </a:r>
        </a:p>
      </dsp:txBody>
      <dsp:txXfrm>
        <a:off x="29705" y="4306224"/>
        <a:ext cx="3026562" cy="549099"/>
      </dsp:txXfrm>
    </dsp:sp>
    <dsp:sp modelId="{E94671A3-3B34-407B-9ABB-5025E8726D79}">
      <dsp:nvSpPr>
        <dsp:cNvPr id="0" name=""/>
        <dsp:cNvSpPr/>
      </dsp:nvSpPr>
      <dsp:spPr>
        <a:xfrm rot="5400000">
          <a:off x="5585654" y="2476622"/>
          <a:ext cx="486807" cy="5486172"/>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200" kern="1200" dirty="0">
              <a:solidFill>
                <a:schemeClr val="tx1"/>
              </a:solidFill>
            </a:rPr>
            <a:t>El módulo de FCT requiere la </a:t>
          </a:r>
          <a:r>
            <a:rPr lang="es-ES" sz="1200" b="1" kern="1200" dirty="0">
              <a:solidFill>
                <a:schemeClr val="tx1"/>
              </a:solidFill>
            </a:rPr>
            <a:t>presencia obligatoria a las tutorías</a:t>
          </a:r>
          <a:r>
            <a:rPr lang="es-ES" sz="1200" kern="1200" dirty="0">
              <a:solidFill>
                <a:schemeClr val="tx1"/>
              </a:solidFill>
            </a:rPr>
            <a:t> realizadas en el centro educativo, tanto de Proyecto como de Seguimiento.</a:t>
          </a:r>
        </a:p>
      </dsp:txBody>
      <dsp:txXfrm rot="-5400000">
        <a:off x="3085972" y="5000068"/>
        <a:ext cx="5462408" cy="439279"/>
      </dsp:txXfrm>
    </dsp:sp>
    <dsp:sp modelId="{FC4397B6-224D-48E6-8993-171A4992FB2B}">
      <dsp:nvSpPr>
        <dsp:cNvPr id="0" name=""/>
        <dsp:cNvSpPr/>
      </dsp:nvSpPr>
      <dsp:spPr>
        <a:xfrm>
          <a:off x="0" y="4915454"/>
          <a:ext cx="3085972" cy="60850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s-ES" sz="1400" b="1" i="1" kern="1200" dirty="0">
              <a:solidFill>
                <a:schemeClr val="tx1"/>
              </a:solidFill>
            </a:rPr>
            <a:t>TUTORÍAS EN IES</a:t>
          </a:r>
        </a:p>
      </dsp:txBody>
      <dsp:txXfrm>
        <a:off x="29705" y="4945159"/>
        <a:ext cx="3026562" cy="54909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DF6D15-493A-4681-9ADD-1189CFFA8A42}" type="datetimeFigureOut">
              <a:rPr lang="es-ES"/>
              <a:t>25/06/2020</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A4EA88-5B37-479B-B3DB-BE5F1B34B408}" type="slidenum">
              <a:rPr lang="es-ES"/>
              <a:t>‹Nº›</a:t>
            </a:fld>
            <a:endParaRPr lang="es-ES"/>
          </a:p>
        </p:txBody>
      </p:sp>
    </p:spTree>
    <p:extLst>
      <p:ext uri="{BB962C8B-B14F-4D97-AF65-F5344CB8AC3E}">
        <p14:creationId xmlns:p14="http://schemas.microsoft.com/office/powerpoint/2010/main" val="2671651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1</a:t>
            </a:fld>
            <a:endParaRPr lang="es-ES"/>
          </a:p>
        </p:txBody>
      </p:sp>
    </p:spTree>
    <p:extLst>
      <p:ext uri="{BB962C8B-B14F-4D97-AF65-F5344CB8AC3E}">
        <p14:creationId xmlns:p14="http://schemas.microsoft.com/office/powerpoint/2010/main" val="2660256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14</a:t>
            </a:fld>
            <a:endParaRPr lang="es-ES"/>
          </a:p>
        </p:txBody>
      </p:sp>
    </p:spTree>
    <p:extLst>
      <p:ext uri="{BB962C8B-B14F-4D97-AF65-F5344CB8AC3E}">
        <p14:creationId xmlns:p14="http://schemas.microsoft.com/office/powerpoint/2010/main" val="1101384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15</a:t>
            </a:fld>
            <a:endParaRPr lang="es-ES"/>
          </a:p>
        </p:txBody>
      </p:sp>
    </p:spTree>
    <p:extLst>
      <p:ext uri="{BB962C8B-B14F-4D97-AF65-F5344CB8AC3E}">
        <p14:creationId xmlns:p14="http://schemas.microsoft.com/office/powerpoint/2010/main" val="3708177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16</a:t>
            </a:fld>
            <a:endParaRPr lang="es-ES"/>
          </a:p>
        </p:txBody>
      </p:sp>
    </p:spTree>
    <p:extLst>
      <p:ext uri="{BB962C8B-B14F-4D97-AF65-F5344CB8AC3E}">
        <p14:creationId xmlns:p14="http://schemas.microsoft.com/office/powerpoint/2010/main" val="2005190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17</a:t>
            </a:fld>
            <a:endParaRPr lang="es-ES"/>
          </a:p>
        </p:txBody>
      </p:sp>
    </p:spTree>
    <p:extLst>
      <p:ext uri="{BB962C8B-B14F-4D97-AF65-F5344CB8AC3E}">
        <p14:creationId xmlns:p14="http://schemas.microsoft.com/office/powerpoint/2010/main" val="3811671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18</a:t>
            </a:fld>
            <a:endParaRPr lang="es-ES"/>
          </a:p>
        </p:txBody>
      </p:sp>
    </p:spTree>
    <p:extLst>
      <p:ext uri="{BB962C8B-B14F-4D97-AF65-F5344CB8AC3E}">
        <p14:creationId xmlns:p14="http://schemas.microsoft.com/office/powerpoint/2010/main" val="3846389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19</a:t>
            </a:fld>
            <a:endParaRPr lang="es-ES"/>
          </a:p>
        </p:txBody>
      </p:sp>
    </p:spTree>
    <p:extLst>
      <p:ext uri="{BB962C8B-B14F-4D97-AF65-F5344CB8AC3E}">
        <p14:creationId xmlns:p14="http://schemas.microsoft.com/office/powerpoint/2010/main" val="3985403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20</a:t>
            </a:fld>
            <a:endParaRPr lang="es-ES"/>
          </a:p>
        </p:txBody>
      </p:sp>
    </p:spTree>
    <p:extLst>
      <p:ext uri="{BB962C8B-B14F-4D97-AF65-F5344CB8AC3E}">
        <p14:creationId xmlns:p14="http://schemas.microsoft.com/office/powerpoint/2010/main" val="35033120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21</a:t>
            </a:fld>
            <a:endParaRPr lang="es-ES"/>
          </a:p>
        </p:txBody>
      </p:sp>
    </p:spTree>
    <p:extLst>
      <p:ext uri="{BB962C8B-B14F-4D97-AF65-F5344CB8AC3E}">
        <p14:creationId xmlns:p14="http://schemas.microsoft.com/office/powerpoint/2010/main" val="824851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23</a:t>
            </a:fld>
            <a:endParaRPr lang="es-ES"/>
          </a:p>
        </p:txBody>
      </p:sp>
    </p:spTree>
    <p:extLst>
      <p:ext uri="{BB962C8B-B14F-4D97-AF65-F5344CB8AC3E}">
        <p14:creationId xmlns:p14="http://schemas.microsoft.com/office/powerpoint/2010/main" val="1563406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2</a:t>
            </a:fld>
            <a:endParaRPr lang="es-ES"/>
          </a:p>
        </p:txBody>
      </p:sp>
    </p:spTree>
    <p:extLst>
      <p:ext uri="{BB962C8B-B14F-4D97-AF65-F5344CB8AC3E}">
        <p14:creationId xmlns:p14="http://schemas.microsoft.com/office/powerpoint/2010/main" val="3399582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3</a:t>
            </a:fld>
            <a:endParaRPr lang="es-ES"/>
          </a:p>
        </p:txBody>
      </p:sp>
    </p:spTree>
    <p:extLst>
      <p:ext uri="{BB962C8B-B14F-4D97-AF65-F5344CB8AC3E}">
        <p14:creationId xmlns:p14="http://schemas.microsoft.com/office/powerpoint/2010/main" val="2406966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4</a:t>
            </a:fld>
            <a:endParaRPr lang="es-ES"/>
          </a:p>
        </p:txBody>
      </p:sp>
    </p:spTree>
    <p:extLst>
      <p:ext uri="{BB962C8B-B14F-4D97-AF65-F5344CB8AC3E}">
        <p14:creationId xmlns:p14="http://schemas.microsoft.com/office/powerpoint/2010/main" val="2628577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5</a:t>
            </a:fld>
            <a:endParaRPr lang="es-ES"/>
          </a:p>
        </p:txBody>
      </p:sp>
    </p:spTree>
    <p:extLst>
      <p:ext uri="{BB962C8B-B14F-4D97-AF65-F5344CB8AC3E}">
        <p14:creationId xmlns:p14="http://schemas.microsoft.com/office/powerpoint/2010/main" val="1455679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6</a:t>
            </a:fld>
            <a:endParaRPr lang="es-ES"/>
          </a:p>
        </p:txBody>
      </p:sp>
    </p:spTree>
    <p:extLst>
      <p:ext uri="{BB962C8B-B14F-4D97-AF65-F5344CB8AC3E}">
        <p14:creationId xmlns:p14="http://schemas.microsoft.com/office/powerpoint/2010/main" val="323343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7</a:t>
            </a:fld>
            <a:endParaRPr lang="es-ES"/>
          </a:p>
        </p:txBody>
      </p:sp>
    </p:spTree>
    <p:extLst>
      <p:ext uri="{BB962C8B-B14F-4D97-AF65-F5344CB8AC3E}">
        <p14:creationId xmlns:p14="http://schemas.microsoft.com/office/powerpoint/2010/main" val="2415749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12</a:t>
            </a:fld>
            <a:endParaRPr lang="es-ES"/>
          </a:p>
        </p:txBody>
      </p:sp>
    </p:spTree>
    <p:extLst>
      <p:ext uri="{BB962C8B-B14F-4D97-AF65-F5344CB8AC3E}">
        <p14:creationId xmlns:p14="http://schemas.microsoft.com/office/powerpoint/2010/main" val="2141864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1A4EA88-5B37-479B-B3DB-BE5F1B34B408}" type="slidenum">
              <a:rPr lang="es-ES"/>
              <a:t>13</a:t>
            </a:fld>
            <a:endParaRPr lang="es-ES"/>
          </a:p>
        </p:txBody>
      </p:sp>
    </p:spTree>
    <p:extLst>
      <p:ext uri="{BB962C8B-B14F-4D97-AF65-F5344CB8AC3E}">
        <p14:creationId xmlns:p14="http://schemas.microsoft.com/office/powerpoint/2010/main" val="219330275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2225248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smtClean="0"/>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26793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592441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924700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smtClean="0"/>
              <a:t>6/25/2020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1786796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6/25/2020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4221576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6/25/2020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117723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smtClean="0"/>
              <a:t>6/25/2020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676208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6/25/2020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1177622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A16AA21-1863-4931-97CB-99D0A168701B}" type="datetimeFigureOut">
              <a:rPr lang="en-US" smtClean="0"/>
              <a:t>6/25/2020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091662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772C379-9A7C-4C87-A116-CBE9F58B04C5}" type="datetimeFigureOut">
              <a:rPr lang="en-US" smtClean="0"/>
              <a:t>6/25/2020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128328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smtClean="0"/>
              <a:t>6/25/2020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650946672"/>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ftr="0" dt="0"/>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9.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15.jpg"/><Relationship Id="rId7" Type="http://schemas.openxmlformats.org/officeDocument/2006/relationships/diagramColors" Target="../diagrams/colors1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mailto:dgomezpascual@educa.madrid.org" TargetMode="External"/><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creativecommons.org/licenses/by/3.0/" TargetMode="External"/><Relationship Id="rId4" Type="http://schemas.openxmlformats.org/officeDocument/2006/relationships/hyperlink" Target="http://educandoenlanaturaleza.blogspot.com/2017/03/escuelas-infantiles-vs-guarderias.html" TargetMode="Externa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hyperlink" Target="http://new.iesvillaverde.es/wp-content/uploads/2013/01/ExtractoFCT_Orden20092694.pdf" TargetMode="External"/><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9.jp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3.png"/><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6462BA-704B-481D-8520-7E48697DC4D3}"/>
              </a:ext>
            </a:extLst>
          </p:cNvPr>
          <p:cNvSpPr>
            <a:spLocks noGrp="1"/>
          </p:cNvSpPr>
          <p:nvPr>
            <p:ph type="ctrTitle"/>
          </p:nvPr>
        </p:nvSpPr>
        <p:spPr>
          <a:xfrm>
            <a:off x="2312671" y="4355692"/>
            <a:ext cx="6814455" cy="1472224"/>
          </a:xfrm>
        </p:spPr>
        <p:txBody>
          <a:bodyPr anchor="b">
            <a:normAutofit/>
          </a:bodyPr>
          <a:lstStyle/>
          <a:p>
            <a:r>
              <a:rPr lang="es-ES" sz="4500"/>
              <a:t>Módulo formación en centros de trabajo</a:t>
            </a:r>
          </a:p>
        </p:txBody>
      </p:sp>
      <p:sp>
        <p:nvSpPr>
          <p:cNvPr id="3" name="Subtítulo 2">
            <a:extLst>
              <a:ext uri="{FF2B5EF4-FFF2-40B4-BE49-F238E27FC236}">
                <a16:creationId xmlns:a16="http://schemas.microsoft.com/office/drawing/2014/main" id="{BA57F17D-EF84-4048-8E4F-CBDADCC03794}"/>
              </a:ext>
            </a:extLst>
          </p:cNvPr>
          <p:cNvSpPr>
            <a:spLocks noGrp="1"/>
          </p:cNvSpPr>
          <p:nvPr>
            <p:ph type="subTitle" idx="1"/>
          </p:nvPr>
        </p:nvSpPr>
        <p:spPr>
          <a:xfrm>
            <a:off x="2326386" y="5827916"/>
            <a:ext cx="6789420" cy="444868"/>
          </a:xfrm>
        </p:spPr>
        <p:txBody>
          <a:bodyPr>
            <a:normAutofit/>
          </a:bodyPr>
          <a:lstStyle/>
          <a:p>
            <a:r>
              <a:rPr lang="es-ES" sz="700" dirty="0"/>
              <a:t>CICLO FORMATIVO DE GRADO SUPERIOR</a:t>
            </a:r>
          </a:p>
          <a:p>
            <a:r>
              <a:rPr lang="es-ES" sz="700" dirty="0"/>
              <a:t>EDUCACIÓN INFANTIL - DISTANCIA</a:t>
            </a:r>
          </a:p>
        </p:txBody>
      </p:sp>
      <p:pic>
        <p:nvPicPr>
          <p:cNvPr id="5" name="Imagen 4">
            <a:extLst>
              <a:ext uri="{FF2B5EF4-FFF2-40B4-BE49-F238E27FC236}">
                <a16:creationId xmlns:a16="http://schemas.microsoft.com/office/drawing/2014/main" id="{98352B05-3C5C-4A14-A525-AFFA60E5364C}"/>
              </a:ext>
            </a:extLst>
          </p:cNvPr>
          <p:cNvPicPr>
            <a:picLocks noChangeAspect="1"/>
          </p:cNvPicPr>
          <p:nvPr/>
        </p:nvPicPr>
        <p:blipFill>
          <a:blip r:embed="rId3"/>
          <a:stretch>
            <a:fillRect/>
          </a:stretch>
        </p:blipFill>
        <p:spPr>
          <a:xfrm>
            <a:off x="2000592" y="1745987"/>
            <a:ext cx="8187348" cy="2210583"/>
          </a:xfrm>
          <a:prstGeom prst="rect">
            <a:avLst/>
          </a:prstGeom>
        </p:spPr>
      </p:pic>
    </p:spTree>
    <p:extLst>
      <p:ext uri="{BB962C8B-B14F-4D97-AF65-F5344CB8AC3E}">
        <p14:creationId xmlns:p14="http://schemas.microsoft.com/office/powerpoint/2010/main" val="3865549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6218283-7AD5-4356-A594-989E2D17ED56}"/>
              </a:ext>
            </a:extLst>
          </p:cNvPr>
          <p:cNvPicPr>
            <a:picLocks noChangeAspect="1"/>
          </p:cNvPicPr>
          <p:nvPr/>
        </p:nvPicPr>
        <p:blipFill>
          <a:blip r:embed="rId2"/>
          <a:stretch>
            <a:fillRect/>
          </a:stretch>
        </p:blipFill>
        <p:spPr>
          <a:xfrm>
            <a:off x="3488602" y="44954"/>
            <a:ext cx="5180613" cy="68130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58456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1B041330-0B11-42D9-847A-AF3379584443}"/>
              </a:ext>
            </a:extLst>
          </p:cNvPr>
          <p:cNvGraphicFramePr>
            <a:graphicFrameLocks noGrp="1"/>
          </p:cNvGraphicFramePr>
          <p:nvPr>
            <p:ph idx="1"/>
            <p:extLst>
              <p:ext uri="{D42A27DB-BD31-4B8C-83A1-F6EECF244321}">
                <p14:modId xmlns:p14="http://schemas.microsoft.com/office/powerpoint/2010/main" val="2604485981"/>
              </p:ext>
            </p:extLst>
          </p:nvPr>
        </p:nvGraphicFramePr>
        <p:xfrm>
          <a:off x="743535" y="96252"/>
          <a:ext cx="10704930" cy="6472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1802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105508" y="87789"/>
            <a:ext cx="8353822" cy="1143134"/>
          </a:xfrm>
        </p:spPr>
        <p:txBody>
          <a:bodyPr>
            <a:noAutofit/>
          </a:bodyPr>
          <a:lstStyle/>
          <a:p>
            <a:pPr algn="ctr"/>
            <a:r>
              <a:rPr lang="es-ES" sz="3200" dirty="0"/>
              <a:t>¿Posibilidades horario / calendario?</a:t>
            </a:r>
          </a:p>
        </p:txBody>
      </p:sp>
      <p:graphicFrame>
        <p:nvGraphicFramePr>
          <p:cNvPr id="5" name="Marcador de contenido 4">
            <a:extLst>
              <a:ext uri="{FF2B5EF4-FFF2-40B4-BE49-F238E27FC236}">
                <a16:creationId xmlns:a16="http://schemas.microsoft.com/office/drawing/2014/main" id="{7058D26F-322B-468E-BF22-487403BA72D8}"/>
              </a:ext>
            </a:extLst>
          </p:cNvPr>
          <p:cNvGraphicFramePr>
            <a:graphicFrameLocks noGrp="1"/>
          </p:cNvGraphicFramePr>
          <p:nvPr>
            <p:ph idx="1"/>
            <p:extLst>
              <p:ext uri="{D42A27DB-BD31-4B8C-83A1-F6EECF244321}">
                <p14:modId xmlns:p14="http://schemas.microsoft.com/office/powerpoint/2010/main" val="110038879"/>
              </p:ext>
            </p:extLst>
          </p:nvPr>
        </p:nvGraphicFramePr>
        <p:xfrm>
          <a:off x="433137" y="1010654"/>
          <a:ext cx="8572145" cy="552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9568F1E5-F2DA-4FB6-B93B-064914AAD4F7}"/>
              </a:ext>
            </a:extLst>
          </p:cNvPr>
          <p:cNvPicPr>
            <a:picLocks noChangeAspect="1"/>
          </p:cNvPicPr>
          <p:nvPr/>
        </p:nvPicPr>
        <p:blipFill>
          <a:blip r:embed="rId8"/>
          <a:stretch>
            <a:fillRect/>
          </a:stretch>
        </p:blipFill>
        <p:spPr>
          <a:xfrm>
            <a:off x="9572671" y="1230923"/>
            <a:ext cx="1953835" cy="2064619"/>
          </a:xfrm>
          <a:prstGeom prst="rect">
            <a:avLst/>
          </a:prstGeom>
        </p:spPr>
      </p:pic>
      <p:pic>
        <p:nvPicPr>
          <p:cNvPr id="6" name="Imagen 5">
            <a:extLst>
              <a:ext uri="{FF2B5EF4-FFF2-40B4-BE49-F238E27FC236}">
                <a16:creationId xmlns:a16="http://schemas.microsoft.com/office/drawing/2014/main" id="{9AFE2A55-D19A-4AF8-900D-54838D6A758A}"/>
              </a:ext>
            </a:extLst>
          </p:cNvPr>
          <p:cNvPicPr>
            <a:picLocks noChangeAspect="1"/>
          </p:cNvPicPr>
          <p:nvPr/>
        </p:nvPicPr>
        <p:blipFill>
          <a:blip r:embed="rId9"/>
          <a:stretch>
            <a:fillRect/>
          </a:stretch>
        </p:blipFill>
        <p:spPr>
          <a:xfrm>
            <a:off x="8713126" y="87789"/>
            <a:ext cx="3045737" cy="963284"/>
          </a:xfrm>
          <a:prstGeom prst="rect">
            <a:avLst/>
          </a:prstGeom>
        </p:spPr>
      </p:pic>
      <p:sp>
        <p:nvSpPr>
          <p:cNvPr id="3" name="Rectángulo 2">
            <a:extLst>
              <a:ext uri="{FF2B5EF4-FFF2-40B4-BE49-F238E27FC236}">
                <a16:creationId xmlns:a16="http://schemas.microsoft.com/office/drawing/2014/main" id="{99204859-C45E-4CB5-B298-4EF2753FEC7C}"/>
              </a:ext>
            </a:extLst>
          </p:cNvPr>
          <p:cNvSpPr/>
          <p:nvPr/>
        </p:nvSpPr>
        <p:spPr>
          <a:xfrm>
            <a:off x="9408694" y="4308992"/>
            <a:ext cx="2558716" cy="1754326"/>
          </a:xfrm>
          <a:prstGeom prst="rect">
            <a:avLst/>
          </a:prstGeom>
          <a:solidFill>
            <a:schemeClr val="accent1">
              <a:lumMod val="40000"/>
              <a:lumOff val="60000"/>
            </a:schemeClr>
          </a:solidFill>
        </p:spPr>
        <p:txBody>
          <a:bodyPr wrap="square">
            <a:spAutoFit/>
          </a:bodyPr>
          <a:lstStyle/>
          <a:p>
            <a:pPr algn="ctr"/>
            <a:r>
              <a:rPr lang="es-ES" dirty="0">
                <a:latin typeface="Arial" panose="020B0604020202020204" pitchFamily="34" charset="0"/>
                <a:ea typeface="Cabin"/>
              </a:rPr>
              <a:t>Siempre habrá de hacerse en un horario estable, no se admitirán modificaciones en el programa pactado.</a:t>
            </a:r>
            <a:endParaRPr lang="es-ES" dirty="0"/>
          </a:p>
        </p:txBody>
      </p:sp>
    </p:spTree>
    <p:extLst>
      <p:ext uri="{BB962C8B-B14F-4D97-AF65-F5344CB8AC3E}">
        <p14:creationId xmlns:p14="http://schemas.microsoft.com/office/powerpoint/2010/main" val="1834199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1289384" y="0"/>
            <a:ext cx="9613232" cy="1143134"/>
          </a:xfrm>
        </p:spPr>
        <p:txBody>
          <a:bodyPr>
            <a:noAutofit/>
          </a:bodyPr>
          <a:lstStyle/>
          <a:p>
            <a:r>
              <a:rPr lang="es-ES" sz="4000" b="1" dirty="0"/>
              <a:t>¿Qué opciones horarias existen?</a:t>
            </a:r>
            <a:endParaRPr lang="es-ES" sz="4000" dirty="0"/>
          </a:p>
        </p:txBody>
      </p:sp>
      <p:graphicFrame>
        <p:nvGraphicFramePr>
          <p:cNvPr id="5" name="Marcador de contenido 4">
            <a:extLst>
              <a:ext uri="{FF2B5EF4-FFF2-40B4-BE49-F238E27FC236}">
                <a16:creationId xmlns:a16="http://schemas.microsoft.com/office/drawing/2014/main" id="{7058D26F-322B-468E-BF22-487403BA72D8}"/>
              </a:ext>
            </a:extLst>
          </p:cNvPr>
          <p:cNvGraphicFramePr>
            <a:graphicFrameLocks noGrp="1"/>
          </p:cNvGraphicFramePr>
          <p:nvPr>
            <p:ph idx="1"/>
            <p:extLst>
              <p:ext uri="{D42A27DB-BD31-4B8C-83A1-F6EECF244321}">
                <p14:modId xmlns:p14="http://schemas.microsoft.com/office/powerpoint/2010/main" val="542463281"/>
              </p:ext>
            </p:extLst>
          </p:nvPr>
        </p:nvGraphicFramePr>
        <p:xfrm>
          <a:off x="433137" y="826168"/>
          <a:ext cx="11125199" cy="5710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4799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2273968" y="83581"/>
            <a:ext cx="7772400" cy="1280948"/>
          </a:xfrm>
        </p:spPr>
        <p:txBody>
          <a:bodyPr>
            <a:noAutofit/>
          </a:bodyPr>
          <a:lstStyle/>
          <a:p>
            <a:pPr algn="ctr"/>
            <a:r>
              <a:rPr lang="es-ES" sz="2800" dirty="0"/>
              <a:t>¿Por qué motivos se puede obtener calificación de no apto?</a:t>
            </a:r>
            <a:br>
              <a:rPr lang="es-ES" sz="2800" dirty="0"/>
            </a:br>
            <a:r>
              <a:rPr lang="es-ES" sz="2800" dirty="0"/>
              <a:t>situaciones o actuaciones</a:t>
            </a:r>
          </a:p>
        </p:txBody>
      </p:sp>
      <p:graphicFrame>
        <p:nvGraphicFramePr>
          <p:cNvPr id="5" name="Marcador de contenido 4">
            <a:extLst>
              <a:ext uri="{FF2B5EF4-FFF2-40B4-BE49-F238E27FC236}">
                <a16:creationId xmlns:a16="http://schemas.microsoft.com/office/drawing/2014/main" id="{B9BC9C5E-8B84-4916-BE40-0C2963BEAA6C}"/>
              </a:ext>
            </a:extLst>
          </p:cNvPr>
          <p:cNvGraphicFramePr>
            <a:graphicFrameLocks noGrp="1"/>
          </p:cNvGraphicFramePr>
          <p:nvPr>
            <p:ph idx="1"/>
            <p:extLst>
              <p:ext uri="{D42A27DB-BD31-4B8C-83A1-F6EECF244321}">
                <p14:modId xmlns:p14="http://schemas.microsoft.com/office/powerpoint/2010/main" val="2705597107"/>
              </p:ext>
            </p:extLst>
          </p:nvPr>
        </p:nvGraphicFramePr>
        <p:xfrm>
          <a:off x="378069" y="1364530"/>
          <a:ext cx="10788161" cy="4851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upo 3">
            <a:extLst>
              <a:ext uri="{FF2B5EF4-FFF2-40B4-BE49-F238E27FC236}">
                <a16:creationId xmlns:a16="http://schemas.microsoft.com/office/drawing/2014/main" id="{B5BB1027-1C5E-4A23-BB1E-2BAA1679E113}"/>
              </a:ext>
            </a:extLst>
          </p:cNvPr>
          <p:cNvGrpSpPr/>
          <p:nvPr/>
        </p:nvGrpSpPr>
        <p:grpSpPr>
          <a:xfrm>
            <a:off x="2727158" y="6336631"/>
            <a:ext cx="6649453" cy="308702"/>
            <a:chOff x="2798064" y="3177923"/>
            <a:chExt cx="4974336" cy="1154813"/>
          </a:xfrm>
          <a:solidFill>
            <a:schemeClr val="accent1">
              <a:lumMod val="60000"/>
              <a:lumOff val="40000"/>
            </a:schemeClr>
          </a:solidFill>
        </p:grpSpPr>
        <p:sp>
          <p:nvSpPr>
            <p:cNvPr id="6" name="Rectángulo: esquinas superiores redondeadas 5">
              <a:extLst>
                <a:ext uri="{FF2B5EF4-FFF2-40B4-BE49-F238E27FC236}">
                  <a16:creationId xmlns:a16="http://schemas.microsoft.com/office/drawing/2014/main" id="{AD314D07-E8CE-4B6B-B7FE-4D77863AA154}"/>
                </a:ext>
              </a:extLst>
            </p:cNvPr>
            <p:cNvSpPr/>
            <p:nvPr/>
          </p:nvSpPr>
          <p:spPr>
            <a:xfrm rot="5400000">
              <a:off x="4707825" y="1268162"/>
              <a:ext cx="1154813" cy="4974336"/>
            </a:xfrm>
            <a:prstGeom prst="round2SameRect">
              <a:avLst/>
            </a:prstGeom>
            <a:grpFill/>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7" name="Rectángulo: esquinas superiores redondeadas 4">
              <a:extLst>
                <a:ext uri="{FF2B5EF4-FFF2-40B4-BE49-F238E27FC236}">
                  <a16:creationId xmlns:a16="http://schemas.microsoft.com/office/drawing/2014/main" id="{1C90DBDE-ADCE-4768-AE63-BF3982B3D162}"/>
                </a:ext>
              </a:extLst>
            </p:cNvPr>
            <p:cNvSpPr txBox="1"/>
            <p:nvPr/>
          </p:nvSpPr>
          <p:spPr>
            <a:xfrm>
              <a:off x="2798064" y="3234297"/>
              <a:ext cx="4917963" cy="1042067"/>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26670" bIns="13335" numCol="1" spcCol="1270" anchor="ctr" anchorCtr="0">
              <a:noAutofit/>
            </a:bodyPr>
            <a:lstStyle/>
            <a:p>
              <a:pPr marL="0" lvl="1" algn="ctr" defTabSz="311150">
                <a:lnSpc>
                  <a:spcPct val="90000"/>
                </a:lnSpc>
                <a:spcBef>
                  <a:spcPct val="0"/>
                </a:spcBef>
                <a:spcAft>
                  <a:spcPct val="15000"/>
                </a:spcAft>
              </a:pPr>
              <a:r>
                <a:rPr lang="es-ES" sz="1050" dirty="0"/>
                <a:t>Deberá, siempre que sea posible, informarse a la empresa y al tutor del IES con anterioridad al hecho.</a:t>
              </a:r>
            </a:p>
          </p:txBody>
        </p:sp>
      </p:grpSp>
    </p:spTree>
    <p:extLst>
      <p:ext uri="{BB962C8B-B14F-4D97-AF65-F5344CB8AC3E}">
        <p14:creationId xmlns:p14="http://schemas.microsoft.com/office/powerpoint/2010/main" val="1475102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2273968" y="83581"/>
            <a:ext cx="7772400" cy="857453"/>
          </a:xfrm>
        </p:spPr>
        <p:txBody>
          <a:bodyPr>
            <a:noAutofit/>
          </a:bodyPr>
          <a:lstStyle/>
          <a:p>
            <a:pPr algn="ctr"/>
            <a:r>
              <a:rPr lang="es-ES" sz="2800" dirty="0"/>
              <a:t>Incidencias referentes a la empresa</a:t>
            </a:r>
          </a:p>
        </p:txBody>
      </p:sp>
      <p:graphicFrame>
        <p:nvGraphicFramePr>
          <p:cNvPr id="9" name="Marcador de contenido 8">
            <a:extLst>
              <a:ext uri="{FF2B5EF4-FFF2-40B4-BE49-F238E27FC236}">
                <a16:creationId xmlns:a16="http://schemas.microsoft.com/office/drawing/2014/main" id="{28D0242F-21B8-473A-ACC1-9BA6AFDB3A08}"/>
              </a:ext>
            </a:extLst>
          </p:cNvPr>
          <p:cNvGraphicFramePr>
            <a:graphicFrameLocks noGrp="1"/>
          </p:cNvGraphicFramePr>
          <p:nvPr>
            <p:ph idx="1"/>
            <p:extLst>
              <p:ext uri="{D42A27DB-BD31-4B8C-83A1-F6EECF244321}">
                <p14:modId xmlns:p14="http://schemas.microsoft.com/office/powerpoint/2010/main" val="2949735615"/>
              </p:ext>
            </p:extLst>
          </p:nvPr>
        </p:nvGraphicFramePr>
        <p:xfrm>
          <a:off x="601579" y="941034"/>
          <a:ext cx="10651957" cy="5620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7284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B9BC9C5E-8B84-4916-BE40-0C2963BEAA6C}"/>
              </a:ext>
            </a:extLst>
          </p:cNvPr>
          <p:cNvGraphicFramePr>
            <a:graphicFrameLocks noGrp="1"/>
          </p:cNvGraphicFramePr>
          <p:nvPr>
            <p:ph idx="1"/>
            <p:extLst>
              <p:ext uri="{D42A27DB-BD31-4B8C-83A1-F6EECF244321}">
                <p14:modId xmlns:p14="http://schemas.microsoft.com/office/powerpoint/2010/main" val="4169660898"/>
              </p:ext>
            </p:extLst>
          </p:nvPr>
        </p:nvGraphicFramePr>
        <p:xfrm>
          <a:off x="2209800" y="216569"/>
          <a:ext cx="7772400" cy="5983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4" name="Marcador de contenido 4">
            <a:extLst>
              <a:ext uri="{FF2B5EF4-FFF2-40B4-BE49-F238E27FC236}">
                <a16:creationId xmlns:a16="http://schemas.microsoft.com/office/drawing/2014/main" id="{E607EF03-27F9-499E-91A8-81AF7C32FE16}"/>
              </a:ext>
            </a:extLst>
          </p:cNvPr>
          <p:cNvGraphicFramePr>
            <a:graphicFrameLocks/>
          </p:cNvGraphicFramePr>
          <p:nvPr>
            <p:extLst>
              <p:ext uri="{D42A27DB-BD31-4B8C-83A1-F6EECF244321}">
                <p14:modId xmlns:p14="http://schemas.microsoft.com/office/powerpoint/2010/main" val="1828111637"/>
              </p:ext>
            </p:extLst>
          </p:nvPr>
        </p:nvGraphicFramePr>
        <p:xfrm>
          <a:off x="2134865" y="305820"/>
          <a:ext cx="7835549" cy="60721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237569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256B20-723B-4FF4-99D8-764231336431}"/>
              </a:ext>
            </a:extLst>
          </p:cNvPr>
          <p:cNvSpPr>
            <a:spLocks noGrp="1"/>
          </p:cNvSpPr>
          <p:nvPr>
            <p:ph type="title"/>
          </p:nvPr>
        </p:nvSpPr>
        <p:spPr>
          <a:xfrm>
            <a:off x="2209800" y="216568"/>
            <a:ext cx="7772400" cy="822800"/>
          </a:xfrm>
        </p:spPr>
        <p:txBody>
          <a:bodyPr>
            <a:noAutofit/>
          </a:bodyPr>
          <a:lstStyle/>
          <a:p>
            <a:pPr algn="ctr"/>
            <a:r>
              <a:rPr lang="es-ES" sz="3200" u="sng" dirty="0"/>
              <a:t>Otros aspectos que debes conocer</a:t>
            </a:r>
            <a:endParaRPr lang="es-ES" sz="3200" dirty="0"/>
          </a:p>
        </p:txBody>
      </p:sp>
      <p:graphicFrame>
        <p:nvGraphicFramePr>
          <p:cNvPr id="4" name="Marcador de contenido 3">
            <a:extLst>
              <a:ext uri="{FF2B5EF4-FFF2-40B4-BE49-F238E27FC236}">
                <a16:creationId xmlns:a16="http://schemas.microsoft.com/office/drawing/2014/main" id="{661FE2E0-8ECD-4CA8-A3C2-A67B33445FF9}"/>
              </a:ext>
            </a:extLst>
          </p:cNvPr>
          <p:cNvGraphicFramePr>
            <a:graphicFrameLocks noGrp="1"/>
          </p:cNvGraphicFramePr>
          <p:nvPr>
            <p:ph idx="1"/>
            <p:extLst>
              <p:ext uri="{D42A27DB-BD31-4B8C-83A1-F6EECF244321}">
                <p14:modId xmlns:p14="http://schemas.microsoft.com/office/powerpoint/2010/main" val="3266935901"/>
              </p:ext>
            </p:extLst>
          </p:nvPr>
        </p:nvGraphicFramePr>
        <p:xfrm>
          <a:off x="2209800" y="1307432"/>
          <a:ext cx="7772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1309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256B20-723B-4FF4-99D8-764231336431}"/>
              </a:ext>
            </a:extLst>
          </p:cNvPr>
          <p:cNvSpPr>
            <a:spLocks noGrp="1"/>
          </p:cNvSpPr>
          <p:nvPr>
            <p:ph type="title"/>
          </p:nvPr>
        </p:nvSpPr>
        <p:spPr>
          <a:xfrm>
            <a:off x="2209800" y="216568"/>
            <a:ext cx="7772400" cy="822800"/>
          </a:xfrm>
        </p:spPr>
        <p:txBody>
          <a:bodyPr>
            <a:noAutofit/>
          </a:bodyPr>
          <a:lstStyle/>
          <a:p>
            <a:pPr algn="ctr"/>
            <a:r>
              <a:rPr lang="es-ES" sz="3200" u="sng" dirty="0"/>
              <a:t>EVALUACIÓN Y CALIFICACIÓN</a:t>
            </a:r>
            <a:r>
              <a:rPr lang="es-ES" sz="3200" dirty="0"/>
              <a:t>:</a:t>
            </a:r>
          </a:p>
        </p:txBody>
      </p:sp>
      <p:graphicFrame>
        <p:nvGraphicFramePr>
          <p:cNvPr id="4" name="Marcador de contenido 3">
            <a:extLst>
              <a:ext uri="{FF2B5EF4-FFF2-40B4-BE49-F238E27FC236}">
                <a16:creationId xmlns:a16="http://schemas.microsoft.com/office/drawing/2014/main" id="{661FE2E0-8ECD-4CA8-A3C2-A67B33445FF9}"/>
              </a:ext>
            </a:extLst>
          </p:cNvPr>
          <p:cNvGraphicFramePr>
            <a:graphicFrameLocks noGrp="1"/>
          </p:cNvGraphicFramePr>
          <p:nvPr>
            <p:ph idx="1"/>
            <p:extLst>
              <p:ext uri="{D42A27DB-BD31-4B8C-83A1-F6EECF244321}">
                <p14:modId xmlns:p14="http://schemas.microsoft.com/office/powerpoint/2010/main" val="1604640619"/>
              </p:ext>
            </p:extLst>
          </p:nvPr>
        </p:nvGraphicFramePr>
        <p:xfrm>
          <a:off x="376989" y="1307432"/>
          <a:ext cx="10531643"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486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Imagen que contiene pasto, árbol&#10;&#10;Descripción generada automáticamente">
            <a:extLst>
              <a:ext uri="{FF2B5EF4-FFF2-40B4-BE49-F238E27FC236}">
                <a16:creationId xmlns:a16="http://schemas.microsoft.com/office/drawing/2014/main" id="{82A630E0-A28E-456A-8195-8776989B213B}"/>
              </a:ext>
            </a:extLst>
          </p:cNvPr>
          <p:cNvPicPr>
            <a:picLocks noChangeAspect="1"/>
          </p:cNvPicPr>
          <p:nvPr/>
        </p:nvPicPr>
        <p:blipFill>
          <a:blip r:embed="rId3"/>
          <a:stretch>
            <a:fillRect/>
          </a:stretch>
        </p:blipFill>
        <p:spPr>
          <a:xfrm rot="5400000">
            <a:off x="6811880" y="1500188"/>
            <a:ext cx="6858000" cy="3857625"/>
          </a:xfrm>
          <a:prstGeom prst="rect">
            <a:avLst/>
          </a:prstGeom>
        </p:spPr>
      </p:pic>
      <p:sp>
        <p:nvSpPr>
          <p:cNvPr id="2" name="Título 1">
            <a:extLst>
              <a:ext uri="{FF2B5EF4-FFF2-40B4-BE49-F238E27FC236}">
                <a16:creationId xmlns:a16="http://schemas.microsoft.com/office/drawing/2014/main" id="{67256B20-723B-4FF4-99D8-764231336431}"/>
              </a:ext>
            </a:extLst>
          </p:cNvPr>
          <p:cNvSpPr>
            <a:spLocks noGrp="1"/>
          </p:cNvSpPr>
          <p:nvPr>
            <p:ph type="title"/>
          </p:nvPr>
        </p:nvSpPr>
        <p:spPr>
          <a:xfrm>
            <a:off x="269834" y="405501"/>
            <a:ext cx="7772400" cy="822800"/>
          </a:xfrm>
        </p:spPr>
        <p:txBody>
          <a:bodyPr>
            <a:noAutofit/>
          </a:bodyPr>
          <a:lstStyle/>
          <a:p>
            <a:pPr algn="ctr"/>
            <a:r>
              <a:rPr lang="es-ES" sz="3200" u="sng" dirty="0"/>
              <a:t>EVALUACIÓN Y CALIFICACIÓN</a:t>
            </a:r>
            <a:r>
              <a:rPr lang="es-ES" sz="3200" dirty="0"/>
              <a:t>:</a:t>
            </a:r>
          </a:p>
        </p:txBody>
      </p:sp>
      <p:graphicFrame>
        <p:nvGraphicFramePr>
          <p:cNvPr id="5" name="Marcador de contenido 4">
            <a:extLst>
              <a:ext uri="{FF2B5EF4-FFF2-40B4-BE49-F238E27FC236}">
                <a16:creationId xmlns:a16="http://schemas.microsoft.com/office/drawing/2014/main" id="{0B74E926-3D2D-4E44-B1BA-6D683944DCD4}"/>
              </a:ext>
            </a:extLst>
          </p:cNvPr>
          <p:cNvGraphicFramePr>
            <a:graphicFrameLocks noGrp="1"/>
          </p:cNvGraphicFramePr>
          <p:nvPr>
            <p:ph idx="1"/>
            <p:extLst>
              <p:ext uri="{D42A27DB-BD31-4B8C-83A1-F6EECF244321}">
                <p14:modId xmlns:p14="http://schemas.microsoft.com/office/powerpoint/2010/main" val="1692627883"/>
              </p:ext>
            </p:extLst>
          </p:nvPr>
        </p:nvGraphicFramePr>
        <p:xfrm>
          <a:off x="0" y="1307432"/>
          <a:ext cx="8203223" cy="52938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03884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2209800" y="87789"/>
            <a:ext cx="7772400" cy="1143134"/>
          </a:xfrm>
        </p:spPr>
        <p:txBody>
          <a:bodyPr>
            <a:normAutofit fontScale="90000"/>
          </a:bodyPr>
          <a:lstStyle/>
          <a:p>
            <a:pPr algn="ctr"/>
            <a:r>
              <a:rPr lang="es-ES" sz="3200" dirty="0"/>
              <a:t>PROFESOR: DAVID GÓMEZ </a:t>
            </a:r>
            <a:r>
              <a:rPr lang="es-ES" sz="3200" dirty="0">
                <a:hlinkClick r:id="rId3"/>
              </a:rPr>
              <a:t>dgomezpascual@educa.madrid.org</a:t>
            </a:r>
            <a:r>
              <a:rPr lang="es-ES" sz="3200" dirty="0"/>
              <a:t>  </a:t>
            </a:r>
          </a:p>
        </p:txBody>
      </p:sp>
      <p:graphicFrame>
        <p:nvGraphicFramePr>
          <p:cNvPr id="4" name="Marcador de contenido 3">
            <a:extLst>
              <a:ext uri="{FF2B5EF4-FFF2-40B4-BE49-F238E27FC236}">
                <a16:creationId xmlns:a16="http://schemas.microsoft.com/office/drawing/2014/main" id="{F9044490-C5B0-4C7A-B6C8-94EA34C52904}"/>
              </a:ext>
            </a:extLst>
          </p:cNvPr>
          <p:cNvGraphicFramePr>
            <a:graphicFrameLocks noGrp="1"/>
          </p:cNvGraphicFramePr>
          <p:nvPr>
            <p:ph idx="1"/>
            <p:extLst>
              <p:ext uri="{D42A27DB-BD31-4B8C-83A1-F6EECF244321}">
                <p14:modId xmlns:p14="http://schemas.microsoft.com/office/powerpoint/2010/main" val="2032805255"/>
              </p:ext>
            </p:extLst>
          </p:nvPr>
        </p:nvGraphicFramePr>
        <p:xfrm>
          <a:off x="413084" y="1230923"/>
          <a:ext cx="8177463" cy="5227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Imagen 4" descr="Imagen que contiene pasto, foto, edificio, diferente&#10;&#10;Descripción generada automáticamente">
            <a:extLst>
              <a:ext uri="{FF2B5EF4-FFF2-40B4-BE49-F238E27FC236}">
                <a16:creationId xmlns:a16="http://schemas.microsoft.com/office/drawing/2014/main" id="{4F85DC4C-5C9E-44AA-9C69-D7C18239186D}"/>
              </a:ext>
            </a:extLst>
          </p:cNvPr>
          <p:cNvPicPr>
            <a:picLocks noChangeAspect="1"/>
          </p:cNvPicPr>
          <p:nvPr/>
        </p:nvPicPr>
        <p:blipFill>
          <a:blip r:embed="rId9"/>
          <a:stretch>
            <a:fillRect/>
          </a:stretch>
        </p:blipFill>
        <p:spPr>
          <a:xfrm>
            <a:off x="8699611" y="1776355"/>
            <a:ext cx="3267800" cy="3844176"/>
          </a:xfrm>
          <a:prstGeom prst="rect">
            <a:avLst/>
          </a:prstGeom>
        </p:spPr>
      </p:pic>
    </p:spTree>
    <p:extLst>
      <p:ext uri="{BB962C8B-B14F-4D97-AF65-F5344CB8AC3E}">
        <p14:creationId xmlns:p14="http://schemas.microsoft.com/office/powerpoint/2010/main" val="2651349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256B20-723B-4FF4-99D8-764231336431}"/>
              </a:ext>
            </a:extLst>
          </p:cNvPr>
          <p:cNvSpPr>
            <a:spLocks noGrp="1"/>
          </p:cNvSpPr>
          <p:nvPr>
            <p:ph type="title"/>
          </p:nvPr>
        </p:nvSpPr>
        <p:spPr>
          <a:xfrm>
            <a:off x="2209800" y="216568"/>
            <a:ext cx="7772400" cy="822800"/>
          </a:xfrm>
        </p:spPr>
        <p:txBody>
          <a:bodyPr>
            <a:noAutofit/>
          </a:bodyPr>
          <a:lstStyle/>
          <a:p>
            <a:pPr algn="ctr"/>
            <a:r>
              <a:rPr lang="es-ES" sz="3200" dirty="0"/>
              <a:t>Resultados de aprendizaje ¿Qué se espera que logres?</a:t>
            </a:r>
          </a:p>
        </p:txBody>
      </p:sp>
      <p:graphicFrame>
        <p:nvGraphicFramePr>
          <p:cNvPr id="7" name="Marcador de contenido 6">
            <a:extLst>
              <a:ext uri="{FF2B5EF4-FFF2-40B4-BE49-F238E27FC236}">
                <a16:creationId xmlns:a16="http://schemas.microsoft.com/office/drawing/2014/main" id="{F27B1D3D-6243-4656-9399-ADD15CED7B0C}"/>
              </a:ext>
            </a:extLst>
          </p:cNvPr>
          <p:cNvGraphicFramePr>
            <a:graphicFrameLocks noGrp="1"/>
          </p:cNvGraphicFramePr>
          <p:nvPr>
            <p:ph idx="1"/>
            <p:extLst>
              <p:ext uri="{D42A27DB-BD31-4B8C-83A1-F6EECF244321}">
                <p14:modId xmlns:p14="http://schemas.microsoft.com/office/powerpoint/2010/main" val="4063239651"/>
              </p:ext>
            </p:extLst>
          </p:nvPr>
        </p:nvGraphicFramePr>
        <p:xfrm>
          <a:off x="2209800" y="1039368"/>
          <a:ext cx="7772400" cy="5132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5854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256B20-723B-4FF4-99D8-764231336431}"/>
              </a:ext>
            </a:extLst>
          </p:cNvPr>
          <p:cNvSpPr>
            <a:spLocks noGrp="1"/>
          </p:cNvSpPr>
          <p:nvPr>
            <p:ph type="title"/>
          </p:nvPr>
        </p:nvSpPr>
        <p:spPr>
          <a:xfrm>
            <a:off x="2209800" y="216568"/>
            <a:ext cx="7772400" cy="822800"/>
          </a:xfrm>
        </p:spPr>
        <p:txBody>
          <a:bodyPr>
            <a:noAutofit/>
          </a:bodyPr>
          <a:lstStyle/>
          <a:p>
            <a:pPr algn="ctr"/>
            <a:r>
              <a:rPr lang="es-ES" sz="3200" u="sng" dirty="0"/>
              <a:t>Resultados de aprendizaje + criterios de evaluación</a:t>
            </a:r>
            <a:endParaRPr lang="es-ES" sz="3200" dirty="0"/>
          </a:p>
        </p:txBody>
      </p:sp>
      <p:graphicFrame>
        <p:nvGraphicFramePr>
          <p:cNvPr id="7" name="Marcador de contenido 6">
            <a:extLst>
              <a:ext uri="{FF2B5EF4-FFF2-40B4-BE49-F238E27FC236}">
                <a16:creationId xmlns:a16="http://schemas.microsoft.com/office/drawing/2014/main" id="{F27B1D3D-6243-4656-9399-ADD15CED7B0C}"/>
              </a:ext>
            </a:extLst>
          </p:cNvPr>
          <p:cNvGraphicFramePr>
            <a:graphicFrameLocks noGrp="1"/>
          </p:cNvGraphicFramePr>
          <p:nvPr>
            <p:ph idx="1"/>
            <p:extLst>
              <p:ext uri="{D42A27DB-BD31-4B8C-83A1-F6EECF244321}">
                <p14:modId xmlns:p14="http://schemas.microsoft.com/office/powerpoint/2010/main" val="3708094507"/>
              </p:ext>
            </p:extLst>
          </p:nvPr>
        </p:nvGraphicFramePr>
        <p:xfrm>
          <a:off x="304799" y="1236926"/>
          <a:ext cx="11590421" cy="4995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0330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62FFC7-5CF0-4777-A1E6-5AD34DE8555D}"/>
              </a:ext>
            </a:extLst>
          </p:cNvPr>
          <p:cNvSpPr>
            <a:spLocks noGrp="1"/>
          </p:cNvSpPr>
          <p:nvPr>
            <p:ph type="ctrTitle"/>
          </p:nvPr>
        </p:nvSpPr>
        <p:spPr/>
        <p:txBody>
          <a:bodyPr/>
          <a:lstStyle/>
          <a:p>
            <a:r>
              <a:rPr lang="es-ES" dirty="0"/>
              <a:t>MÓDULO DE PROYECTO DE ATENCIÓN A LA INFANCIA</a:t>
            </a:r>
          </a:p>
        </p:txBody>
      </p:sp>
      <p:sp>
        <p:nvSpPr>
          <p:cNvPr id="3" name="Subtítulo 2">
            <a:extLst>
              <a:ext uri="{FF2B5EF4-FFF2-40B4-BE49-F238E27FC236}">
                <a16:creationId xmlns:a16="http://schemas.microsoft.com/office/drawing/2014/main" id="{F6521A62-A7A3-4EA1-8B16-17F8B83CB374}"/>
              </a:ext>
            </a:extLst>
          </p:cNvPr>
          <p:cNvSpPr>
            <a:spLocks noGrp="1"/>
          </p:cNvSpPr>
          <p:nvPr>
            <p:ph type="subTitle" idx="1"/>
          </p:nvPr>
        </p:nvSpPr>
        <p:spPr/>
        <p:txBody>
          <a:bodyPr/>
          <a:lstStyle/>
          <a:p>
            <a:endParaRPr lang="es-ES"/>
          </a:p>
        </p:txBody>
      </p:sp>
    </p:spTree>
    <p:extLst>
      <p:ext uri="{BB962C8B-B14F-4D97-AF65-F5344CB8AC3E}">
        <p14:creationId xmlns:p14="http://schemas.microsoft.com/office/powerpoint/2010/main" val="3986017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2209800" y="87790"/>
            <a:ext cx="7772400" cy="1407828"/>
          </a:xfrm>
        </p:spPr>
        <p:txBody>
          <a:bodyPr>
            <a:noAutofit/>
          </a:bodyPr>
          <a:lstStyle/>
          <a:p>
            <a:pPr lvl="0"/>
            <a:r>
              <a:rPr lang="es-ES" sz="3200" dirty="0"/>
              <a:t>¿Qué es el módulo de Proyecto de Atención a la Infancia?</a:t>
            </a:r>
            <a:endParaRPr lang="es-ES" sz="3200" b="0" dirty="0"/>
          </a:p>
        </p:txBody>
      </p:sp>
      <p:graphicFrame>
        <p:nvGraphicFramePr>
          <p:cNvPr id="4" name="Marcador de contenido 3">
            <a:extLst>
              <a:ext uri="{FF2B5EF4-FFF2-40B4-BE49-F238E27FC236}">
                <a16:creationId xmlns:a16="http://schemas.microsoft.com/office/drawing/2014/main" id="{F9044490-C5B0-4C7A-B6C8-94EA34C52904}"/>
              </a:ext>
            </a:extLst>
          </p:cNvPr>
          <p:cNvGraphicFramePr>
            <a:graphicFrameLocks noGrp="1"/>
          </p:cNvGraphicFramePr>
          <p:nvPr>
            <p:ph idx="1"/>
            <p:extLst>
              <p:ext uri="{D42A27DB-BD31-4B8C-83A1-F6EECF244321}">
                <p14:modId xmlns:p14="http://schemas.microsoft.com/office/powerpoint/2010/main" val="1173196409"/>
              </p:ext>
            </p:extLst>
          </p:nvPr>
        </p:nvGraphicFramePr>
        <p:xfrm>
          <a:off x="324852" y="1339516"/>
          <a:ext cx="6477001" cy="5141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a 4">
            <a:extLst>
              <a:ext uri="{FF2B5EF4-FFF2-40B4-BE49-F238E27FC236}">
                <a16:creationId xmlns:a16="http://schemas.microsoft.com/office/drawing/2014/main" id="{0F89D5A8-DF70-4558-926A-7D0F03C03528}"/>
              </a:ext>
            </a:extLst>
          </p:cNvPr>
          <p:cNvGraphicFramePr/>
          <p:nvPr>
            <p:extLst>
              <p:ext uri="{D42A27DB-BD31-4B8C-83A1-F6EECF244321}">
                <p14:modId xmlns:p14="http://schemas.microsoft.com/office/powerpoint/2010/main" val="193813901"/>
              </p:ext>
            </p:extLst>
          </p:nvPr>
        </p:nvGraphicFramePr>
        <p:xfrm>
          <a:off x="7234989" y="1162609"/>
          <a:ext cx="4182980" cy="51419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652407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0B9698-E02B-41CE-99FA-790CBF592D55}"/>
              </a:ext>
            </a:extLst>
          </p:cNvPr>
          <p:cNvSpPr>
            <a:spLocks noGrp="1"/>
          </p:cNvSpPr>
          <p:nvPr>
            <p:ph type="title"/>
          </p:nvPr>
        </p:nvSpPr>
        <p:spPr/>
        <p:txBody>
          <a:bodyPr>
            <a:noAutofit/>
          </a:bodyPr>
          <a:lstStyle/>
          <a:p>
            <a:r>
              <a:rPr lang="es-ES" sz="2400" b="1" dirty="0"/>
              <a:t>Tipos de proyecto: </a:t>
            </a:r>
            <a:r>
              <a:rPr lang="es-ES" sz="2400" dirty="0">
                <a:latin typeface="+mn-lt"/>
              </a:rPr>
              <a:t>Cada profesor tutor asignará a sus grupos de trabajo el tipo de proyecto a trabajar en función de los tipos de proyectos especificados en el RD de Educación Infantil, y que se concretan en</a:t>
            </a:r>
            <a:r>
              <a:rPr lang="es-ES" sz="2400" dirty="0"/>
              <a:t>:</a:t>
            </a:r>
          </a:p>
        </p:txBody>
      </p:sp>
      <p:graphicFrame>
        <p:nvGraphicFramePr>
          <p:cNvPr id="4" name="Marcador de contenido 3">
            <a:extLst>
              <a:ext uri="{FF2B5EF4-FFF2-40B4-BE49-F238E27FC236}">
                <a16:creationId xmlns:a16="http://schemas.microsoft.com/office/drawing/2014/main" id="{B6687ECF-0C8F-4428-87F5-551D7DB01A33}"/>
              </a:ext>
            </a:extLst>
          </p:cNvPr>
          <p:cNvGraphicFramePr>
            <a:graphicFrameLocks noGrp="1"/>
          </p:cNvGraphicFramePr>
          <p:nvPr>
            <p:ph idx="1"/>
            <p:extLst>
              <p:ext uri="{D42A27DB-BD31-4B8C-83A1-F6EECF244321}">
                <p14:modId xmlns:p14="http://schemas.microsoft.com/office/powerpoint/2010/main" val="72959752"/>
              </p:ext>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5978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0B9698-E02B-41CE-99FA-790CBF592D55}"/>
              </a:ext>
            </a:extLst>
          </p:cNvPr>
          <p:cNvSpPr>
            <a:spLocks noGrp="1"/>
          </p:cNvSpPr>
          <p:nvPr>
            <p:ph type="title"/>
          </p:nvPr>
        </p:nvSpPr>
        <p:spPr>
          <a:xfrm>
            <a:off x="1066800" y="171811"/>
            <a:ext cx="10058400" cy="1609344"/>
          </a:xfrm>
        </p:spPr>
        <p:txBody>
          <a:bodyPr>
            <a:noAutofit/>
          </a:bodyPr>
          <a:lstStyle/>
          <a:p>
            <a:pPr algn="ctr"/>
            <a:r>
              <a:rPr lang="es-ES" dirty="0"/>
              <a:t>Calificación del módulo:</a:t>
            </a:r>
            <a:br>
              <a:rPr lang="es-ES" dirty="0"/>
            </a:br>
            <a:r>
              <a:rPr lang="es-ES" dirty="0">
                <a:latin typeface="+mn-lt"/>
              </a:rPr>
              <a:t>CRITERIOS</a:t>
            </a:r>
          </a:p>
        </p:txBody>
      </p:sp>
      <p:graphicFrame>
        <p:nvGraphicFramePr>
          <p:cNvPr id="4" name="Marcador de contenido 3">
            <a:extLst>
              <a:ext uri="{FF2B5EF4-FFF2-40B4-BE49-F238E27FC236}">
                <a16:creationId xmlns:a16="http://schemas.microsoft.com/office/drawing/2014/main" id="{B6687ECF-0C8F-4428-87F5-551D7DB01A33}"/>
              </a:ext>
            </a:extLst>
          </p:cNvPr>
          <p:cNvGraphicFramePr>
            <a:graphicFrameLocks noGrp="1"/>
          </p:cNvGraphicFramePr>
          <p:nvPr>
            <p:ph idx="1"/>
            <p:extLst>
              <p:ext uri="{D42A27DB-BD31-4B8C-83A1-F6EECF244321}">
                <p14:modId xmlns:p14="http://schemas.microsoft.com/office/powerpoint/2010/main" val="4129374174"/>
              </p:ext>
            </p:extLst>
          </p:nvPr>
        </p:nvGraphicFramePr>
        <p:xfrm>
          <a:off x="1069975" y="1612232"/>
          <a:ext cx="10058400" cy="4836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4293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1086853" y="264253"/>
            <a:ext cx="9869905" cy="1143134"/>
          </a:xfrm>
        </p:spPr>
        <p:txBody>
          <a:bodyPr>
            <a:noAutofit/>
          </a:bodyPr>
          <a:lstStyle/>
          <a:p>
            <a:pPr algn="ctr"/>
            <a:r>
              <a:rPr lang="es-ES" sz="2000"/>
              <a:t>Competencias profesionales, personales y sociales que contribuye a alcanzar este módulo:</a:t>
            </a:r>
            <a:br>
              <a:rPr lang="es-ES" sz="2000"/>
            </a:br>
            <a:r>
              <a:rPr lang="es-ES" sz="2000"/>
              <a:t>Las competencias profesionales, personales y sociales de este título son las que se relacionan a continuación: </a:t>
            </a:r>
            <a:endParaRPr lang="es-ES" sz="2000" dirty="0"/>
          </a:p>
        </p:txBody>
      </p:sp>
      <p:graphicFrame>
        <p:nvGraphicFramePr>
          <p:cNvPr id="4" name="Marcador de contenido 3">
            <a:extLst>
              <a:ext uri="{FF2B5EF4-FFF2-40B4-BE49-F238E27FC236}">
                <a16:creationId xmlns:a16="http://schemas.microsoft.com/office/drawing/2014/main" id="{F9044490-C5B0-4C7A-B6C8-94EA34C52904}"/>
              </a:ext>
            </a:extLst>
          </p:cNvPr>
          <p:cNvGraphicFramePr>
            <a:graphicFrameLocks noGrp="1"/>
          </p:cNvGraphicFramePr>
          <p:nvPr>
            <p:ph idx="1"/>
            <p:extLst>
              <p:ext uri="{D42A27DB-BD31-4B8C-83A1-F6EECF244321}">
                <p14:modId xmlns:p14="http://schemas.microsoft.com/office/powerpoint/2010/main" val="712380263"/>
              </p:ext>
            </p:extLst>
          </p:nvPr>
        </p:nvGraphicFramePr>
        <p:xfrm>
          <a:off x="2299728" y="1407387"/>
          <a:ext cx="9643619" cy="53660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descr="Imagen que contiene interior, comida, hecho de madera, tabla&#10;&#10;Descripción generada automáticamente">
            <a:extLst>
              <a:ext uri="{FF2B5EF4-FFF2-40B4-BE49-F238E27FC236}">
                <a16:creationId xmlns:a16="http://schemas.microsoft.com/office/drawing/2014/main" id="{3FCDC788-C970-49E2-A158-B7BBF2CF4D52}"/>
              </a:ext>
            </a:extLst>
          </p:cNvPr>
          <p:cNvPicPr>
            <a:picLocks noChangeAspect="1"/>
          </p:cNvPicPr>
          <p:nvPr/>
        </p:nvPicPr>
        <p:blipFill rotWithShape="1">
          <a:blip r:embed="rId8"/>
          <a:srcRect l="19117" r="25763"/>
          <a:stretch/>
        </p:blipFill>
        <p:spPr>
          <a:xfrm>
            <a:off x="151473" y="2696802"/>
            <a:ext cx="2527560" cy="2579414"/>
          </a:xfrm>
          <a:prstGeom prst="rect">
            <a:avLst/>
          </a:prstGeom>
        </p:spPr>
      </p:pic>
    </p:spTree>
    <p:extLst>
      <p:ext uri="{BB962C8B-B14F-4D97-AF65-F5344CB8AC3E}">
        <p14:creationId xmlns:p14="http://schemas.microsoft.com/office/powerpoint/2010/main" val="4123750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A49AC1C0-7E2A-43FC-876D-DA9EF943F2A0}"/>
              </a:ext>
            </a:extLst>
          </p:cNvPr>
          <p:cNvSpPr>
            <a:spLocks noGrp="1"/>
          </p:cNvSpPr>
          <p:nvPr>
            <p:ph type="title"/>
          </p:nvPr>
        </p:nvSpPr>
        <p:spPr>
          <a:xfrm>
            <a:off x="2900907" y="569050"/>
            <a:ext cx="3804733" cy="4224216"/>
          </a:xfrm>
        </p:spPr>
        <p:txBody>
          <a:bodyPr vert="horz" lIns="91440" tIns="45720" rIns="91440" bIns="45720" rtlCol="0" anchor="ctr">
            <a:normAutofit fontScale="90000"/>
          </a:bodyPr>
          <a:lstStyle/>
          <a:p>
            <a:pPr algn="ctr"/>
            <a:r>
              <a:rPr lang="es-ES" sz="2500">
                <a:solidFill>
                  <a:schemeClr val="tx1"/>
                </a:solidFill>
              </a:rPr>
              <a:t>Por su naturaleza práctica, el módulo de FCT comprende tanto todas las competencias generales como todos los objetivos generales del currículo, constituyéndose como un módulo formativo más donde han de desarrollarse dichos elementos.</a:t>
            </a:r>
          </a:p>
        </p:txBody>
      </p:sp>
      <p:sp>
        <p:nvSpPr>
          <p:cNvPr id="5" name="Marcador de texto 4">
            <a:extLst>
              <a:ext uri="{FF2B5EF4-FFF2-40B4-BE49-F238E27FC236}">
                <a16:creationId xmlns:a16="http://schemas.microsoft.com/office/drawing/2014/main" id="{B785FD2E-0BB6-4A29-B618-2721AB14C788}"/>
              </a:ext>
            </a:extLst>
          </p:cNvPr>
          <p:cNvSpPr>
            <a:spLocks noGrp="1"/>
          </p:cNvSpPr>
          <p:nvPr>
            <p:ph type="body" idx="1"/>
          </p:nvPr>
        </p:nvSpPr>
        <p:spPr>
          <a:xfrm>
            <a:off x="7477144" y="2064730"/>
            <a:ext cx="2207029" cy="2728536"/>
          </a:xfrm>
        </p:spPr>
        <p:txBody>
          <a:bodyPr vert="horz" lIns="91440" tIns="45720" rIns="91440" bIns="45720" rtlCol="0" anchor="ctr">
            <a:normAutofit/>
          </a:bodyPr>
          <a:lstStyle/>
          <a:p>
            <a:endParaRPr lang="en-US" sz="2400" dirty="0">
              <a:solidFill>
                <a:schemeClr val="tx2"/>
              </a:solidFill>
            </a:endParaRPr>
          </a:p>
        </p:txBody>
      </p:sp>
      <p:pic>
        <p:nvPicPr>
          <p:cNvPr id="7" name="Imagen 6" descr="Imagen que contiene reina, imágenes prediseñadas&#10;&#10;Descripción generada automáticamente">
            <a:extLst>
              <a:ext uri="{FF2B5EF4-FFF2-40B4-BE49-F238E27FC236}">
                <a16:creationId xmlns:a16="http://schemas.microsoft.com/office/drawing/2014/main" id="{9B2C3C6A-4484-430B-BAB0-60B0926F305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198824" y="1259305"/>
            <a:ext cx="4776168" cy="3067588"/>
          </a:xfrm>
          <a:prstGeom prst="rect">
            <a:avLst/>
          </a:prstGeom>
        </p:spPr>
      </p:pic>
      <p:sp>
        <p:nvSpPr>
          <p:cNvPr id="8" name="CuadroTexto 7">
            <a:extLst>
              <a:ext uri="{FF2B5EF4-FFF2-40B4-BE49-F238E27FC236}">
                <a16:creationId xmlns:a16="http://schemas.microsoft.com/office/drawing/2014/main" id="{022D0562-C950-4CA6-A981-9822661A275E}"/>
              </a:ext>
            </a:extLst>
          </p:cNvPr>
          <p:cNvSpPr txBox="1"/>
          <p:nvPr/>
        </p:nvSpPr>
        <p:spPr>
          <a:xfrm>
            <a:off x="7477143" y="4446280"/>
            <a:ext cx="3744309" cy="230832"/>
          </a:xfrm>
          <a:prstGeom prst="rect">
            <a:avLst/>
          </a:prstGeom>
          <a:noFill/>
        </p:spPr>
        <p:txBody>
          <a:bodyPr wrap="square" rtlCol="0">
            <a:spAutoFit/>
          </a:bodyPr>
          <a:lstStyle/>
          <a:p>
            <a:r>
              <a:rPr lang="es-ES" sz="900" dirty="0">
                <a:hlinkClick r:id="rId4" tooltip="http://educandoenlanaturaleza.blogspot.com/2017/03/escuelas-infantiles-vs-guarderias.html"/>
              </a:rPr>
              <a:t>Esta foto</a:t>
            </a:r>
            <a:r>
              <a:rPr lang="es-ES" sz="900" dirty="0"/>
              <a:t> de Autor desconocido está bajo licencia </a:t>
            </a:r>
            <a:r>
              <a:rPr lang="es-ES" sz="900" dirty="0">
                <a:hlinkClick r:id="rId5" tooltip="https://creativecommons.org/licenses/by/3.0/"/>
              </a:rPr>
              <a:t>CC BY</a:t>
            </a:r>
            <a:endParaRPr lang="es-ES" sz="900" dirty="0"/>
          </a:p>
        </p:txBody>
      </p:sp>
    </p:spTree>
    <p:extLst>
      <p:ext uri="{BB962C8B-B14F-4D97-AF65-F5344CB8AC3E}">
        <p14:creationId xmlns:p14="http://schemas.microsoft.com/office/powerpoint/2010/main" val="2690182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2209800" y="87789"/>
            <a:ext cx="7772400" cy="1143134"/>
          </a:xfrm>
        </p:spPr>
        <p:txBody>
          <a:bodyPr>
            <a:noAutofit/>
          </a:bodyPr>
          <a:lstStyle/>
          <a:p>
            <a:r>
              <a:rPr lang="es-ES" sz="2400"/>
              <a:t>Según la </a:t>
            </a:r>
            <a:r>
              <a:rPr lang="es-ES" sz="2400">
                <a:hlinkClick r:id="rId3"/>
              </a:rPr>
              <a:t>Orden 2694/2009</a:t>
            </a:r>
            <a:r>
              <a:rPr lang="es-ES" sz="2400"/>
              <a:t>, las características del módulo de FCT son  </a:t>
            </a:r>
            <a:endParaRPr lang="es-ES" sz="2400" dirty="0"/>
          </a:p>
        </p:txBody>
      </p:sp>
      <p:graphicFrame>
        <p:nvGraphicFramePr>
          <p:cNvPr id="4" name="Marcador de contenido 3">
            <a:extLst>
              <a:ext uri="{FF2B5EF4-FFF2-40B4-BE49-F238E27FC236}">
                <a16:creationId xmlns:a16="http://schemas.microsoft.com/office/drawing/2014/main" id="{F9044490-C5B0-4C7A-B6C8-94EA34C52904}"/>
              </a:ext>
            </a:extLst>
          </p:cNvPr>
          <p:cNvGraphicFramePr>
            <a:graphicFrameLocks noGrp="1"/>
          </p:cNvGraphicFramePr>
          <p:nvPr>
            <p:ph idx="1"/>
            <p:extLst>
              <p:ext uri="{D42A27DB-BD31-4B8C-83A1-F6EECF244321}">
                <p14:modId xmlns:p14="http://schemas.microsoft.com/office/powerpoint/2010/main" val="1696919504"/>
              </p:ext>
            </p:extLst>
          </p:nvPr>
        </p:nvGraphicFramePr>
        <p:xfrm>
          <a:off x="264695" y="1230923"/>
          <a:ext cx="9717505" cy="53302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Imagen 4" descr="Imagen que contiene comida, diferente, llenado, cubierto&#10;&#10;Descripción generada automáticamente">
            <a:extLst>
              <a:ext uri="{FF2B5EF4-FFF2-40B4-BE49-F238E27FC236}">
                <a16:creationId xmlns:a16="http://schemas.microsoft.com/office/drawing/2014/main" id="{ECCA8914-8F10-42E0-8CE9-96E8D65CC20A}"/>
              </a:ext>
            </a:extLst>
          </p:cNvPr>
          <p:cNvPicPr>
            <a:picLocks noChangeAspect="1"/>
          </p:cNvPicPr>
          <p:nvPr/>
        </p:nvPicPr>
        <p:blipFill>
          <a:blip r:embed="rId9"/>
          <a:stretch>
            <a:fillRect/>
          </a:stretch>
        </p:blipFill>
        <p:spPr>
          <a:xfrm rot="5400000">
            <a:off x="8227334" y="2366725"/>
            <a:ext cx="4848898" cy="2727505"/>
          </a:xfrm>
          <a:prstGeom prst="rect">
            <a:avLst/>
          </a:prstGeom>
        </p:spPr>
      </p:pic>
    </p:spTree>
    <p:extLst>
      <p:ext uri="{BB962C8B-B14F-4D97-AF65-F5344CB8AC3E}">
        <p14:creationId xmlns:p14="http://schemas.microsoft.com/office/powerpoint/2010/main" val="1302365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513347" y="87790"/>
            <a:ext cx="10788315" cy="1407828"/>
          </a:xfrm>
        </p:spPr>
        <p:txBody>
          <a:bodyPr>
            <a:noAutofit/>
          </a:bodyPr>
          <a:lstStyle/>
          <a:p>
            <a:pPr algn="ctr"/>
            <a:r>
              <a:rPr lang="es-ES" sz="4000" b="1" dirty="0"/>
              <a:t>¿Quién puede realizar la Formación en Centros de Trabajo?</a:t>
            </a:r>
            <a:endParaRPr lang="es-ES" sz="4000" dirty="0"/>
          </a:p>
        </p:txBody>
      </p:sp>
      <p:graphicFrame>
        <p:nvGraphicFramePr>
          <p:cNvPr id="3" name="Marcador de contenido 2">
            <a:extLst>
              <a:ext uri="{FF2B5EF4-FFF2-40B4-BE49-F238E27FC236}">
                <a16:creationId xmlns:a16="http://schemas.microsoft.com/office/drawing/2014/main" id="{FB6561D9-3596-4139-9E42-0B623E179F1C}"/>
              </a:ext>
            </a:extLst>
          </p:cNvPr>
          <p:cNvGraphicFramePr>
            <a:graphicFrameLocks noGrp="1"/>
          </p:cNvGraphicFramePr>
          <p:nvPr>
            <p:ph idx="1"/>
            <p:extLst>
              <p:ext uri="{D42A27DB-BD31-4B8C-83A1-F6EECF244321}">
                <p14:modId xmlns:p14="http://schemas.microsoft.com/office/powerpoint/2010/main" val="856819164"/>
              </p:ext>
            </p:extLst>
          </p:nvPr>
        </p:nvGraphicFramePr>
        <p:xfrm>
          <a:off x="339724" y="1355559"/>
          <a:ext cx="10961937" cy="54151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2" descr="https://new.iesvillaverde.es/wp-content/uploads/2013/02/img_FCT_1.png">
            <a:extLst>
              <a:ext uri="{FF2B5EF4-FFF2-40B4-BE49-F238E27FC236}">
                <a16:creationId xmlns:a16="http://schemas.microsoft.com/office/drawing/2014/main" id="{86103208-CC0E-46FD-A1B2-A0495F5ACA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6503" y="1207513"/>
            <a:ext cx="1962150" cy="165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902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0378F-6834-46B2-9221-7FE64155938A}"/>
              </a:ext>
            </a:extLst>
          </p:cNvPr>
          <p:cNvSpPr>
            <a:spLocks noGrp="1"/>
          </p:cNvSpPr>
          <p:nvPr>
            <p:ph type="title"/>
          </p:nvPr>
        </p:nvSpPr>
        <p:spPr>
          <a:xfrm>
            <a:off x="513347" y="87790"/>
            <a:ext cx="10788315" cy="1407828"/>
          </a:xfrm>
        </p:spPr>
        <p:txBody>
          <a:bodyPr>
            <a:noAutofit/>
          </a:bodyPr>
          <a:lstStyle/>
          <a:p>
            <a:pPr algn="ctr"/>
            <a:r>
              <a:rPr lang="es-ES" sz="4000" b="1" dirty="0"/>
              <a:t>¿Se puede estar exento de la Formación en Centros de Trabajo?</a:t>
            </a:r>
            <a:endParaRPr lang="es-ES" sz="4000" dirty="0"/>
          </a:p>
        </p:txBody>
      </p:sp>
      <p:graphicFrame>
        <p:nvGraphicFramePr>
          <p:cNvPr id="3" name="Marcador de contenido 2">
            <a:extLst>
              <a:ext uri="{FF2B5EF4-FFF2-40B4-BE49-F238E27FC236}">
                <a16:creationId xmlns:a16="http://schemas.microsoft.com/office/drawing/2014/main" id="{FB6561D9-3596-4139-9E42-0B623E179F1C}"/>
              </a:ext>
            </a:extLst>
          </p:cNvPr>
          <p:cNvGraphicFramePr>
            <a:graphicFrameLocks noGrp="1"/>
          </p:cNvGraphicFramePr>
          <p:nvPr>
            <p:ph idx="1"/>
            <p:extLst>
              <p:ext uri="{D42A27DB-BD31-4B8C-83A1-F6EECF244321}">
                <p14:modId xmlns:p14="http://schemas.microsoft.com/office/powerpoint/2010/main" val="3253417725"/>
              </p:ext>
            </p:extLst>
          </p:nvPr>
        </p:nvGraphicFramePr>
        <p:xfrm>
          <a:off x="339724" y="1355559"/>
          <a:ext cx="10961937" cy="54151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5861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D6242F3-CFE8-41C8-83DE-1E7D99CF71B5}"/>
              </a:ext>
            </a:extLst>
          </p:cNvPr>
          <p:cNvPicPr>
            <a:picLocks noChangeAspect="1"/>
          </p:cNvPicPr>
          <p:nvPr/>
        </p:nvPicPr>
        <p:blipFill>
          <a:blip r:embed="rId2"/>
          <a:stretch>
            <a:fillRect/>
          </a:stretch>
        </p:blipFill>
        <p:spPr>
          <a:xfrm>
            <a:off x="3817523" y="92319"/>
            <a:ext cx="4715216" cy="66733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69149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a:extLst>
              <a:ext uri="{FF2B5EF4-FFF2-40B4-BE49-F238E27FC236}">
                <a16:creationId xmlns:a16="http://schemas.microsoft.com/office/drawing/2014/main" id="{7D484E15-B314-4DEB-B01B-82392C3EBFA7}"/>
              </a:ext>
            </a:extLst>
          </p:cNvPr>
          <p:cNvSpPr>
            <a:spLocks noGrp="1"/>
          </p:cNvSpPr>
          <p:nvPr>
            <p:ph type="title"/>
          </p:nvPr>
        </p:nvSpPr>
        <p:spPr>
          <a:xfrm>
            <a:off x="1069975" y="278039"/>
            <a:ext cx="3654425" cy="758631"/>
          </a:xfrm>
        </p:spPr>
        <p:txBody>
          <a:bodyPr>
            <a:normAutofit/>
          </a:bodyPr>
          <a:lstStyle/>
          <a:p>
            <a:r>
              <a:rPr lang="es-ES" sz="2400" dirty="0"/>
              <a:t>¿En qué periodos se puede ejecutar?</a:t>
            </a:r>
          </a:p>
        </p:txBody>
      </p:sp>
      <p:graphicFrame>
        <p:nvGraphicFramePr>
          <p:cNvPr id="4" name="Marcador de contenido 3">
            <a:extLst>
              <a:ext uri="{FF2B5EF4-FFF2-40B4-BE49-F238E27FC236}">
                <a16:creationId xmlns:a16="http://schemas.microsoft.com/office/drawing/2014/main" id="{0AB1B69F-9CA6-4BF3-BE95-BA25570B97C4}"/>
              </a:ext>
            </a:extLst>
          </p:cNvPr>
          <p:cNvGraphicFramePr>
            <a:graphicFrameLocks noGrp="1"/>
          </p:cNvGraphicFramePr>
          <p:nvPr>
            <p:ph sz="half" idx="1"/>
            <p:extLst>
              <p:ext uri="{D42A27DB-BD31-4B8C-83A1-F6EECF244321}">
                <p14:modId xmlns:p14="http://schemas.microsoft.com/office/powerpoint/2010/main" val="2257957623"/>
              </p:ext>
            </p:extLst>
          </p:nvPr>
        </p:nvGraphicFramePr>
        <p:xfrm>
          <a:off x="1069976" y="1138989"/>
          <a:ext cx="3734636" cy="5440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Marcador de contenido 12">
            <a:extLst>
              <a:ext uri="{FF2B5EF4-FFF2-40B4-BE49-F238E27FC236}">
                <a16:creationId xmlns:a16="http://schemas.microsoft.com/office/drawing/2014/main" id="{09821F95-B2E6-4B17-B321-455AE0FFECDC}"/>
              </a:ext>
            </a:extLst>
          </p:cNvPr>
          <p:cNvGraphicFramePr>
            <a:graphicFrameLocks noGrp="1"/>
          </p:cNvGraphicFramePr>
          <p:nvPr>
            <p:ph sz="half" idx="2"/>
            <p:extLst>
              <p:ext uri="{D42A27DB-BD31-4B8C-83A1-F6EECF244321}">
                <p14:modId xmlns:p14="http://schemas.microsoft.com/office/powerpoint/2010/main" val="1951032839"/>
              </p:ext>
            </p:extLst>
          </p:nvPr>
        </p:nvGraphicFramePr>
        <p:xfrm>
          <a:off x="5421978" y="1257518"/>
          <a:ext cx="5696872" cy="532244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CuadroTexto 11">
            <a:extLst>
              <a:ext uri="{FF2B5EF4-FFF2-40B4-BE49-F238E27FC236}">
                <a16:creationId xmlns:a16="http://schemas.microsoft.com/office/drawing/2014/main" id="{342D3416-E398-47BD-BEE3-8DCCDDB63FA7}"/>
              </a:ext>
            </a:extLst>
          </p:cNvPr>
          <p:cNvSpPr txBox="1"/>
          <p:nvPr/>
        </p:nvSpPr>
        <p:spPr>
          <a:xfrm>
            <a:off x="5422232" y="57189"/>
            <a:ext cx="5696872" cy="1200329"/>
          </a:xfrm>
          <a:prstGeom prst="rect">
            <a:avLst/>
          </a:prstGeom>
          <a:noFill/>
        </p:spPr>
        <p:txBody>
          <a:bodyPr wrap="square" rtlCol="0">
            <a:spAutoFit/>
          </a:bodyPr>
          <a:lstStyle/>
          <a:p>
            <a:pPr algn="ctr"/>
            <a:r>
              <a:rPr lang="es-ES" sz="2400" dirty="0">
                <a:blipFill>
                  <a:blip r:embed="rId12">
                    <a:extLst>
                      <a:ext uri="{28A0092B-C50C-407E-A947-70E740481C1C}">
                        <a14:useLocalDpi xmlns:a14="http://schemas.microsoft.com/office/drawing/2010/main" val="0"/>
                      </a:ext>
                    </a:extLst>
                  </a:blip>
                  <a:tile tx="6350" ty="-127000" sx="65000" sy="64000" flip="none" algn="tl"/>
                </a:blipFill>
                <a:latin typeface="+mj-lt"/>
                <a:ea typeface="+mj-ea"/>
                <a:cs typeface="+mj-cs"/>
              </a:rPr>
              <a:t>¿Cómo y en que manera se solicita el aplazamiento de la Calificación de la FCT?</a:t>
            </a:r>
          </a:p>
        </p:txBody>
      </p:sp>
    </p:spTree>
    <p:extLst>
      <p:ext uri="{BB962C8B-B14F-4D97-AF65-F5344CB8AC3E}">
        <p14:creationId xmlns:p14="http://schemas.microsoft.com/office/powerpoint/2010/main" val="33374437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tras en madera">
  <a:themeElements>
    <a:clrScheme name="Letras en madera">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Letras en madera">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etras en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Letras en madera</Template>
  <TotalTime>249</TotalTime>
  <Words>4077</Words>
  <Application>Microsoft Office PowerPoint</Application>
  <PresentationFormat>Panorámica</PresentationFormat>
  <Paragraphs>250</Paragraphs>
  <Slides>25</Slides>
  <Notes>18</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25</vt:i4>
      </vt:variant>
    </vt:vector>
  </HeadingPairs>
  <TitlesOfParts>
    <vt:vector size="33" baseType="lpstr">
      <vt:lpstr>Arial</vt:lpstr>
      <vt:lpstr>Arial Black</vt:lpstr>
      <vt:lpstr>Calibri</vt:lpstr>
      <vt:lpstr>Courier New</vt:lpstr>
      <vt:lpstr>Gill Sans MT</vt:lpstr>
      <vt:lpstr>Symbol</vt:lpstr>
      <vt:lpstr>Wingdings</vt:lpstr>
      <vt:lpstr>Letras en madera</vt:lpstr>
      <vt:lpstr>Módulo formación en centros de trabajo</vt:lpstr>
      <vt:lpstr>PROFESOR: DAVID GÓMEZ dgomezpascual@educa.madrid.org  </vt:lpstr>
      <vt:lpstr>Competencias profesionales, personales y sociales que contribuye a alcanzar este módulo: Las competencias profesionales, personales y sociales de este título son las que se relacionan a continuación: </vt:lpstr>
      <vt:lpstr>Por su naturaleza práctica, el módulo de FCT comprende tanto todas las competencias generales como todos los objetivos generales del currículo, constituyéndose como un módulo formativo más donde han de desarrollarse dichos elementos.</vt:lpstr>
      <vt:lpstr>Según la Orden 2694/2009, las características del módulo de FCT son  </vt:lpstr>
      <vt:lpstr>¿Quién puede realizar la Formación en Centros de Trabajo?</vt:lpstr>
      <vt:lpstr>¿Se puede estar exento de la Formación en Centros de Trabajo?</vt:lpstr>
      <vt:lpstr>Presentación de PowerPoint</vt:lpstr>
      <vt:lpstr>¿En qué periodos se puede ejecutar?</vt:lpstr>
      <vt:lpstr>Presentación de PowerPoint</vt:lpstr>
      <vt:lpstr>Presentación de PowerPoint</vt:lpstr>
      <vt:lpstr>¿Posibilidades horario / calendario?</vt:lpstr>
      <vt:lpstr>¿Qué opciones horarias existen?</vt:lpstr>
      <vt:lpstr>¿Por qué motivos se puede obtener calificación de no apto? situaciones o actuaciones</vt:lpstr>
      <vt:lpstr>Incidencias referentes a la empresa</vt:lpstr>
      <vt:lpstr>Presentación de PowerPoint</vt:lpstr>
      <vt:lpstr>Otros aspectos que debes conocer</vt:lpstr>
      <vt:lpstr>EVALUACIÓN Y CALIFICACIÓN:</vt:lpstr>
      <vt:lpstr>EVALUACIÓN Y CALIFICACIÓN:</vt:lpstr>
      <vt:lpstr>Resultados de aprendizaje ¿Qué se espera que logres?</vt:lpstr>
      <vt:lpstr>Resultados de aprendizaje + criterios de evaluación</vt:lpstr>
      <vt:lpstr>MÓDULO DE PROYECTO DE ATENCIÓN A LA INFANCIA</vt:lpstr>
      <vt:lpstr>¿Qué es el módulo de Proyecto de Atención a la Infancia?</vt:lpstr>
      <vt:lpstr>Tipos de proyecto: Cada profesor tutor asignará a sus grupos de trabajo el tipo de proyecto a trabajar en función de los tipos de proyectos especificados en el RD de Educación Infantil, y que se concretan en:</vt:lpstr>
      <vt:lpstr>Calificación del módulo: CRITERIOS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formación en centros de trabajo</dc:title>
  <dc:creator>David Gómez Pascual</dc:creator>
  <cp:lastModifiedBy>David Gómez Pascual</cp:lastModifiedBy>
  <cp:revision>26</cp:revision>
  <dcterms:created xsi:type="dcterms:W3CDTF">2019-06-20T16:44:19Z</dcterms:created>
  <dcterms:modified xsi:type="dcterms:W3CDTF">2020-06-25T10:22:40Z</dcterms:modified>
</cp:coreProperties>
</file>