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B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6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52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33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67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22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5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8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7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8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20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34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762A6D2-83CE-EC0F-85D2-30BCAAC0B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5370"/>
            <a:ext cx="6894576" cy="178453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100" dirty="0"/>
              <a:t>INSTRUCCIONES PARA REALIZAR TU ESPACIO DE ACTIVIDADES</a:t>
            </a:r>
          </a:p>
        </p:txBody>
      </p:sp>
      <p:sp>
        <p:nvSpPr>
          <p:cNvPr id="3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395391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8EA6C2"/>
          </a:solidFill>
          <a:ln w="38100" cap="rnd">
            <a:solidFill>
              <a:srgbClr val="8EA6C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5724832-F02C-50C3-1D3C-88D5DBDB78A3}"/>
              </a:ext>
            </a:extLst>
          </p:cNvPr>
          <p:cNvSpPr txBox="1"/>
          <p:nvPr/>
        </p:nvSpPr>
        <p:spPr>
          <a:xfrm>
            <a:off x="640080" y="2708307"/>
            <a:ext cx="7183120" cy="39597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Congenial Light" panose="020F0502020204030204" pitchFamily="2" charset="0"/>
              </a:rPr>
              <a:t>Debes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b="1" dirty="0" err="1">
                <a:latin typeface="Congenial Light" panose="020F0502020204030204" pitchFamily="2" charset="0"/>
              </a:rPr>
              <a:t>entender</a:t>
            </a:r>
            <a:r>
              <a:rPr lang="en-US" sz="2000" b="1" dirty="0">
                <a:latin typeface="Congenial Light" panose="020F0502020204030204" pitchFamily="2" charset="0"/>
              </a:rPr>
              <a:t> </a:t>
            </a:r>
            <a:r>
              <a:rPr lang="en-US" sz="20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correctamente</a:t>
            </a:r>
            <a:r>
              <a:rPr lang="en-US" sz="2000" b="1" dirty="0">
                <a:latin typeface="Congenial Light" panose="020F0502020204030204" pitchFamily="2" charset="0"/>
              </a:rPr>
              <a:t> </a:t>
            </a:r>
            <a:r>
              <a:rPr lang="en-US" sz="2000" dirty="0">
                <a:latin typeface="Congenial Light" panose="020F0502020204030204" pitchFamily="2" charset="0"/>
              </a:rPr>
              <a:t>lo que se </a:t>
            </a:r>
            <a:r>
              <a:rPr lang="en-US" sz="2000" dirty="0" err="1">
                <a:latin typeface="Congenial Light" panose="020F0502020204030204" pitchFamily="2" charset="0"/>
              </a:rPr>
              <a:t>pide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en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cada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actividad</a:t>
            </a:r>
            <a:r>
              <a:rPr lang="en-US" sz="2000" dirty="0">
                <a:latin typeface="Congenial Light" panose="020F0502020204030204" pitchFamily="2" charset="0"/>
              </a:rPr>
              <a:t>. </a:t>
            </a:r>
          </a:p>
          <a:p>
            <a:pPr marL="4572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Congenial Light" panose="020F0502020204030204" pitchFamily="2" charset="0"/>
              </a:rPr>
              <a:t>Hasta la </a:t>
            </a:r>
            <a:r>
              <a:rPr lang="en-US" sz="2000" b="1" dirty="0" err="1">
                <a:latin typeface="Congenial Light" panose="020F0502020204030204" pitchFamily="2" charset="0"/>
              </a:rPr>
              <a:t>actividad</a:t>
            </a:r>
            <a:r>
              <a:rPr lang="en-US" sz="2000" b="1" dirty="0">
                <a:latin typeface="Congenial Light" panose="020F0502020204030204" pitchFamily="2" charset="0"/>
              </a:rPr>
              <a:t> </a:t>
            </a:r>
            <a:r>
              <a:rPr lang="en-US" sz="20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número</a:t>
            </a:r>
            <a:r>
              <a:rPr lang="en-US" sz="2000" b="1" dirty="0">
                <a:highlight>
                  <a:srgbClr val="FFFF00"/>
                </a:highlight>
                <a:latin typeface="Congenial Light" panose="020F0502020204030204" pitchFamily="2" charset="0"/>
              </a:rPr>
              <a:t> </a:t>
            </a:r>
            <a:r>
              <a:rPr lang="en-US" sz="3200" b="1" dirty="0">
                <a:highlight>
                  <a:srgbClr val="FFFF00"/>
                </a:highlight>
                <a:latin typeface="Congenial Black" panose="020F0502020204030204" pitchFamily="2" charset="0"/>
              </a:rPr>
              <a:t>3</a:t>
            </a:r>
            <a:r>
              <a:rPr lang="en-US" sz="3200" b="1" dirty="0">
                <a:latin typeface="Congenial Black" panose="020F0502020204030204" pitchFamily="2" charset="0"/>
              </a:rPr>
              <a:t> </a:t>
            </a:r>
            <a:r>
              <a:rPr lang="en-US" sz="2000" b="1" dirty="0">
                <a:latin typeface="Congenial Light" panose="020F0502020204030204" pitchFamily="2" charset="0"/>
              </a:rPr>
              <a:t>es </a:t>
            </a:r>
            <a:r>
              <a:rPr lang="en-US" sz="2000" b="1" dirty="0" err="1">
                <a:latin typeface="Congenial Light" panose="020F0502020204030204" pitchFamily="2" charset="0"/>
              </a:rPr>
              <a:t>obligatorio</a:t>
            </a:r>
            <a:r>
              <a:rPr lang="en-US" sz="2000" dirty="0">
                <a:latin typeface="Congenial Light" panose="020F0502020204030204" pitchFamily="2" charset="0"/>
              </a:rPr>
              <a:t>. Si al </a:t>
            </a:r>
            <a:r>
              <a:rPr lang="en-US" sz="2000" dirty="0" err="1">
                <a:latin typeface="Congenial Light" panose="020F0502020204030204" pitchFamily="2" charset="0"/>
              </a:rPr>
              <a:t>llegar</a:t>
            </a:r>
            <a:r>
              <a:rPr lang="en-US" sz="2000" dirty="0">
                <a:latin typeface="Congenial Light" panose="020F0502020204030204" pitchFamily="2" charset="0"/>
              </a:rPr>
              <a:t> a </a:t>
            </a:r>
            <a:r>
              <a:rPr lang="en-US" sz="2000" dirty="0" err="1">
                <a:latin typeface="Congenial Light" panose="020F0502020204030204" pitchFamily="2" charset="0"/>
              </a:rPr>
              <a:t>esta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actividad</a:t>
            </a:r>
            <a:r>
              <a:rPr lang="en-US" sz="2000" dirty="0">
                <a:latin typeface="Congenial Light" panose="020F0502020204030204" pitchFamily="2" charset="0"/>
              </a:rPr>
              <a:t> has </a:t>
            </a:r>
            <a:r>
              <a:rPr lang="en-US" sz="2000" dirty="0" err="1">
                <a:latin typeface="Congenial Light" panose="020F0502020204030204" pitchFamily="2" charset="0"/>
              </a:rPr>
              <a:t>encontrado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alguna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b="1" dirty="0" err="1">
                <a:latin typeface="Congenial Light" panose="020F0502020204030204" pitchFamily="2" charset="0"/>
              </a:rPr>
              <a:t>dificultad</a:t>
            </a:r>
            <a:r>
              <a:rPr lang="en-US" sz="2000" dirty="0">
                <a:latin typeface="Congenial Light" panose="020F0502020204030204" pitchFamily="2" charset="0"/>
              </a:rPr>
              <a:t>, </a:t>
            </a:r>
            <a:r>
              <a:rPr lang="en-US" sz="2000" dirty="0" err="1">
                <a:latin typeface="Congenial Light" panose="020F0502020204030204" pitchFamily="2" charset="0"/>
              </a:rPr>
              <a:t>pasa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directamente</a:t>
            </a:r>
            <a:r>
              <a:rPr lang="en-US" sz="2000" dirty="0">
                <a:latin typeface="Congenial Light" panose="020F0502020204030204" pitchFamily="2" charset="0"/>
              </a:rPr>
              <a:t> al </a:t>
            </a:r>
            <a:r>
              <a:rPr lang="en-US" sz="2000" b="1" dirty="0">
                <a:solidFill>
                  <a:srgbClr val="A0BB9C"/>
                </a:solidFill>
                <a:highlight>
                  <a:srgbClr val="FFFF00"/>
                </a:highlight>
                <a:latin typeface="Forte" panose="03060902040502070203" pitchFamily="66" charset="0"/>
              </a:rPr>
              <a:t>REFRESCO</a:t>
            </a:r>
            <a:r>
              <a:rPr lang="en-US" sz="2000" dirty="0">
                <a:latin typeface="Congenial Light" panose="020F0502020204030204" pitchFamily="2" charset="0"/>
              </a:rPr>
              <a:t>, </a:t>
            </a:r>
            <a:r>
              <a:rPr lang="en-US" sz="2000" dirty="0" err="1">
                <a:latin typeface="Congenial Light" panose="020F0502020204030204" pitchFamily="2" charset="0"/>
              </a:rPr>
              <a:t>toma</a:t>
            </a:r>
            <a:r>
              <a:rPr lang="en-US" sz="2000" dirty="0">
                <a:latin typeface="Congenial Light" panose="020F0502020204030204" pitchFamily="2" charset="0"/>
              </a:rPr>
              <a:t> un </a:t>
            </a:r>
            <a:r>
              <a:rPr lang="en-US" sz="2000" i="1" dirty="0">
                <a:latin typeface="Congenial Light" panose="020F0502020204030204" pitchFamily="2" charset="0"/>
              </a:rPr>
              <a:t>pic-</a:t>
            </a:r>
            <a:r>
              <a:rPr lang="en-US" sz="2000" i="1" dirty="0" err="1">
                <a:latin typeface="Congenial Light" panose="020F0502020204030204" pitchFamily="2" charset="0"/>
              </a:rPr>
              <a:t>nic</a:t>
            </a:r>
            <a:r>
              <a:rPr lang="en-US" sz="2000" dirty="0">
                <a:latin typeface="Congenial Light" panose="020F0502020204030204" pitchFamily="2" charset="0"/>
              </a:rPr>
              <a:t> y </a:t>
            </a:r>
            <a:r>
              <a:rPr lang="en-US" sz="2000" dirty="0" err="1">
                <a:latin typeface="Congenial Light" panose="020F0502020204030204" pitchFamily="2" charset="0"/>
              </a:rPr>
              <a:t>después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podrás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b="1" dirty="0" err="1">
                <a:latin typeface="Congenial Light" panose="020F0502020204030204" pitchFamily="2" charset="0"/>
              </a:rPr>
              <a:t>continuar</a:t>
            </a:r>
            <a:r>
              <a:rPr lang="en-US" sz="2000" dirty="0">
                <a:latin typeface="Congenial Light" panose="020F0502020204030204" pitchFamily="2" charset="0"/>
              </a:rPr>
              <a:t> a la meta o </a:t>
            </a:r>
            <a:r>
              <a:rPr lang="en-US" sz="2000" b="1" dirty="0" err="1">
                <a:latin typeface="Congenial Light" panose="020F0502020204030204" pitchFamily="2" charset="0"/>
              </a:rPr>
              <a:t>regresar</a:t>
            </a:r>
            <a:r>
              <a:rPr lang="en-US" sz="2000" dirty="0">
                <a:latin typeface="Congenial Light" panose="020F0502020204030204" pitchFamily="2" charset="0"/>
              </a:rPr>
              <a:t> para </a:t>
            </a:r>
            <a:r>
              <a:rPr lang="en-US" sz="2000" dirty="0" err="1">
                <a:latin typeface="Congenial Light" panose="020F0502020204030204" pitchFamily="2" charset="0"/>
              </a:rPr>
              <a:t>comprender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mejor</a:t>
            </a:r>
            <a:r>
              <a:rPr lang="en-US" sz="2000" dirty="0">
                <a:latin typeface="Congenial Light" panose="020F0502020204030204" pitchFamily="2" charset="0"/>
              </a:rPr>
              <a:t> las </a:t>
            </a:r>
            <a:r>
              <a:rPr lang="en-US" sz="2000" dirty="0" err="1">
                <a:latin typeface="Congenial Light" panose="020F0502020204030204" pitchFamily="2" charset="0"/>
              </a:rPr>
              <a:t>actividades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en</a:t>
            </a:r>
            <a:r>
              <a:rPr lang="en-US" sz="2000" dirty="0">
                <a:latin typeface="Congenial Light" panose="020F0502020204030204" pitchFamily="2" charset="0"/>
              </a:rPr>
              <a:t> las que has </a:t>
            </a:r>
            <a:r>
              <a:rPr lang="en-US" sz="2000" dirty="0" err="1">
                <a:latin typeface="Congenial Light" panose="020F0502020204030204" pitchFamily="2" charset="0"/>
              </a:rPr>
              <a:t>tenido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problemas</a:t>
            </a:r>
            <a:r>
              <a:rPr lang="en-US" sz="2000" dirty="0">
                <a:latin typeface="Congenial Light" panose="020F0502020204030204" pitchFamily="2" charset="0"/>
              </a:rPr>
              <a:t>. </a:t>
            </a:r>
          </a:p>
          <a:p>
            <a:pPr marL="4572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Congenial Light" panose="020F0502020204030204" pitchFamily="2" charset="0"/>
              </a:rPr>
              <a:t>Recuerda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400" b="1" dirty="0" err="1">
                <a:latin typeface="Fairwater Script" panose="020F0502020204030204" pitchFamily="2" charset="0"/>
              </a:rPr>
              <a:t>disfrutar</a:t>
            </a:r>
            <a:r>
              <a:rPr lang="en-US" sz="2400" b="1" dirty="0">
                <a:latin typeface="Fairwater Script" panose="020F0502020204030204" pitchFamily="2" charset="0"/>
              </a:rPr>
              <a:t> de </a:t>
            </a:r>
            <a:r>
              <a:rPr lang="en-US" sz="2400" b="1" dirty="0" err="1">
                <a:latin typeface="Fairwater Script" panose="020F0502020204030204" pitchFamily="2" charset="0"/>
              </a:rPr>
              <a:t>este</a:t>
            </a:r>
            <a:r>
              <a:rPr lang="en-US" sz="2400" b="1" dirty="0">
                <a:latin typeface="Fairwater Script" panose="020F0502020204030204" pitchFamily="2" charset="0"/>
              </a:rPr>
              <a:t> paseo</a:t>
            </a:r>
            <a:r>
              <a:rPr lang="en-US" sz="2000" dirty="0">
                <a:latin typeface="Congenial Light" panose="020F0502020204030204" pitchFamily="2" charset="0"/>
              </a:rPr>
              <a:t>. No se </a:t>
            </a:r>
            <a:r>
              <a:rPr lang="en-US" sz="2000" dirty="0" err="1">
                <a:latin typeface="Congenial Light" panose="020F0502020204030204" pitchFamily="2" charset="0"/>
              </a:rPr>
              <a:t>trata</a:t>
            </a:r>
            <a:r>
              <a:rPr lang="en-US" sz="2000" dirty="0">
                <a:latin typeface="Congenial Light" panose="020F0502020204030204" pitchFamily="2" charset="0"/>
              </a:rPr>
              <a:t> de </a:t>
            </a:r>
            <a:r>
              <a:rPr lang="en-US" sz="2000" dirty="0" err="1">
                <a:latin typeface="Congenial Light" panose="020F0502020204030204" pitchFamily="2" charset="0"/>
              </a:rPr>
              <a:t>llegar</a:t>
            </a:r>
            <a:r>
              <a:rPr lang="en-US" sz="2000" dirty="0">
                <a:latin typeface="Congenial Light" panose="020F0502020204030204" pitchFamily="2" charset="0"/>
              </a:rPr>
              <a:t> lo antes </a:t>
            </a:r>
            <a:r>
              <a:rPr lang="en-US" sz="2000" dirty="0" err="1">
                <a:latin typeface="Congenial Light" panose="020F0502020204030204" pitchFamily="2" charset="0"/>
              </a:rPr>
              <a:t>posible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000" dirty="0" err="1">
                <a:latin typeface="Congenial Light" panose="020F0502020204030204" pitchFamily="2" charset="0"/>
              </a:rPr>
              <a:t>ni</a:t>
            </a:r>
            <a:r>
              <a:rPr lang="en-US" sz="2000" dirty="0">
                <a:latin typeface="Congenial Light" panose="020F0502020204030204" pitchFamily="2" charset="0"/>
              </a:rPr>
              <a:t> de ser </a:t>
            </a:r>
            <a:r>
              <a:rPr lang="en-US" sz="2000" dirty="0" err="1">
                <a:latin typeface="Congenial Light" panose="020F0502020204030204" pitchFamily="2" charset="0"/>
              </a:rPr>
              <a:t>el</a:t>
            </a:r>
            <a:r>
              <a:rPr lang="en-US" sz="2000" dirty="0">
                <a:latin typeface="Congenial Light" panose="020F0502020204030204" pitchFamily="2" charset="0"/>
              </a:rPr>
              <a:t> primer, </a:t>
            </a:r>
            <a:r>
              <a:rPr lang="en-US" sz="2000" dirty="0" err="1">
                <a:latin typeface="Congenial Light" panose="020F0502020204030204" pitchFamily="2" charset="0"/>
              </a:rPr>
              <a:t>sino</a:t>
            </a:r>
            <a:r>
              <a:rPr lang="en-US" sz="2000" dirty="0">
                <a:latin typeface="Congenial Light" panose="020F0502020204030204" pitchFamily="2" charset="0"/>
              </a:rPr>
              <a:t> de </a:t>
            </a:r>
            <a:r>
              <a:rPr lang="en-US" sz="2000" dirty="0" err="1">
                <a:latin typeface="Congenial Light" panose="020F0502020204030204" pitchFamily="2" charset="0"/>
              </a:rPr>
              <a:t>hacerlo</a:t>
            </a:r>
            <a:r>
              <a:rPr lang="en-US" sz="2000" dirty="0">
                <a:latin typeface="Congenial Light" panose="020F0502020204030204" pitchFamily="2" charset="0"/>
              </a:rPr>
              <a:t> </a:t>
            </a:r>
            <a:r>
              <a:rPr lang="en-US" sz="2400" b="1" dirty="0">
                <a:latin typeface="Congenial Light" panose="020F0502020204030204" pitchFamily="2" charset="0"/>
              </a:rPr>
              <a:t>bien y de </a:t>
            </a:r>
            <a:r>
              <a:rPr lang="en-US" sz="24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aprender</a:t>
            </a:r>
            <a:r>
              <a:rPr lang="en-US" sz="2400" b="1" dirty="0">
                <a:highlight>
                  <a:srgbClr val="FFFF00"/>
                </a:highlight>
                <a:latin typeface="Congenial Light" panose="020F0502020204030204" pitchFamily="2" charset="0"/>
              </a:rPr>
              <a:t> </a:t>
            </a:r>
            <a:r>
              <a:rPr lang="en-US" sz="24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en</a:t>
            </a:r>
            <a:r>
              <a:rPr lang="en-US" sz="2400" b="1" dirty="0">
                <a:highlight>
                  <a:srgbClr val="FFFF00"/>
                </a:highlight>
                <a:latin typeface="Congenial Light" panose="020F0502020204030204" pitchFamily="2" charset="0"/>
              </a:rPr>
              <a:t> </a:t>
            </a:r>
            <a:r>
              <a:rPr lang="en-US" sz="24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el</a:t>
            </a:r>
            <a:r>
              <a:rPr lang="en-US" sz="2400" b="1" dirty="0">
                <a:highlight>
                  <a:srgbClr val="FFFF00"/>
                </a:highlight>
                <a:latin typeface="Congenial Light" panose="020F0502020204030204" pitchFamily="2" charset="0"/>
              </a:rPr>
              <a:t> </a:t>
            </a:r>
            <a:r>
              <a:rPr lang="en-US" sz="2400" b="1" dirty="0" err="1">
                <a:highlight>
                  <a:srgbClr val="FFFF00"/>
                </a:highlight>
                <a:latin typeface="Congenial Light" panose="020F0502020204030204" pitchFamily="2" charset="0"/>
              </a:rPr>
              <a:t>camino</a:t>
            </a:r>
            <a:r>
              <a:rPr lang="en-US" sz="2400" b="1" dirty="0">
                <a:highlight>
                  <a:srgbClr val="FFFF00"/>
                </a:highlight>
                <a:latin typeface="Congenial Light" panose="020F0502020204030204" pitchFamily="2" charset="0"/>
              </a:rPr>
              <a:t> </a:t>
            </a:r>
            <a:r>
              <a:rPr lang="en-US" sz="2400" b="1" dirty="0">
                <a:latin typeface="Congenial Light" panose="020F0502020204030204" pitchFamily="2" charset="0"/>
              </a:rPr>
              <a:t>;)</a:t>
            </a:r>
            <a:r>
              <a:rPr lang="en-US" sz="1400" dirty="0">
                <a:latin typeface="Congenial Light" panose="020F0502020204030204" pitchFamily="2" charset="0"/>
              </a:rPr>
              <a:t>. </a:t>
            </a: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E1698959-6CF3-CACA-05F8-83922D3375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66" r="20670"/>
          <a:stretch/>
        </p:blipFill>
        <p:spPr>
          <a:xfrm>
            <a:off x="8141399" y="10"/>
            <a:ext cx="4050601" cy="6857990"/>
          </a:xfrm>
          <a:custGeom>
            <a:avLst/>
            <a:gdLst/>
            <a:ahLst/>
            <a:cxnLst/>
            <a:rect l="l" t="t" r="r" b="b"/>
            <a:pathLst>
              <a:path w="4050601" h="6858000">
                <a:moveTo>
                  <a:pt x="26697" y="0"/>
                </a:moveTo>
                <a:lnTo>
                  <a:pt x="4050601" y="0"/>
                </a:lnTo>
                <a:lnTo>
                  <a:pt x="4050601" y="6858000"/>
                </a:lnTo>
                <a:lnTo>
                  <a:pt x="28376" y="6858000"/>
                </a:lnTo>
                <a:lnTo>
                  <a:pt x="28782" y="6851321"/>
                </a:lnTo>
                <a:cubicBezTo>
                  <a:pt x="31911" y="6730915"/>
                  <a:pt x="35027" y="6610471"/>
                  <a:pt x="38157" y="6489990"/>
                </a:cubicBezTo>
                <a:cubicBezTo>
                  <a:pt x="38284" y="6484913"/>
                  <a:pt x="39171" y="6479963"/>
                  <a:pt x="39171" y="6474886"/>
                </a:cubicBezTo>
                <a:cubicBezTo>
                  <a:pt x="48166" y="6361042"/>
                  <a:pt x="53107" y="6247198"/>
                  <a:pt x="18899" y="6136019"/>
                </a:cubicBezTo>
                <a:cubicBezTo>
                  <a:pt x="15871" y="6125573"/>
                  <a:pt x="14262" y="6114773"/>
                  <a:pt x="14084" y="6103909"/>
                </a:cubicBezTo>
                <a:cubicBezTo>
                  <a:pt x="12413" y="6006983"/>
                  <a:pt x="16644" y="5910056"/>
                  <a:pt x="26754" y="5813650"/>
                </a:cubicBezTo>
                <a:cubicBezTo>
                  <a:pt x="31949" y="5754507"/>
                  <a:pt x="26754" y="5694475"/>
                  <a:pt x="43478" y="5635967"/>
                </a:cubicBezTo>
                <a:cubicBezTo>
                  <a:pt x="50864" y="5606890"/>
                  <a:pt x="55109" y="5577103"/>
                  <a:pt x="56147" y="5547125"/>
                </a:cubicBezTo>
                <a:cubicBezTo>
                  <a:pt x="59948" y="5474529"/>
                  <a:pt x="38537" y="5406248"/>
                  <a:pt x="18139" y="5337713"/>
                </a:cubicBezTo>
                <a:cubicBezTo>
                  <a:pt x="7370" y="5301414"/>
                  <a:pt x="-5426" y="5264355"/>
                  <a:pt x="2429" y="5226280"/>
                </a:cubicBezTo>
                <a:cubicBezTo>
                  <a:pt x="16707" y="5167720"/>
                  <a:pt x="24854" y="5107828"/>
                  <a:pt x="26754" y="5047581"/>
                </a:cubicBezTo>
                <a:cubicBezTo>
                  <a:pt x="26754" y="5004937"/>
                  <a:pt x="16365" y="4963181"/>
                  <a:pt x="20039" y="4920664"/>
                </a:cubicBezTo>
                <a:cubicBezTo>
                  <a:pt x="28211" y="4838181"/>
                  <a:pt x="30238" y="4755203"/>
                  <a:pt x="26121" y="4672415"/>
                </a:cubicBezTo>
                <a:cubicBezTo>
                  <a:pt x="26095" y="4639315"/>
                  <a:pt x="29846" y="4606317"/>
                  <a:pt x="37270" y="4574054"/>
                </a:cubicBezTo>
                <a:cubicBezTo>
                  <a:pt x="46506" y="4517120"/>
                  <a:pt x="48419" y="4459246"/>
                  <a:pt x="42971" y="4401829"/>
                </a:cubicBezTo>
                <a:cubicBezTo>
                  <a:pt x="37016" y="4335324"/>
                  <a:pt x="19279" y="4269835"/>
                  <a:pt x="14845" y="4203331"/>
                </a:cubicBezTo>
                <a:cubicBezTo>
                  <a:pt x="7876" y="4093167"/>
                  <a:pt x="17759" y="3983003"/>
                  <a:pt x="27514" y="3873347"/>
                </a:cubicBezTo>
                <a:cubicBezTo>
                  <a:pt x="35116" y="3803010"/>
                  <a:pt x="37143" y="3732178"/>
                  <a:pt x="33596" y="3661523"/>
                </a:cubicBezTo>
                <a:cubicBezTo>
                  <a:pt x="29161" y="3605426"/>
                  <a:pt x="22193" y="3549329"/>
                  <a:pt x="20926" y="3493232"/>
                </a:cubicBezTo>
                <a:cubicBezTo>
                  <a:pt x="18646" y="3392967"/>
                  <a:pt x="19532" y="3292703"/>
                  <a:pt x="25360" y="3192439"/>
                </a:cubicBezTo>
                <a:cubicBezTo>
                  <a:pt x="28274" y="3142180"/>
                  <a:pt x="32962" y="3092429"/>
                  <a:pt x="34989" y="3041789"/>
                </a:cubicBezTo>
                <a:cubicBezTo>
                  <a:pt x="37016" y="2991149"/>
                  <a:pt x="41071" y="2940002"/>
                  <a:pt x="29542" y="2890377"/>
                </a:cubicBezTo>
                <a:cubicBezTo>
                  <a:pt x="10030" y="2805978"/>
                  <a:pt x="24347" y="2721959"/>
                  <a:pt x="28528" y="2637813"/>
                </a:cubicBezTo>
                <a:cubicBezTo>
                  <a:pt x="31062" y="2585523"/>
                  <a:pt x="46266" y="2531964"/>
                  <a:pt x="32836" y="2481198"/>
                </a:cubicBezTo>
                <a:cubicBezTo>
                  <a:pt x="11677" y="2401621"/>
                  <a:pt x="25487" y="2323694"/>
                  <a:pt x="32836" y="2245386"/>
                </a:cubicBezTo>
                <a:cubicBezTo>
                  <a:pt x="41311" y="2171280"/>
                  <a:pt x="39816" y="2096361"/>
                  <a:pt x="28401" y="2022648"/>
                </a:cubicBezTo>
                <a:cubicBezTo>
                  <a:pt x="14084" y="1949518"/>
                  <a:pt x="14084" y="1874307"/>
                  <a:pt x="28401" y="1801178"/>
                </a:cubicBezTo>
                <a:cubicBezTo>
                  <a:pt x="40260" y="1740816"/>
                  <a:pt x="41628" y="1678868"/>
                  <a:pt x="32455" y="1618037"/>
                </a:cubicBezTo>
                <a:cubicBezTo>
                  <a:pt x="26247" y="1574505"/>
                  <a:pt x="15098" y="1531226"/>
                  <a:pt x="13578" y="1487694"/>
                </a:cubicBezTo>
                <a:cubicBezTo>
                  <a:pt x="10436" y="1396656"/>
                  <a:pt x="12298" y="1305517"/>
                  <a:pt x="19153" y="1214696"/>
                </a:cubicBezTo>
                <a:cubicBezTo>
                  <a:pt x="27134" y="1111259"/>
                  <a:pt x="42464" y="1008202"/>
                  <a:pt x="31822" y="904004"/>
                </a:cubicBezTo>
                <a:cubicBezTo>
                  <a:pt x="28148" y="868213"/>
                  <a:pt x="20673" y="832549"/>
                  <a:pt x="19913" y="796632"/>
                </a:cubicBezTo>
                <a:cubicBezTo>
                  <a:pt x="18266" y="729366"/>
                  <a:pt x="17505" y="662989"/>
                  <a:pt x="21306" y="593565"/>
                </a:cubicBezTo>
                <a:cubicBezTo>
                  <a:pt x="25107" y="524142"/>
                  <a:pt x="39550" y="453703"/>
                  <a:pt x="29795" y="385549"/>
                </a:cubicBezTo>
                <a:cubicBezTo>
                  <a:pt x="20039" y="317394"/>
                  <a:pt x="26374" y="250382"/>
                  <a:pt x="32709" y="183497"/>
                </a:cubicBezTo>
                <a:cubicBezTo>
                  <a:pt x="35750" y="151705"/>
                  <a:pt x="37809" y="120261"/>
                  <a:pt x="37254" y="88945"/>
                </a:cubicBez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6DF699B-67A2-5CE5-9FED-9D27D4831D94}"/>
              </a:ext>
            </a:extLst>
          </p:cNvPr>
          <p:cNvSpPr txBox="1"/>
          <p:nvPr/>
        </p:nvSpPr>
        <p:spPr>
          <a:xfrm>
            <a:off x="8803178" y="5494713"/>
            <a:ext cx="31920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Lorena Valera Villalba</a:t>
            </a:r>
          </a:p>
          <a:p>
            <a:pPr algn="ctr"/>
            <a:r>
              <a:rPr lang="es-ES" sz="2800" b="1" dirty="0"/>
              <a:t>3ºESO</a:t>
            </a:r>
          </a:p>
          <a:p>
            <a:pPr algn="ctr"/>
            <a:r>
              <a:rPr lang="es-ES" sz="2800" b="1" dirty="0"/>
              <a:t>Lengua castellana y literatura</a:t>
            </a:r>
          </a:p>
        </p:txBody>
      </p:sp>
    </p:spTree>
    <p:extLst>
      <p:ext uri="{BB962C8B-B14F-4D97-AF65-F5344CB8AC3E}">
        <p14:creationId xmlns:p14="http://schemas.microsoft.com/office/powerpoint/2010/main" val="262564389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253C22"/>
      </a:dk2>
      <a:lt2>
        <a:srgbClr val="E8E5E2"/>
      </a:lt2>
      <a:accent1>
        <a:srgbClr val="8EA6C2"/>
      </a:accent1>
      <a:accent2>
        <a:srgbClr val="79AAB1"/>
      </a:accent2>
      <a:accent3>
        <a:srgbClr val="81AA9D"/>
      </a:accent3>
      <a:accent4>
        <a:srgbClr val="77AF87"/>
      </a:accent4>
      <a:accent5>
        <a:srgbClr val="87AB81"/>
      </a:accent5>
      <a:accent6>
        <a:srgbClr val="91A974"/>
      </a:accent6>
      <a:hlink>
        <a:srgbClr val="9A7E5D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Congenial Black</vt:lpstr>
      <vt:lpstr>Congenial Light</vt:lpstr>
      <vt:lpstr>Fairwater Script</vt:lpstr>
      <vt:lpstr>Forte</vt:lpstr>
      <vt:lpstr>The Hand Bold</vt:lpstr>
      <vt:lpstr>The Serif Hand Black</vt:lpstr>
      <vt:lpstr>SketchyVTI</vt:lpstr>
      <vt:lpstr>INSTRUCCIONES PARA REALIZAR TU ESPACIO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</dc:title>
  <dc:creator>Lorena Valera Villalba</dc:creator>
  <cp:lastModifiedBy>Lorena Valera Villalba</cp:lastModifiedBy>
  <cp:revision>3</cp:revision>
  <dcterms:created xsi:type="dcterms:W3CDTF">2024-02-09T10:07:11Z</dcterms:created>
  <dcterms:modified xsi:type="dcterms:W3CDTF">2024-02-09T10:30:47Z</dcterms:modified>
</cp:coreProperties>
</file>