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045FC9-884E-4DD8-B9B6-BA18186B484A}"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378614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045FC9-884E-4DD8-B9B6-BA18186B484A}"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408689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045FC9-884E-4DD8-B9B6-BA18186B484A}"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B64CFB-B03D-411C-89DB-4460738F366C}"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193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C045FC9-884E-4DD8-B9B6-BA18186B484A}"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410990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C045FC9-884E-4DD8-B9B6-BA18186B484A}"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B64CFB-B03D-411C-89DB-4460738F366C}"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3065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C045FC9-884E-4DD8-B9B6-BA18186B484A}"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124595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045FC9-884E-4DD8-B9B6-BA18186B484A}"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2903618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045FC9-884E-4DD8-B9B6-BA18186B484A}"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200949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045FC9-884E-4DD8-B9B6-BA18186B484A}"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33194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045FC9-884E-4DD8-B9B6-BA18186B484A}"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294612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045FC9-884E-4DD8-B9B6-BA18186B484A}"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324770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045FC9-884E-4DD8-B9B6-BA18186B484A}" type="datetimeFigureOut">
              <a:rPr lang="es-ES" smtClean="0"/>
              <a:t>23/04/2021</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10821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045FC9-884E-4DD8-B9B6-BA18186B484A}" type="datetimeFigureOut">
              <a:rPr lang="es-ES" smtClean="0"/>
              <a:t>23/04/2021</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359960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45FC9-884E-4DD8-B9B6-BA18186B484A}" type="datetimeFigureOut">
              <a:rPr lang="es-ES" smtClean="0"/>
              <a:t>23/04/2021</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32704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045FC9-884E-4DD8-B9B6-BA18186B484A}"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200659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045FC9-884E-4DD8-B9B6-BA18186B484A}"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B64CFB-B03D-411C-89DB-4460738F366C}" type="slidenum">
              <a:rPr lang="es-ES" smtClean="0"/>
              <a:t>‹Nº›</a:t>
            </a:fld>
            <a:endParaRPr lang="es-ES"/>
          </a:p>
        </p:txBody>
      </p:sp>
    </p:spTree>
    <p:extLst>
      <p:ext uri="{BB962C8B-B14F-4D97-AF65-F5344CB8AC3E}">
        <p14:creationId xmlns:p14="http://schemas.microsoft.com/office/powerpoint/2010/main" val="232802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C045FC9-884E-4DD8-B9B6-BA18186B484A}" type="datetimeFigureOut">
              <a:rPr lang="es-ES" smtClean="0"/>
              <a:t>23/04/2021</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0B64CFB-B03D-411C-89DB-4460738F366C}" type="slidenum">
              <a:rPr lang="es-ES" smtClean="0"/>
              <a:t>‹Nº›</a:t>
            </a:fld>
            <a:endParaRPr lang="es-ES"/>
          </a:p>
        </p:txBody>
      </p:sp>
    </p:spTree>
    <p:extLst>
      <p:ext uri="{BB962C8B-B14F-4D97-AF65-F5344CB8AC3E}">
        <p14:creationId xmlns:p14="http://schemas.microsoft.com/office/powerpoint/2010/main" val="383963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57152-82CD-4FDC-A948-753CA154BA6F}"/>
              </a:ext>
            </a:extLst>
          </p:cNvPr>
          <p:cNvSpPr>
            <a:spLocks noGrp="1"/>
          </p:cNvSpPr>
          <p:nvPr>
            <p:ph type="ctrTitle"/>
          </p:nvPr>
        </p:nvSpPr>
        <p:spPr/>
        <p:txBody>
          <a:bodyPr/>
          <a:lstStyle/>
          <a:p>
            <a:r>
              <a:rPr lang="es-ES" dirty="0"/>
              <a:t>TAREA 2.1. BARRERAS PARA LA PARTICIPACIÓN</a:t>
            </a:r>
          </a:p>
        </p:txBody>
      </p:sp>
      <p:sp>
        <p:nvSpPr>
          <p:cNvPr id="3" name="Subtítulo 2">
            <a:extLst>
              <a:ext uri="{FF2B5EF4-FFF2-40B4-BE49-F238E27FC236}">
                <a16:creationId xmlns:a16="http://schemas.microsoft.com/office/drawing/2014/main" id="{ED8793ED-7F9A-4912-8F4F-3903B5A09AA0}"/>
              </a:ext>
            </a:extLst>
          </p:cNvPr>
          <p:cNvSpPr>
            <a:spLocks noGrp="1"/>
          </p:cNvSpPr>
          <p:nvPr>
            <p:ph type="subTitle" idx="1"/>
          </p:nvPr>
        </p:nvSpPr>
        <p:spPr/>
        <p:txBody>
          <a:bodyPr/>
          <a:lstStyle/>
          <a:p>
            <a:r>
              <a:rPr lang="es-ES" dirty="0"/>
              <a:t>CARMEN IBÁÑEZ POLO</a:t>
            </a:r>
          </a:p>
        </p:txBody>
      </p:sp>
    </p:spTree>
    <p:extLst>
      <p:ext uri="{BB962C8B-B14F-4D97-AF65-F5344CB8AC3E}">
        <p14:creationId xmlns:p14="http://schemas.microsoft.com/office/powerpoint/2010/main" val="151575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F1EAC3-4F89-481C-A3C4-EAFA97BFA5C0}"/>
              </a:ext>
            </a:extLst>
          </p:cNvPr>
          <p:cNvSpPr>
            <a:spLocks noGrp="1"/>
          </p:cNvSpPr>
          <p:nvPr>
            <p:ph type="title"/>
          </p:nvPr>
        </p:nvSpPr>
        <p:spPr/>
        <p:txBody>
          <a:bodyPr>
            <a:normAutofit fontScale="90000"/>
          </a:bodyPr>
          <a:lstStyle/>
          <a:p>
            <a:pPr>
              <a:spcBef>
                <a:spcPts val="1200"/>
              </a:spcBef>
              <a:spcAft>
                <a:spcPts val="1200"/>
              </a:spcAft>
            </a:pPr>
            <a:r>
              <a:rPr lang="es-ES" sz="1800" dirty="0">
                <a:solidFill>
                  <a:srgbClr val="555555"/>
                </a:solidFill>
                <a:effectLst/>
                <a:latin typeface="Trebuchet MS" panose="020B0603020202020204" pitchFamily="34" charset="0"/>
                <a:ea typeface="Times New Roman" panose="02020603050405020304" pitchFamily="18" charset="0"/>
              </a:rPr>
              <a:t>La inclusión es uno los rasgos más definitorios del Cepa Pozuelo. El centro fue remodelado en el año 2007 con el fin de facilitar la accesibilidad cognitiva, rasgo esencial en un centro educativo.</a:t>
            </a:r>
            <a:br>
              <a:rPr lang="es-ES" sz="1800" dirty="0">
                <a:effectLst/>
                <a:latin typeface="Times New Roman" panose="02020603050405020304" pitchFamily="18" charset="0"/>
                <a:ea typeface="Times New Roman" panose="02020603050405020304" pitchFamily="18" charset="0"/>
              </a:rPr>
            </a:br>
            <a:r>
              <a:rPr lang="es-ES" sz="1800" dirty="0">
                <a:solidFill>
                  <a:srgbClr val="555555"/>
                </a:solidFill>
                <a:effectLst/>
                <a:latin typeface="Trebuchet MS" panose="020B0603020202020204" pitchFamily="34" charset="0"/>
                <a:ea typeface="Times New Roman" panose="02020603050405020304" pitchFamily="18" charset="0"/>
              </a:rPr>
              <a:t>Se busca dar respuesta a la gran diversidad de alumnos que asisten al centro, al tiempo que hacerlo más comprensible y fácil de utilizar.</a:t>
            </a:r>
            <a:br>
              <a:rPr lang="es-ES" sz="1800" dirty="0">
                <a:effectLst/>
                <a:latin typeface="Times New Roman" panose="02020603050405020304" pitchFamily="18" charset="0"/>
                <a:ea typeface="Times New Roman" panose="02020603050405020304" pitchFamily="18" charset="0"/>
              </a:rPr>
            </a:br>
            <a:endParaRPr lang="es-ES" dirty="0"/>
          </a:p>
        </p:txBody>
      </p:sp>
      <p:pic>
        <p:nvPicPr>
          <p:cNvPr id="4" name="Marcador de contenido 3">
            <a:extLst>
              <a:ext uri="{FF2B5EF4-FFF2-40B4-BE49-F238E27FC236}">
                <a16:creationId xmlns:a16="http://schemas.microsoft.com/office/drawing/2014/main" id="{249A2F49-3BC4-49DD-92FC-F9E9AEC9ED53}"/>
              </a:ext>
            </a:extLst>
          </p:cNvPr>
          <p:cNvPicPr>
            <a:picLocks noGrp="1" noChangeAspect="1"/>
          </p:cNvPicPr>
          <p:nvPr>
            <p:ph idx="1"/>
          </p:nvPr>
        </p:nvPicPr>
        <p:blipFill>
          <a:blip r:embed="rId2"/>
          <a:stretch>
            <a:fillRect/>
          </a:stretch>
        </p:blipFill>
        <p:spPr>
          <a:xfrm>
            <a:off x="3923414" y="2202911"/>
            <a:ext cx="5434083" cy="3639627"/>
          </a:xfrm>
          <a:prstGeom prst="rect">
            <a:avLst/>
          </a:prstGeom>
        </p:spPr>
      </p:pic>
    </p:spTree>
    <p:extLst>
      <p:ext uri="{BB962C8B-B14F-4D97-AF65-F5344CB8AC3E}">
        <p14:creationId xmlns:p14="http://schemas.microsoft.com/office/powerpoint/2010/main" val="137393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6DAB75-5B30-480E-983D-EA71A806C027}"/>
              </a:ext>
            </a:extLst>
          </p:cNvPr>
          <p:cNvSpPr>
            <a:spLocks noGrp="1"/>
          </p:cNvSpPr>
          <p:nvPr>
            <p:ph type="title"/>
          </p:nvPr>
        </p:nvSpPr>
        <p:spPr/>
        <p:txBody>
          <a:bodyPr>
            <a:normAutofit fontScale="90000"/>
          </a:bodyPr>
          <a:lstStyle/>
          <a:p>
            <a:r>
              <a:rPr lang="es-ES" sz="1800" dirty="0">
                <a:solidFill>
                  <a:srgbClr val="555555"/>
                </a:solidFill>
                <a:effectLst/>
                <a:latin typeface="Trebuchet MS" panose="020B0603020202020204" pitchFamily="34" charset="0"/>
                <a:ea typeface="Times New Roman" panose="02020603050405020304" pitchFamily="18" charset="0"/>
                <a:cs typeface="Times New Roman" panose="02020603050405020304" pitchFamily="18" charset="0"/>
              </a:rPr>
              <a:t>Los alumnos con discapacidad visual tienen la necesidad de acceder de forma escrita a la información. En el Cepa Pozuelo la información en sistema Braille está en el ascensor, pero no aparece en las máquinas de bebidas, comidas y del agua. Esto supone una barrera que es fácil de solucionar si los encargados de las máquinas incluyeran este lenguaje en dichas máquinas.</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pic>
        <p:nvPicPr>
          <p:cNvPr id="4" name="Marcador de contenido 3">
            <a:extLst>
              <a:ext uri="{FF2B5EF4-FFF2-40B4-BE49-F238E27FC236}">
                <a16:creationId xmlns:a16="http://schemas.microsoft.com/office/drawing/2014/main" id="{A9907E2D-7B19-4AC1-B82B-3A89F63DE175}"/>
              </a:ext>
            </a:extLst>
          </p:cNvPr>
          <p:cNvPicPr>
            <a:picLocks noGrp="1"/>
          </p:cNvPicPr>
          <p:nvPr>
            <p:ph idx="1"/>
          </p:nvPr>
        </p:nvPicPr>
        <p:blipFill>
          <a:blip r:embed="rId2"/>
          <a:stretch>
            <a:fillRect/>
          </a:stretch>
        </p:blipFill>
        <p:spPr>
          <a:xfrm>
            <a:off x="3179136" y="2133600"/>
            <a:ext cx="2317898" cy="2491563"/>
          </a:xfrm>
          <a:prstGeom prst="rect">
            <a:avLst/>
          </a:prstGeom>
        </p:spPr>
      </p:pic>
      <p:pic>
        <p:nvPicPr>
          <p:cNvPr id="5" name="Imagen 4">
            <a:extLst>
              <a:ext uri="{FF2B5EF4-FFF2-40B4-BE49-F238E27FC236}">
                <a16:creationId xmlns:a16="http://schemas.microsoft.com/office/drawing/2014/main" id="{8EB65429-65AC-4BD9-82D9-979F9BB6D705}"/>
              </a:ext>
            </a:extLst>
          </p:cNvPr>
          <p:cNvPicPr>
            <a:picLocks noChangeAspect="1"/>
          </p:cNvPicPr>
          <p:nvPr/>
        </p:nvPicPr>
        <p:blipFill>
          <a:blip r:embed="rId3"/>
          <a:stretch>
            <a:fillRect/>
          </a:stretch>
        </p:blipFill>
        <p:spPr>
          <a:xfrm>
            <a:off x="6096000" y="2035096"/>
            <a:ext cx="1867786" cy="2491563"/>
          </a:xfrm>
          <a:prstGeom prst="rect">
            <a:avLst/>
          </a:prstGeom>
        </p:spPr>
      </p:pic>
      <p:pic>
        <p:nvPicPr>
          <p:cNvPr id="6" name="Imagen 5">
            <a:extLst>
              <a:ext uri="{FF2B5EF4-FFF2-40B4-BE49-F238E27FC236}">
                <a16:creationId xmlns:a16="http://schemas.microsoft.com/office/drawing/2014/main" id="{E00714C3-9A5F-49FC-89F1-62EF477DEB71}"/>
              </a:ext>
            </a:extLst>
          </p:cNvPr>
          <p:cNvPicPr>
            <a:picLocks noChangeAspect="1"/>
          </p:cNvPicPr>
          <p:nvPr/>
        </p:nvPicPr>
        <p:blipFill>
          <a:blip r:embed="rId4"/>
          <a:stretch>
            <a:fillRect/>
          </a:stretch>
        </p:blipFill>
        <p:spPr>
          <a:xfrm flipH="1">
            <a:off x="8378453" y="2035096"/>
            <a:ext cx="2211573" cy="2543099"/>
          </a:xfrm>
          <a:prstGeom prst="rect">
            <a:avLst/>
          </a:prstGeom>
        </p:spPr>
      </p:pic>
    </p:spTree>
    <p:extLst>
      <p:ext uri="{BB962C8B-B14F-4D97-AF65-F5344CB8AC3E}">
        <p14:creationId xmlns:p14="http://schemas.microsoft.com/office/powerpoint/2010/main" val="62505878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TotalTime>
  <Words>142</Words>
  <Application>Microsoft Office PowerPoint</Application>
  <PresentationFormat>Panorámica</PresentationFormat>
  <Paragraphs>4</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Calibri</vt:lpstr>
      <vt:lpstr>Century Gothic</vt:lpstr>
      <vt:lpstr>Times New Roman</vt:lpstr>
      <vt:lpstr>Trebuchet MS</vt:lpstr>
      <vt:lpstr>Wingdings 3</vt:lpstr>
      <vt:lpstr>Espiral</vt:lpstr>
      <vt:lpstr>TAREA 2.1. BARRERAS PARA LA PARTICIPACIÓN</vt:lpstr>
      <vt:lpstr>La inclusión es uno los rasgos más definitorios del Cepa Pozuelo. El centro fue remodelado en el año 2007 con el fin de facilitar la accesibilidad cognitiva, rasgo esencial en un centro educativo. Se busca dar respuesta a la gran diversidad de alumnos que asisten al centro, al tiempo que hacerlo más comprensible y fácil de utilizar. </vt:lpstr>
      <vt:lpstr>Los alumnos con discapacidad visual tienen la necesidad de acceder de forma escrita a la información. En el Cepa Pozuelo la información en sistema Braille está en el ascensor, pero no aparece en las máquinas de bebidas, comidas y del agua. Esto supone una barrera que es fácil de solucionar si los encargados de las máquinas incluyeran este lenguaje en dichas máquinas.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TAREA 2.1. BARRERAS PARA LA PARTICIPACIÓN</dc:title>
  <dc:creator>Carmen Ibañez</dc:creator>
  <cp:lastModifiedBy>Carmen Ibañez</cp:lastModifiedBy>
  <cp:revision>1</cp:revision>
  <dcterms:created xsi:type="dcterms:W3CDTF">2021-04-23T18:08:52Z</dcterms:created>
  <dcterms:modified xsi:type="dcterms:W3CDTF">2021-04-23T18:12:58Z</dcterms:modified>
</cp:coreProperties>
</file>