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6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20B9AE-8CE1-438E-81B3-FF86F16AEDBF}" v="4" dt="2023-11-05T21:46:12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C4F9-5EE7-47B7-B965-368EB53A4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1181099"/>
            <a:ext cx="6864724" cy="3581399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4A1F1-374F-4FC8-89F7-83065EA4F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5075227"/>
            <a:ext cx="6864724" cy="868374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5CB5F-AE9B-4C02-B16F-C462CAFC1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4B1CC-830B-4695-B174-D9E9100A8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CD43F-E516-4123-A6D8-DB72C3CC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770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8C0AF-44D0-4830-AF13-49B8522BE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1B4D8C-6045-47B3-9A0C-F2215A904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9A9F1-F398-416A-A8C0-0A36D838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7F801-C9FB-4A34-8386-BA9FBACCB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5176-F6E9-4997-8355-74F2A4560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92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EBC807-13E1-4F3F-83FA-FD9BD24F3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86520" y="647699"/>
            <a:ext cx="2291080" cy="52959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E2EAA-155E-482E-A2B8-547653B253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52371" y="647699"/>
            <a:ext cx="8120789" cy="52959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A4BDC-BDD0-417D-AF7C-516EE556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663EC-23F9-4202-80F3-F8E55088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8402D-7367-485B-AEA6-5AB2B820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656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FF197-4D72-4945-8068-57D52018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81FA8-039D-4BAF-8AAB-7B6616AF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27357F-46A1-493A-A5E4-1D7FAE5B9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277BC-26F9-4B14-A2DC-C7575C5A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BC3FF-EE25-45FB-A7A8-AAA522F7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629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596BE-9AF9-4E97-9204-5B672D79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62200"/>
            <a:ext cx="7696200" cy="240030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DF98A-E8AE-4443-9A8C-CB35DEB2C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1200" y="5067300"/>
            <a:ext cx="7696200" cy="8763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7114B-35CB-40C5-BCC8-C5039524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1AA324-982E-42C4-8002-5F236877C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01596-9353-4C1A-972E-6522F2B4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68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F0BC9-7469-437A-B92B-0A2627E4B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D887-595C-4649-AF8E-E78307000D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25625"/>
            <a:ext cx="49911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FE29C-ED37-4DD9-949F-0024342619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825625"/>
            <a:ext cx="5029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6AA34-8CC0-4E5B-8396-0AC7563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F7398-73FE-4D27-AFF9-91BEBFED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00880-10EE-4115-8BBB-13DDF270D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87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3C9B-D20D-43FA-BA18-D50F86A9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699"/>
            <a:ext cx="10625229" cy="11506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52F00A-F4EE-40FC-9325-37384042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863" y="1879599"/>
            <a:ext cx="5157787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5DD90-A306-4A8B-A54C-8033B7F7F0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863" y="2560955"/>
            <a:ext cx="5157787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40E0AA-F8F8-4862-B27B-50FAF2F34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412" y="1879599"/>
            <a:ext cx="5183188" cy="675641"/>
          </a:xfrm>
        </p:spPr>
        <p:txBody>
          <a:bodyPr anchor="b">
            <a:no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FEBDD6-EDA1-4CE7-9DDC-9D977E12D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412" y="2560955"/>
            <a:ext cx="5183188" cy="36493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044487-D350-4434-A5C7-A96942FF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89DC43-E591-42BF-82EE-E4887E4BC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CD421-2D00-41DD-A393-4739E389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0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39A8B-0FAF-431C-9657-9003FA037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BBA2A1-331D-40F8-867B-CE150113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0995C1-5121-47B6-AC6D-F60C0FF6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BE022-9B54-431C-80D5-5D8F2AFC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99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15B6E5-6347-41F6-85FC-3BF3652D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A93F6-45F8-4453-B5DC-B2F3D5D0B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364E1-213B-4AF0-80D7-8101EFD5E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61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90B5D-E76D-4797-AD77-15625D67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44D8D-C9CF-43B2-905D-2368B17A5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188" y="914400"/>
            <a:ext cx="5737412" cy="50291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B4BF0C-D14C-46D7-ACDD-1885DDD88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79"/>
            <a:ext cx="4119654" cy="32461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D7D8D-72E7-4ABD-BB87-80BB4900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9C1CE-C8CE-4364-A021-ADC2D647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6FA33-09EF-495A-853E-63750CA37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687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023E-952E-40DF-A101-74D22789D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2" y="647700"/>
            <a:ext cx="4119654" cy="17145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1E98DD-BF5D-4CCA-8C66-F2A6CE1127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86400" y="914400"/>
            <a:ext cx="5791200" cy="50291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C22A6-F2C2-4A88-BEE5-2D6CEB52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372" y="2697480"/>
            <a:ext cx="4119654" cy="31715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1F755-C7AF-4C50-8CA8-828612A76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E175-E818-477C-A3F6-7DD65C12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0B8E3-DB91-440B-818F-71E4248B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794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EB7D6-B8CB-49E3-874F-2255BEE82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371" y="647700"/>
            <a:ext cx="10625229" cy="11470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EEAC5-A8AB-4FE8-A270-D70F7DED4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371" y="2095500"/>
            <a:ext cx="10620855" cy="3848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6506C-52BF-4C05-AD31-7C08B8015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2371" y="6332538"/>
            <a:ext cx="30064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D341B595-366B-43E2-A22E-EA6A78C03F06}" type="datetimeFigureOut">
              <a:rPr lang="en-US" smtClean="0"/>
              <a:t>11/5/2023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34630-6C67-4A40-A499-CB025B243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34169" y="6332538"/>
            <a:ext cx="35054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4E14B-0EE8-4015-809C-DD36B5459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4747" y="6332538"/>
            <a:ext cx="5398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spc="100" baseline="0">
                <a:solidFill>
                  <a:schemeClr val="tx1"/>
                </a:solidFill>
              </a:defRPr>
            </a:lvl1pPr>
          </a:lstStyle>
          <a:p>
            <a:fld id="{4BA915EE-10CB-4CF1-8569-6154455DA57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58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kern="1200" cap="all" spc="300" baseline="0">
          <a:solidFill>
            <a:srgbClr val="FFFFFF"/>
          </a:solidFill>
          <a:highlight>
            <a:srgbClr val="000000"/>
          </a:highligh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SzPct val="7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D7ED8913-0295-4A95-B0E8-D143E80D7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1" descr="Arte de círculo 3D de neón">
            <a:extLst>
              <a:ext uri="{FF2B5EF4-FFF2-40B4-BE49-F238E27FC236}">
                <a16:creationId xmlns:a16="http://schemas.microsoft.com/office/drawing/2014/main" id="{735E9BAA-1E9B-6F71-F010-9EB7580826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</a:blip>
          <a:srcRect t="28759"/>
          <a:stretch/>
        </p:blipFill>
        <p:spPr>
          <a:xfrm>
            <a:off x="21" y="0"/>
            <a:ext cx="12191979" cy="62102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489BB1C-4D91-6175-4913-2A4989FFBA5A}"/>
              </a:ext>
            </a:extLst>
          </p:cNvPr>
          <p:cNvSpPr txBox="1"/>
          <p:nvPr/>
        </p:nvSpPr>
        <p:spPr>
          <a:xfrm>
            <a:off x="1257648" y="293767"/>
            <a:ext cx="9189339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 Black" panose="020B0A04020102020204" pitchFamily="34" charset="0"/>
              </a:rPr>
              <a:t>INSTRUCCIONES PARA REALIZAR EL ESPACIO DE ACTIVIDADES ¿Por qué los objetos proyectan sombras?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1203C67-011E-513B-C6B1-E4EFB2F588CE}"/>
              </a:ext>
            </a:extLst>
          </p:cNvPr>
          <p:cNvSpPr txBox="1"/>
          <p:nvPr/>
        </p:nvSpPr>
        <p:spPr>
          <a:xfrm>
            <a:off x="4458623" y="2483771"/>
            <a:ext cx="327475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200" b="1" dirty="0">
                <a:latin typeface="Arial Black" panose="020B0A04020102020204" pitchFamily="34" charset="0"/>
              </a:rPr>
              <a:t>1º Actividad motivadora. Sombras chinescas</a:t>
            </a:r>
          </a:p>
        </p:txBody>
      </p:sp>
      <p:pic>
        <p:nvPicPr>
          <p:cNvPr id="27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ED9F9EC6-9906-A400-095B-FCDD5839F5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2318" y="1424628"/>
            <a:ext cx="487363" cy="487363"/>
          </a:xfrm>
          <a:prstGeom prst="rect">
            <a:avLst/>
          </a:prstGeom>
          <a:effectLst>
            <a:glow rad="127000">
              <a:schemeClr val="tx2">
                <a:lumMod val="50000"/>
                <a:lumOff val="50000"/>
              </a:schemeClr>
            </a:glow>
          </a:effectLst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0CD441B8-31B5-B4F5-A111-ABEE7CBB934A}"/>
              </a:ext>
            </a:extLst>
          </p:cNvPr>
          <p:cNvSpPr txBox="1"/>
          <p:nvPr/>
        </p:nvSpPr>
        <p:spPr>
          <a:xfrm>
            <a:off x="4458622" y="3186083"/>
            <a:ext cx="327475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200" dirty="0">
                <a:latin typeface="Arial Black" panose="020B0A04020102020204" pitchFamily="34" charset="0"/>
              </a:rPr>
              <a:t>2ª Actividad “Mi cuerpo produce sombras”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E8CBB9FF-4E12-ECAC-6D99-90C6C4DF6B99}"/>
              </a:ext>
            </a:extLst>
          </p:cNvPr>
          <p:cNvSpPr txBox="1"/>
          <p:nvPr/>
        </p:nvSpPr>
        <p:spPr>
          <a:xfrm>
            <a:off x="4458622" y="3850491"/>
            <a:ext cx="3274754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200" dirty="0">
                <a:latin typeface="Arial Black" panose="020B0A04020102020204" pitchFamily="34" charset="0"/>
              </a:rPr>
              <a:t>3ª Las figuras de las sombras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4ECCB64A-2BB4-7024-BA09-4D01AEA4982D}"/>
              </a:ext>
            </a:extLst>
          </p:cNvPr>
          <p:cNvSpPr txBox="1"/>
          <p:nvPr/>
        </p:nvSpPr>
        <p:spPr>
          <a:xfrm>
            <a:off x="646424" y="39517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078B80E-38F4-92A9-5B30-5C0C7E67E4FA}"/>
              </a:ext>
            </a:extLst>
          </p:cNvPr>
          <p:cNvSpPr txBox="1"/>
          <p:nvPr/>
        </p:nvSpPr>
        <p:spPr>
          <a:xfrm>
            <a:off x="646424" y="395179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AF5EE16-E9BB-F6FF-FCE0-06690D94C0DC}"/>
              </a:ext>
            </a:extLst>
          </p:cNvPr>
          <p:cNvSpPr txBox="1"/>
          <p:nvPr/>
        </p:nvSpPr>
        <p:spPr>
          <a:xfrm>
            <a:off x="4458622" y="4388460"/>
            <a:ext cx="3274754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200" dirty="0">
                <a:latin typeface="Arial Black" panose="020B0A04020102020204" pitchFamily="34" charset="0"/>
              </a:rPr>
              <a:t>4º Actividad de refuerzo o repostaje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6179893C-728B-3539-9339-B46F75757AD8}"/>
              </a:ext>
            </a:extLst>
          </p:cNvPr>
          <p:cNvSpPr txBox="1"/>
          <p:nvPr/>
        </p:nvSpPr>
        <p:spPr>
          <a:xfrm>
            <a:off x="4458622" y="4890327"/>
            <a:ext cx="3274754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200" b="1" dirty="0">
                <a:latin typeface="Arial Black" panose="020B0A04020102020204" pitchFamily="34" charset="0"/>
              </a:rPr>
              <a:t>5º Meta y evaluación</a:t>
            </a:r>
          </a:p>
        </p:txBody>
      </p:sp>
    </p:spTree>
    <p:extLst>
      <p:ext uri="{BB962C8B-B14F-4D97-AF65-F5344CB8AC3E}">
        <p14:creationId xmlns:p14="http://schemas.microsoft.com/office/powerpoint/2010/main" val="3522109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56"/>
    </mc:Choice>
    <mc:Fallback>
      <p:transition spd="slow" advTm="9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15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itationVTI">
  <a:themeElements>
    <a:clrScheme name="AnalogousFromDarkSeedLeftStep">
      <a:dk1>
        <a:srgbClr val="000000"/>
      </a:dk1>
      <a:lt1>
        <a:srgbClr val="FFFFFF"/>
      </a:lt1>
      <a:dk2>
        <a:srgbClr val="1A1634"/>
      </a:dk2>
      <a:lt2>
        <a:srgbClr val="F0F3F3"/>
      </a:lt2>
      <a:accent1>
        <a:srgbClr val="E72950"/>
      </a:accent1>
      <a:accent2>
        <a:srgbClr val="D5178E"/>
      </a:accent2>
      <a:accent3>
        <a:srgbClr val="DF29E7"/>
      </a:accent3>
      <a:accent4>
        <a:srgbClr val="7E17D5"/>
      </a:accent4>
      <a:accent5>
        <a:srgbClr val="4129E7"/>
      </a:accent5>
      <a:accent6>
        <a:srgbClr val="174ED5"/>
      </a:accent6>
      <a:hlink>
        <a:srgbClr val="7351C5"/>
      </a:hlink>
      <a:folHlink>
        <a:srgbClr val="7F7F7F"/>
      </a:folHlink>
    </a:clrScheme>
    <a:fontScheme name="Grandview">
      <a:majorFont>
        <a:latin typeface="Grandview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tationVTI" id="{4899D957-8B31-4AB5-A19D-CB0353FFB667}" vid="{430294D6-2412-4BD3-B567-F0976EA4931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84D2AEF7B3B31469C72EAECE5E1FC8F" ma:contentTypeVersion="7" ma:contentTypeDescription="Crear nuevo documento." ma:contentTypeScope="" ma:versionID="c202cd04d1613fe35a26022f11248c6c">
  <xsd:schema xmlns:xsd="http://www.w3.org/2001/XMLSchema" xmlns:xs="http://www.w3.org/2001/XMLSchema" xmlns:p="http://schemas.microsoft.com/office/2006/metadata/properties" xmlns:ns3="00a15850-a1f6-4f78-83e9-ae6025689abb" xmlns:ns4="5277a15c-367d-44eb-abdf-8d1021f9125c" targetNamespace="http://schemas.microsoft.com/office/2006/metadata/properties" ma:root="true" ma:fieldsID="76c147791c58b148af6b9dbcd7ca1108" ns3:_="" ns4:_="">
    <xsd:import namespace="00a15850-a1f6-4f78-83e9-ae6025689abb"/>
    <xsd:import namespace="5277a15c-367d-44eb-abdf-8d1021f9125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a15850-a1f6-4f78-83e9-ae6025689a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77a15c-367d-44eb-abdf-8d1021f9125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a15850-a1f6-4f78-83e9-ae6025689abb" xsi:nil="true"/>
  </documentManagement>
</p:properties>
</file>

<file path=customXml/itemProps1.xml><?xml version="1.0" encoding="utf-8"?>
<ds:datastoreItem xmlns:ds="http://schemas.openxmlformats.org/officeDocument/2006/customXml" ds:itemID="{EC945AA1-8BC9-4936-8695-F619DCDCD8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a15850-a1f6-4f78-83e9-ae6025689abb"/>
    <ds:schemaRef ds:uri="5277a15c-367d-44eb-abdf-8d1021f912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CAE7D3-63A6-4F76-AAEE-0A4232831C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5AE464-887D-4693-BE04-E4D7E7A6B9B9}">
  <ds:schemaRefs>
    <ds:schemaRef ds:uri="5277a15c-367d-44eb-abdf-8d1021f9125c"/>
    <ds:schemaRef ds:uri="http://schemas.openxmlformats.org/package/2006/metadata/core-properties"/>
    <ds:schemaRef ds:uri="http://schemas.microsoft.com/office/2006/metadata/properties"/>
    <ds:schemaRef ds:uri="http://purl.org/dc/terms/"/>
    <ds:schemaRef ds:uri="00a15850-a1f6-4f78-83e9-ae6025689abb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45</Words>
  <Application>Microsoft Office PowerPoint</Application>
  <PresentationFormat>Panorámica</PresentationFormat>
  <Paragraphs>6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Black</vt:lpstr>
      <vt:lpstr>Grandview</vt:lpstr>
      <vt:lpstr>Grandview Display</vt:lpstr>
      <vt:lpstr>CitationVTI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LOPEZ ALDERETE</dc:creator>
  <cp:lastModifiedBy>JOSE LUIS LOPEZ ALDERETE</cp:lastModifiedBy>
  <cp:revision>2</cp:revision>
  <dcterms:created xsi:type="dcterms:W3CDTF">2023-11-05T20:07:42Z</dcterms:created>
  <dcterms:modified xsi:type="dcterms:W3CDTF">2023-11-05T21:51:24Z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0x010100F84D2AEF7B3B31469C72EAECE5E1FC8F</vt:lpwstr>
  </property>
</Properties>
</file>