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0B9AE-8CE1-438E-81B3-FF86F16AEDBF}" v="4" dt="2023-11-05T21:46:12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5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8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7ED8913-0295-4A95-B0E8-D143E80D7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" descr="Arte de círculo 3D de neón">
            <a:extLst>
              <a:ext uri="{FF2B5EF4-FFF2-40B4-BE49-F238E27FC236}">
                <a16:creationId xmlns:a16="http://schemas.microsoft.com/office/drawing/2014/main" id="{735E9BAA-1E9B-6F71-F010-9EB75808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t="28759"/>
          <a:stretch/>
        </p:blipFill>
        <p:spPr>
          <a:xfrm>
            <a:off x="21" y="0"/>
            <a:ext cx="12191979" cy="62102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89BB1C-4D91-6175-4913-2A4989FFBA5A}"/>
              </a:ext>
            </a:extLst>
          </p:cNvPr>
          <p:cNvSpPr txBox="1"/>
          <p:nvPr/>
        </p:nvSpPr>
        <p:spPr>
          <a:xfrm>
            <a:off x="1257648" y="293767"/>
            <a:ext cx="918933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Arial Black" panose="020B0A04020102020204" pitchFamily="34" charset="0"/>
              </a:rPr>
              <a:t>INSTRUCCIONES PARA REALIZAR EL ESPACIO DE ACTIVIDADES ¿Por qué los objetos proyectan sombras?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203C67-011E-513B-C6B1-E4EFB2F588CE}"/>
              </a:ext>
            </a:extLst>
          </p:cNvPr>
          <p:cNvSpPr txBox="1"/>
          <p:nvPr/>
        </p:nvSpPr>
        <p:spPr>
          <a:xfrm>
            <a:off x="4458623" y="2483771"/>
            <a:ext cx="32747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>
                <a:latin typeface="Arial Black" panose="020B0A04020102020204" pitchFamily="34" charset="0"/>
              </a:rPr>
              <a:t>1º Actividad motivadora. Sombras chinescas</a:t>
            </a:r>
          </a:p>
        </p:txBody>
      </p:sp>
      <p:pic>
        <p:nvPicPr>
          <p:cNvPr id="2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9F9EC6-9906-A400-095B-FCDD5839F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1424628"/>
            <a:ext cx="487363" cy="487363"/>
          </a:xfrm>
          <a:prstGeom prst="rect">
            <a:avLst/>
          </a:prstGeom>
          <a:effectLst>
            <a:glow rad="127000">
              <a:schemeClr val="tx2">
                <a:lumMod val="50000"/>
                <a:lumOff val="50000"/>
              </a:schemeClr>
            </a:glo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CD441B8-31B5-B4F5-A111-ABEE7CBB934A}"/>
              </a:ext>
            </a:extLst>
          </p:cNvPr>
          <p:cNvSpPr txBox="1"/>
          <p:nvPr/>
        </p:nvSpPr>
        <p:spPr>
          <a:xfrm>
            <a:off x="4458622" y="3186083"/>
            <a:ext cx="32747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latin typeface="Arial Black" panose="020B0A04020102020204" pitchFamily="34" charset="0"/>
              </a:rPr>
              <a:t>2ª Actividad “Mi cuerpo produce sombras”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8CBB9FF-4E12-ECAC-6D99-90C6C4DF6B99}"/>
              </a:ext>
            </a:extLst>
          </p:cNvPr>
          <p:cNvSpPr txBox="1"/>
          <p:nvPr/>
        </p:nvSpPr>
        <p:spPr>
          <a:xfrm>
            <a:off x="4458622" y="3850491"/>
            <a:ext cx="32747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latin typeface="Arial Black" panose="020B0A04020102020204" pitchFamily="34" charset="0"/>
              </a:rPr>
              <a:t>3ª Las figuras de las sombras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ECCB64A-2BB4-7024-BA09-4D01AEA4982D}"/>
              </a:ext>
            </a:extLst>
          </p:cNvPr>
          <p:cNvSpPr txBox="1"/>
          <p:nvPr/>
        </p:nvSpPr>
        <p:spPr>
          <a:xfrm>
            <a:off x="646424" y="395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078B80E-38F4-92A9-5B30-5C0C7E67E4FA}"/>
              </a:ext>
            </a:extLst>
          </p:cNvPr>
          <p:cNvSpPr txBox="1"/>
          <p:nvPr/>
        </p:nvSpPr>
        <p:spPr>
          <a:xfrm>
            <a:off x="646424" y="395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AF5EE16-E9BB-F6FF-FCE0-06690D94C0DC}"/>
              </a:ext>
            </a:extLst>
          </p:cNvPr>
          <p:cNvSpPr txBox="1"/>
          <p:nvPr/>
        </p:nvSpPr>
        <p:spPr>
          <a:xfrm>
            <a:off x="4458622" y="4388460"/>
            <a:ext cx="32747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>
                <a:latin typeface="Arial Black" panose="020B0A04020102020204" pitchFamily="34" charset="0"/>
              </a:rPr>
              <a:t>4º Actividad de refuerzo o repostaje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179893C-728B-3539-9339-B46F75757AD8}"/>
              </a:ext>
            </a:extLst>
          </p:cNvPr>
          <p:cNvSpPr txBox="1"/>
          <p:nvPr/>
        </p:nvSpPr>
        <p:spPr>
          <a:xfrm>
            <a:off x="4458622" y="4890327"/>
            <a:ext cx="327475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>
                <a:latin typeface="Arial Black" panose="020B0A04020102020204" pitchFamily="34" charset="0"/>
              </a:rPr>
              <a:t>5º Meta y evaluación</a:t>
            </a:r>
          </a:p>
        </p:txBody>
      </p:sp>
    </p:spTree>
    <p:extLst>
      <p:ext uri="{BB962C8B-B14F-4D97-AF65-F5344CB8AC3E}">
        <p14:creationId xmlns:p14="http://schemas.microsoft.com/office/powerpoint/2010/main" val="352210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6"/>
    </mc:Choice>
    <mc:Fallback>
      <p:transition spd="slow" advTm="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5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itation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4D2AEF7B3B31469C72EAECE5E1FC8F" ma:contentTypeVersion="7" ma:contentTypeDescription="Crear nuevo documento." ma:contentTypeScope="" ma:versionID="c202cd04d1613fe35a26022f11248c6c">
  <xsd:schema xmlns:xsd="http://www.w3.org/2001/XMLSchema" xmlns:xs="http://www.w3.org/2001/XMLSchema" xmlns:p="http://schemas.microsoft.com/office/2006/metadata/properties" xmlns:ns3="00a15850-a1f6-4f78-83e9-ae6025689abb" xmlns:ns4="5277a15c-367d-44eb-abdf-8d1021f9125c" targetNamespace="http://schemas.microsoft.com/office/2006/metadata/properties" ma:root="true" ma:fieldsID="76c147791c58b148af6b9dbcd7ca1108" ns3:_="" ns4:_="">
    <xsd:import namespace="00a15850-a1f6-4f78-83e9-ae6025689abb"/>
    <xsd:import namespace="5277a15c-367d-44eb-abdf-8d1021f912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15850-a1f6-4f78-83e9-ae6025689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7a15c-367d-44eb-abdf-8d1021f912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a15850-a1f6-4f78-83e9-ae6025689abb" xsi:nil="true"/>
  </documentManagement>
</p:properties>
</file>

<file path=customXml/itemProps1.xml><?xml version="1.0" encoding="utf-8"?>
<ds:datastoreItem xmlns:ds="http://schemas.openxmlformats.org/officeDocument/2006/customXml" ds:itemID="{EC945AA1-8BC9-4936-8695-F619DCDCD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15850-a1f6-4f78-83e9-ae6025689abb"/>
    <ds:schemaRef ds:uri="5277a15c-367d-44eb-abdf-8d1021f91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CAE7D3-63A6-4F76-AAEE-0A4232831C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5AE464-887D-4693-BE04-E4D7E7A6B9B9}">
  <ds:schemaRefs>
    <ds:schemaRef ds:uri="5277a15c-367d-44eb-abdf-8d1021f9125c"/>
    <ds:schemaRef ds:uri="http://schemas.openxmlformats.org/package/2006/metadata/core-properties"/>
    <ds:schemaRef ds:uri="http://schemas.microsoft.com/office/2006/metadata/properties"/>
    <ds:schemaRef ds:uri="http://purl.org/dc/terms/"/>
    <ds:schemaRef ds:uri="00a15850-a1f6-4f78-83e9-ae6025689abb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</Words>
  <Application>Microsoft Office PowerPoint</Application>
  <PresentationFormat>Panorámica</PresentationFormat>
  <Paragraphs>6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Grandview</vt:lpstr>
      <vt:lpstr>Grandview Display</vt:lpstr>
      <vt:lpstr>CitationVTI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LOPEZ ALDERETE</dc:creator>
  <cp:lastModifiedBy>JOSE LUIS LOPEZ ALDERETE</cp:lastModifiedBy>
  <cp:revision>2</cp:revision>
  <dcterms:created xsi:type="dcterms:W3CDTF">2023-11-05T20:07:42Z</dcterms:created>
  <dcterms:modified xsi:type="dcterms:W3CDTF">2023-11-05T21:51:24Z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0x010100F84D2AEF7B3B31469C72EAECE5E1FC8F</vt:lpwstr>
  </property>
</Properties>
</file>