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4" r:id="rId2"/>
    <p:sldId id="269" r:id="rId3"/>
    <p:sldId id="272" r:id="rId4"/>
    <p:sldId id="271" r:id="rId5"/>
    <p:sldId id="273" r:id="rId6"/>
    <p:sldId id="274" r:id="rId7"/>
    <p:sldId id="275" r:id="rId8"/>
    <p:sldId id="277" r:id="rId9"/>
    <p:sldId id="278" r:id="rId10"/>
    <p:sldId id="27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B691"/>
    <a:srgbClr val="009900"/>
    <a:srgbClr val="FF6600"/>
    <a:srgbClr val="FF5050"/>
    <a:srgbClr val="0033CC"/>
    <a:srgbClr val="FFCC00"/>
    <a:srgbClr val="00CC66"/>
    <a:srgbClr val="BA0C99"/>
    <a:srgbClr val="9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92B542-96FB-4B1E-A259-8DB64A98D31C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F8764AD-7C39-4A99-B6CB-1CB27B7C14E1}">
      <dgm:prSet phldrT="[Texto]"/>
      <dgm:spPr>
        <a:solidFill>
          <a:srgbClr val="00CC66"/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es-ES" dirty="0"/>
            <a:t>They had 5 children</a:t>
          </a:r>
        </a:p>
      </dgm:t>
    </dgm:pt>
    <dgm:pt modelId="{A8E1B66D-084E-40A1-B482-5A6CE16C2C31}" type="parTrans" cxnId="{5DD4FCF0-FDA5-4EC3-82D5-A42A1CC9260A}">
      <dgm:prSet/>
      <dgm:spPr/>
      <dgm:t>
        <a:bodyPr/>
        <a:lstStyle/>
        <a:p>
          <a:endParaRPr lang="es-ES"/>
        </a:p>
      </dgm:t>
    </dgm:pt>
    <dgm:pt modelId="{97D466F1-A04A-402B-82A1-DAF4F532E2C9}" type="sibTrans" cxnId="{5DD4FCF0-FDA5-4EC3-82D5-A42A1CC9260A}">
      <dgm:prSet/>
      <dgm:spPr/>
      <dgm:t>
        <a:bodyPr/>
        <a:lstStyle/>
        <a:p>
          <a:endParaRPr lang="es-ES"/>
        </a:p>
      </dgm:t>
    </dgm:pt>
    <dgm:pt modelId="{E4CB9843-9386-4A9B-8F9D-A28CE3AFF87B}">
      <dgm:prSet phldrT="[Texto]"/>
      <dgm:spPr/>
      <dgm:t>
        <a:bodyPr/>
        <a:lstStyle/>
        <a:p>
          <a:r>
            <a:rPr lang="es-ES" dirty="0"/>
            <a:t>Isabel</a:t>
          </a:r>
        </a:p>
      </dgm:t>
    </dgm:pt>
    <dgm:pt modelId="{BD448733-0670-48B3-AD7D-F08A81537376}" type="parTrans" cxnId="{F547194F-5154-4F49-BF53-8FD74D2EB55F}">
      <dgm:prSet/>
      <dgm:spPr/>
      <dgm:t>
        <a:bodyPr/>
        <a:lstStyle/>
        <a:p>
          <a:endParaRPr lang="es-ES"/>
        </a:p>
      </dgm:t>
    </dgm:pt>
    <dgm:pt modelId="{C19F4A27-EF55-4ADE-9BB8-4EEE18C5162B}" type="sibTrans" cxnId="{F547194F-5154-4F49-BF53-8FD74D2EB55F}">
      <dgm:prSet/>
      <dgm:spPr/>
      <dgm:t>
        <a:bodyPr/>
        <a:lstStyle/>
        <a:p>
          <a:endParaRPr lang="es-ES"/>
        </a:p>
      </dgm:t>
    </dgm:pt>
    <dgm:pt modelId="{BA184D1C-E488-4661-916A-02F0AC4FE2D0}">
      <dgm:prSet phldrT="[Texto]"/>
      <dgm:spPr/>
      <dgm:t>
        <a:bodyPr/>
        <a:lstStyle/>
        <a:p>
          <a:r>
            <a:rPr lang="es-ES" dirty="0"/>
            <a:t>Juan</a:t>
          </a:r>
        </a:p>
      </dgm:t>
    </dgm:pt>
    <dgm:pt modelId="{DC3EB056-C86C-4986-95CD-6518B3A954AC}" type="parTrans" cxnId="{F649B7F4-B729-4F60-B709-7D9FA4D0EBFB}">
      <dgm:prSet/>
      <dgm:spPr/>
      <dgm:t>
        <a:bodyPr/>
        <a:lstStyle/>
        <a:p>
          <a:endParaRPr lang="es-ES"/>
        </a:p>
      </dgm:t>
    </dgm:pt>
    <dgm:pt modelId="{56EE5D9D-22A6-48BF-B2B7-D0B4AFD11B57}" type="sibTrans" cxnId="{F649B7F4-B729-4F60-B709-7D9FA4D0EBFB}">
      <dgm:prSet/>
      <dgm:spPr/>
      <dgm:t>
        <a:bodyPr/>
        <a:lstStyle/>
        <a:p>
          <a:endParaRPr lang="es-ES"/>
        </a:p>
      </dgm:t>
    </dgm:pt>
    <dgm:pt modelId="{95197F0D-58D6-485C-A14D-35633D10017A}">
      <dgm:prSet phldrT="[Texto]"/>
      <dgm:spPr>
        <a:solidFill>
          <a:srgbClr val="FFCC00"/>
        </a:solidFill>
      </dgm:spPr>
      <dgm:t>
        <a:bodyPr/>
        <a:lstStyle/>
        <a:p>
          <a:r>
            <a:rPr lang="es-ES" dirty="0"/>
            <a:t>Juana</a:t>
          </a:r>
        </a:p>
      </dgm:t>
    </dgm:pt>
    <dgm:pt modelId="{81922A7E-C4C6-4D0C-B39A-460164187B0E}" type="parTrans" cxnId="{0D84CED3-C625-4756-915B-D7AC2E32446E}">
      <dgm:prSet/>
      <dgm:spPr/>
      <dgm:t>
        <a:bodyPr/>
        <a:lstStyle/>
        <a:p>
          <a:endParaRPr lang="es-ES"/>
        </a:p>
      </dgm:t>
    </dgm:pt>
    <dgm:pt modelId="{F1DC64AC-5F38-4CB8-AA3D-19F2F973E97A}" type="sibTrans" cxnId="{0D84CED3-C625-4756-915B-D7AC2E32446E}">
      <dgm:prSet/>
      <dgm:spPr/>
      <dgm:t>
        <a:bodyPr/>
        <a:lstStyle/>
        <a:p>
          <a:endParaRPr lang="es-ES"/>
        </a:p>
      </dgm:t>
    </dgm:pt>
    <dgm:pt modelId="{686D9586-492B-491E-B6A4-E9FAA8D916A4}">
      <dgm:prSet phldrT="[Texto]"/>
      <dgm:spPr/>
      <dgm:t>
        <a:bodyPr/>
        <a:lstStyle/>
        <a:p>
          <a:r>
            <a:rPr lang="es-ES" dirty="0"/>
            <a:t>María</a:t>
          </a:r>
        </a:p>
      </dgm:t>
    </dgm:pt>
    <dgm:pt modelId="{6D042160-71C9-4D8F-81B3-2BBD65775CF0}" type="parTrans" cxnId="{44108CFF-4362-46A3-9A18-5717BCCDEE92}">
      <dgm:prSet/>
      <dgm:spPr/>
      <dgm:t>
        <a:bodyPr/>
        <a:lstStyle/>
        <a:p>
          <a:endParaRPr lang="es-ES"/>
        </a:p>
      </dgm:t>
    </dgm:pt>
    <dgm:pt modelId="{BBF37CA0-145B-4D30-BB68-B9E20E952EEC}" type="sibTrans" cxnId="{44108CFF-4362-46A3-9A18-5717BCCDEE92}">
      <dgm:prSet/>
      <dgm:spPr/>
      <dgm:t>
        <a:bodyPr/>
        <a:lstStyle/>
        <a:p>
          <a:endParaRPr lang="es-ES"/>
        </a:p>
      </dgm:t>
    </dgm:pt>
    <dgm:pt modelId="{D0E3D4BD-AE7A-4A06-92F7-32D0E27DF3D7}">
      <dgm:prSet phldrT="[Texto]"/>
      <dgm:spPr/>
      <dgm:t>
        <a:bodyPr/>
        <a:lstStyle/>
        <a:p>
          <a:r>
            <a:rPr lang="es-ES" dirty="0"/>
            <a:t>Catalina</a:t>
          </a:r>
        </a:p>
      </dgm:t>
    </dgm:pt>
    <dgm:pt modelId="{5B9C3BF1-2FF5-42A9-BBE5-7E694A180170}" type="parTrans" cxnId="{9F116EC2-610F-4C89-A037-D2263EECCE35}">
      <dgm:prSet/>
      <dgm:spPr/>
      <dgm:t>
        <a:bodyPr/>
        <a:lstStyle/>
        <a:p>
          <a:endParaRPr lang="es-ES"/>
        </a:p>
      </dgm:t>
    </dgm:pt>
    <dgm:pt modelId="{8E230B21-30B4-4A49-B61E-1A61B7C87A4E}" type="sibTrans" cxnId="{9F116EC2-610F-4C89-A037-D2263EECCE35}">
      <dgm:prSet/>
      <dgm:spPr/>
      <dgm:t>
        <a:bodyPr/>
        <a:lstStyle/>
        <a:p>
          <a:endParaRPr lang="es-ES"/>
        </a:p>
      </dgm:t>
    </dgm:pt>
    <dgm:pt modelId="{204F2B3B-926C-4092-848C-1672717D63FD}" type="pres">
      <dgm:prSet presAssocID="{4F92B542-96FB-4B1E-A259-8DB64A98D3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399756C-CBCB-4C26-AC12-D81A5A7129A9}" type="pres">
      <dgm:prSet presAssocID="{1F8764AD-7C39-4A99-B6CB-1CB27B7C14E1}" presName="hierRoot1" presStyleCnt="0">
        <dgm:presLayoutVars>
          <dgm:hierBranch val="init"/>
        </dgm:presLayoutVars>
      </dgm:prSet>
      <dgm:spPr/>
    </dgm:pt>
    <dgm:pt modelId="{00EC4194-2657-4E84-B4C3-53B7BC129F2C}" type="pres">
      <dgm:prSet presAssocID="{1F8764AD-7C39-4A99-B6CB-1CB27B7C14E1}" presName="rootComposite1" presStyleCnt="0"/>
      <dgm:spPr/>
    </dgm:pt>
    <dgm:pt modelId="{7778313B-0BCF-44E3-A5E2-D40F644C49B9}" type="pres">
      <dgm:prSet presAssocID="{1F8764AD-7C39-4A99-B6CB-1CB27B7C14E1}" presName="rootText1" presStyleLbl="node0" presStyleIdx="0" presStyleCnt="1" custScaleX="336579" custLinFactNeighborY="1847">
        <dgm:presLayoutVars>
          <dgm:chPref val="3"/>
        </dgm:presLayoutVars>
      </dgm:prSet>
      <dgm:spPr/>
    </dgm:pt>
    <dgm:pt modelId="{9BA407F2-5E1F-47EA-A653-F70C4F0A170C}" type="pres">
      <dgm:prSet presAssocID="{1F8764AD-7C39-4A99-B6CB-1CB27B7C14E1}" presName="rootConnector1" presStyleLbl="node1" presStyleIdx="0" presStyleCnt="0"/>
      <dgm:spPr/>
    </dgm:pt>
    <dgm:pt modelId="{8CFEDB1D-B34B-44B8-BC56-4A2142A51ED0}" type="pres">
      <dgm:prSet presAssocID="{1F8764AD-7C39-4A99-B6CB-1CB27B7C14E1}" presName="hierChild2" presStyleCnt="0"/>
      <dgm:spPr/>
    </dgm:pt>
    <dgm:pt modelId="{17DC921A-BC4C-4C5F-BABC-E5917431B95F}" type="pres">
      <dgm:prSet presAssocID="{BD448733-0670-48B3-AD7D-F08A81537376}" presName="Name37" presStyleLbl="parChTrans1D2" presStyleIdx="0" presStyleCnt="5"/>
      <dgm:spPr/>
    </dgm:pt>
    <dgm:pt modelId="{C39F8F2F-54BE-4E4F-BF4B-C949ABF312EA}" type="pres">
      <dgm:prSet presAssocID="{E4CB9843-9386-4A9B-8F9D-A28CE3AFF87B}" presName="hierRoot2" presStyleCnt="0">
        <dgm:presLayoutVars>
          <dgm:hierBranch val="init"/>
        </dgm:presLayoutVars>
      </dgm:prSet>
      <dgm:spPr/>
    </dgm:pt>
    <dgm:pt modelId="{78F8273A-11E6-4DDA-AC1E-13974B3D5C01}" type="pres">
      <dgm:prSet presAssocID="{E4CB9843-9386-4A9B-8F9D-A28CE3AFF87B}" presName="rootComposite" presStyleCnt="0"/>
      <dgm:spPr/>
    </dgm:pt>
    <dgm:pt modelId="{5B4967BE-8B2E-465F-AD2E-2289640C8328}" type="pres">
      <dgm:prSet presAssocID="{E4CB9843-9386-4A9B-8F9D-A28CE3AFF87B}" presName="rootText" presStyleLbl="node2" presStyleIdx="0" presStyleCnt="5" custLinFactY="1834" custLinFactNeighborY="100000">
        <dgm:presLayoutVars>
          <dgm:chPref val="3"/>
        </dgm:presLayoutVars>
      </dgm:prSet>
      <dgm:spPr/>
    </dgm:pt>
    <dgm:pt modelId="{473F906D-F890-4470-A995-379BF736207F}" type="pres">
      <dgm:prSet presAssocID="{E4CB9843-9386-4A9B-8F9D-A28CE3AFF87B}" presName="rootConnector" presStyleLbl="node2" presStyleIdx="0" presStyleCnt="5"/>
      <dgm:spPr/>
    </dgm:pt>
    <dgm:pt modelId="{5B343B6B-DF37-414A-B8AF-AB7634CE5A9E}" type="pres">
      <dgm:prSet presAssocID="{E4CB9843-9386-4A9B-8F9D-A28CE3AFF87B}" presName="hierChild4" presStyleCnt="0"/>
      <dgm:spPr/>
    </dgm:pt>
    <dgm:pt modelId="{4CCD77DC-15BE-460E-A57C-CCD26B61341D}" type="pres">
      <dgm:prSet presAssocID="{E4CB9843-9386-4A9B-8F9D-A28CE3AFF87B}" presName="hierChild5" presStyleCnt="0"/>
      <dgm:spPr/>
    </dgm:pt>
    <dgm:pt modelId="{D083EFE6-C1E3-432C-9A28-5CA52B4D6ACA}" type="pres">
      <dgm:prSet presAssocID="{DC3EB056-C86C-4986-95CD-6518B3A954AC}" presName="Name37" presStyleLbl="parChTrans1D2" presStyleIdx="1" presStyleCnt="5"/>
      <dgm:spPr/>
    </dgm:pt>
    <dgm:pt modelId="{8E634C47-52CF-487C-85F3-EE2268897402}" type="pres">
      <dgm:prSet presAssocID="{BA184D1C-E488-4661-916A-02F0AC4FE2D0}" presName="hierRoot2" presStyleCnt="0">
        <dgm:presLayoutVars>
          <dgm:hierBranch val="init"/>
        </dgm:presLayoutVars>
      </dgm:prSet>
      <dgm:spPr/>
    </dgm:pt>
    <dgm:pt modelId="{2BA917C1-D36B-4ECE-A00D-776A47CB235D}" type="pres">
      <dgm:prSet presAssocID="{BA184D1C-E488-4661-916A-02F0AC4FE2D0}" presName="rootComposite" presStyleCnt="0"/>
      <dgm:spPr/>
    </dgm:pt>
    <dgm:pt modelId="{B52AF94D-3450-43FB-9837-AE3250239CC7}" type="pres">
      <dgm:prSet presAssocID="{BA184D1C-E488-4661-916A-02F0AC4FE2D0}" presName="rootText" presStyleLbl="node2" presStyleIdx="1" presStyleCnt="5" custLinFactY="1834" custLinFactNeighborY="100000">
        <dgm:presLayoutVars>
          <dgm:chPref val="3"/>
        </dgm:presLayoutVars>
      </dgm:prSet>
      <dgm:spPr/>
    </dgm:pt>
    <dgm:pt modelId="{C88A9D18-6D02-46A3-BAB5-17EECB6942FF}" type="pres">
      <dgm:prSet presAssocID="{BA184D1C-E488-4661-916A-02F0AC4FE2D0}" presName="rootConnector" presStyleLbl="node2" presStyleIdx="1" presStyleCnt="5"/>
      <dgm:spPr/>
    </dgm:pt>
    <dgm:pt modelId="{645D04AE-88EC-46C3-93C0-4E82E07D659A}" type="pres">
      <dgm:prSet presAssocID="{BA184D1C-E488-4661-916A-02F0AC4FE2D0}" presName="hierChild4" presStyleCnt="0"/>
      <dgm:spPr/>
    </dgm:pt>
    <dgm:pt modelId="{58FE3A14-228E-45F8-9C5E-B3063648C596}" type="pres">
      <dgm:prSet presAssocID="{BA184D1C-E488-4661-916A-02F0AC4FE2D0}" presName="hierChild5" presStyleCnt="0"/>
      <dgm:spPr/>
    </dgm:pt>
    <dgm:pt modelId="{B3476A59-6011-423E-B72E-120F35ED8622}" type="pres">
      <dgm:prSet presAssocID="{81922A7E-C4C6-4D0C-B39A-460164187B0E}" presName="Name37" presStyleLbl="parChTrans1D2" presStyleIdx="2" presStyleCnt="5"/>
      <dgm:spPr/>
    </dgm:pt>
    <dgm:pt modelId="{BC7557B7-0868-4BDF-AFF8-6B0A925C7255}" type="pres">
      <dgm:prSet presAssocID="{95197F0D-58D6-485C-A14D-35633D10017A}" presName="hierRoot2" presStyleCnt="0">
        <dgm:presLayoutVars>
          <dgm:hierBranch val="init"/>
        </dgm:presLayoutVars>
      </dgm:prSet>
      <dgm:spPr/>
    </dgm:pt>
    <dgm:pt modelId="{0D4F44BB-55F9-4CC1-AC12-E8765275D523}" type="pres">
      <dgm:prSet presAssocID="{95197F0D-58D6-485C-A14D-35633D10017A}" presName="rootComposite" presStyleCnt="0"/>
      <dgm:spPr/>
    </dgm:pt>
    <dgm:pt modelId="{ADF3B757-6062-42BF-A5F7-035F25FB3652}" type="pres">
      <dgm:prSet presAssocID="{95197F0D-58D6-485C-A14D-35633D10017A}" presName="rootText" presStyleLbl="node2" presStyleIdx="2" presStyleCnt="5" custLinFactY="1834" custLinFactNeighborY="100000">
        <dgm:presLayoutVars>
          <dgm:chPref val="3"/>
        </dgm:presLayoutVars>
      </dgm:prSet>
      <dgm:spPr/>
    </dgm:pt>
    <dgm:pt modelId="{25D167AC-79A6-4C15-B3B1-6AAC8795D8DC}" type="pres">
      <dgm:prSet presAssocID="{95197F0D-58D6-485C-A14D-35633D10017A}" presName="rootConnector" presStyleLbl="node2" presStyleIdx="2" presStyleCnt="5"/>
      <dgm:spPr/>
    </dgm:pt>
    <dgm:pt modelId="{BB946D3C-A1E9-4264-B33D-C096B396D65A}" type="pres">
      <dgm:prSet presAssocID="{95197F0D-58D6-485C-A14D-35633D10017A}" presName="hierChild4" presStyleCnt="0"/>
      <dgm:spPr/>
    </dgm:pt>
    <dgm:pt modelId="{3323E1CA-83D5-4FF9-A383-4A8521679A15}" type="pres">
      <dgm:prSet presAssocID="{95197F0D-58D6-485C-A14D-35633D10017A}" presName="hierChild5" presStyleCnt="0"/>
      <dgm:spPr/>
    </dgm:pt>
    <dgm:pt modelId="{D5BCDC85-4EC9-4384-80CE-C4C91F384A86}" type="pres">
      <dgm:prSet presAssocID="{6D042160-71C9-4D8F-81B3-2BBD65775CF0}" presName="Name37" presStyleLbl="parChTrans1D2" presStyleIdx="3" presStyleCnt="5"/>
      <dgm:spPr/>
    </dgm:pt>
    <dgm:pt modelId="{B40FD6DC-CB85-48FB-9676-FE1ED50BAFA3}" type="pres">
      <dgm:prSet presAssocID="{686D9586-492B-491E-B6A4-E9FAA8D916A4}" presName="hierRoot2" presStyleCnt="0">
        <dgm:presLayoutVars>
          <dgm:hierBranch val="init"/>
        </dgm:presLayoutVars>
      </dgm:prSet>
      <dgm:spPr/>
    </dgm:pt>
    <dgm:pt modelId="{CC0D2D2D-6999-4746-848D-25C0254B0EB7}" type="pres">
      <dgm:prSet presAssocID="{686D9586-492B-491E-B6A4-E9FAA8D916A4}" presName="rootComposite" presStyleCnt="0"/>
      <dgm:spPr/>
    </dgm:pt>
    <dgm:pt modelId="{684F3B4E-05F0-4301-B5BB-6ED8E19D32D7}" type="pres">
      <dgm:prSet presAssocID="{686D9586-492B-491E-B6A4-E9FAA8D916A4}" presName="rootText" presStyleLbl="node2" presStyleIdx="3" presStyleCnt="5" custLinFactY="1834" custLinFactNeighborY="100000">
        <dgm:presLayoutVars>
          <dgm:chPref val="3"/>
        </dgm:presLayoutVars>
      </dgm:prSet>
      <dgm:spPr/>
    </dgm:pt>
    <dgm:pt modelId="{38279AAE-96C6-43A6-A08B-7261222E855B}" type="pres">
      <dgm:prSet presAssocID="{686D9586-492B-491E-B6A4-E9FAA8D916A4}" presName="rootConnector" presStyleLbl="node2" presStyleIdx="3" presStyleCnt="5"/>
      <dgm:spPr/>
    </dgm:pt>
    <dgm:pt modelId="{D4F2251A-7E1D-4467-BD83-0530BCC62F4A}" type="pres">
      <dgm:prSet presAssocID="{686D9586-492B-491E-B6A4-E9FAA8D916A4}" presName="hierChild4" presStyleCnt="0"/>
      <dgm:spPr/>
    </dgm:pt>
    <dgm:pt modelId="{25DF333A-5E44-4BB9-ACFD-521930D6A93B}" type="pres">
      <dgm:prSet presAssocID="{686D9586-492B-491E-B6A4-E9FAA8D916A4}" presName="hierChild5" presStyleCnt="0"/>
      <dgm:spPr/>
    </dgm:pt>
    <dgm:pt modelId="{83B29366-567B-4E82-9A12-FEBC03380188}" type="pres">
      <dgm:prSet presAssocID="{5B9C3BF1-2FF5-42A9-BBE5-7E694A180170}" presName="Name37" presStyleLbl="parChTrans1D2" presStyleIdx="4" presStyleCnt="5"/>
      <dgm:spPr/>
    </dgm:pt>
    <dgm:pt modelId="{5EA0D402-DEDD-4400-AE58-F6A1A8350820}" type="pres">
      <dgm:prSet presAssocID="{D0E3D4BD-AE7A-4A06-92F7-32D0E27DF3D7}" presName="hierRoot2" presStyleCnt="0">
        <dgm:presLayoutVars>
          <dgm:hierBranch val="init"/>
        </dgm:presLayoutVars>
      </dgm:prSet>
      <dgm:spPr/>
    </dgm:pt>
    <dgm:pt modelId="{EFE3EA3C-F406-4655-8473-5CE3CFE0B007}" type="pres">
      <dgm:prSet presAssocID="{D0E3D4BD-AE7A-4A06-92F7-32D0E27DF3D7}" presName="rootComposite" presStyleCnt="0"/>
      <dgm:spPr/>
    </dgm:pt>
    <dgm:pt modelId="{3B3011EF-6B67-46EE-A29C-E47BFB951ADB}" type="pres">
      <dgm:prSet presAssocID="{D0E3D4BD-AE7A-4A06-92F7-32D0E27DF3D7}" presName="rootText" presStyleLbl="node2" presStyleIdx="4" presStyleCnt="5" custLinFactY="1834" custLinFactNeighborY="100000">
        <dgm:presLayoutVars>
          <dgm:chPref val="3"/>
        </dgm:presLayoutVars>
      </dgm:prSet>
      <dgm:spPr/>
    </dgm:pt>
    <dgm:pt modelId="{9E464627-4BBE-4A88-AA10-E6FAB810C43F}" type="pres">
      <dgm:prSet presAssocID="{D0E3D4BD-AE7A-4A06-92F7-32D0E27DF3D7}" presName="rootConnector" presStyleLbl="node2" presStyleIdx="4" presStyleCnt="5"/>
      <dgm:spPr/>
    </dgm:pt>
    <dgm:pt modelId="{38566B0B-453F-4C07-A6EB-D899473845AC}" type="pres">
      <dgm:prSet presAssocID="{D0E3D4BD-AE7A-4A06-92F7-32D0E27DF3D7}" presName="hierChild4" presStyleCnt="0"/>
      <dgm:spPr/>
    </dgm:pt>
    <dgm:pt modelId="{90151871-E9F0-4893-BB5B-DCFD706B23D8}" type="pres">
      <dgm:prSet presAssocID="{D0E3D4BD-AE7A-4A06-92F7-32D0E27DF3D7}" presName="hierChild5" presStyleCnt="0"/>
      <dgm:spPr/>
    </dgm:pt>
    <dgm:pt modelId="{6B595605-5DFB-4023-BE03-C33E01FAE95E}" type="pres">
      <dgm:prSet presAssocID="{1F8764AD-7C39-4A99-B6CB-1CB27B7C14E1}" presName="hierChild3" presStyleCnt="0"/>
      <dgm:spPr/>
    </dgm:pt>
  </dgm:ptLst>
  <dgm:cxnLst>
    <dgm:cxn modelId="{9F39D40B-D1A0-4188-A51A-AABB14C465E7}" type="presOf" srcId="{DC3EB056-C86C-4986-95CD-6518B3A954AC}" destId="{D083EFE6-C1E3-432C-9A28-5CA52B4D6ACA}" srcOrd="0" destOrd="0" presId="urn:microsoft.com/office/officeart/2005/8/layout/orgChart1"/>
    <dgm:cxn modelId="{1CBC450E-BC0D-4CA0-A31C-EF2C9BE57CAF}" type="presOf" srcId="{5B9C3BF1-2FF5-42A9-BBE5-7E694A180170}" destId="{83B29366-567B-4E82-9A12-FEBC03380188}" srcOrd="0" destOrd="0" presId="urn:microsoft.com/office/officeart/2005/8/layout/orgChart1"/>
    <dgm:cxn modelId="{DE7BA427-774E-4A99-A24C-9125BC5A8DE2}" type="presOf" srcId="{E4CB9843-9386-4A9B-8F9D-A28CE3AFF87B}" destId="{473F906D-F890-4470-A995-379BF736207F}" srcOrd="1" destOrd="0" presId="urn:microsoft.com/office/officeart/2005/8/layout/orgChart1"/>
    <dgm:cxn modelId="{EA89E928-2E80-4AFE-81B7-BDADCD49EC70}" type="presOf" srcId="{95197F0D-58D6-485C-A14D-35633D10017A}" destId="{ADF3B757-6062-42BF-A5F7-035F25FB3652}" srcOrd="0" destOrd="0" presId="urn:microsoft.com/office/officeart/2005/8/layout/orgChart1"/>
    <dgm:cxn modelId="{476DA12E-1FC6-4E92-B81E-7F6B1067B440}" type="presOf" srcId="{4F92B542-96FB-4B1E-A259-8DB64A98D31C}" destId="{204F2B3B-926C-4092-848C-1672717D63FD}" srcOrd="0" destOrd="0" presId="urn:microsoft.com/office/officeart/2005/8/layout/orgChart1"/>
    <dgm:cxn modelId="{A0A18D37-D5DF-4202-AC9E-ED0715D370AD}" type="presOf" srcId="{D0E3D4BD-AE7A-4A06-92F7-32D0E27DF3D7}" destId="{9E464627-4BBE-4A88-AA10-E6FAB810C43F}" srcOrd="1" destOrd="0" presId="urn:microsoft.com/office/officeart/2005/8/layout/orgChart1"/>
    <dgm:cxn modelId="{5D90A242-D0C2-4C1A-8E76-294E9F6CEE6C}" type="presOf" srcId="{E4CB9843-9386-4A9B-8F9D-A28CE3AFF87B}" destId="{5B4967BE-8B2E-465F-AD2E-2289640C8328}" srcOrd="0" destOrd="0" presId="urn:microsoft.com/office/officeart/2005/8/layout/orgChart1"/>
    <dgm:cxn modelId="{BC26AB62-95E5-4842-AA9B-0650F6DF2C99}" type="presOf" srcId="{D0E3D4BD-AE7A-4A06-92F7-32D0E27DF3D7}" destId="{3B3011EF-6B67-46EE-A29C-E47BFB951ADB}" srcOrd="0" destOrd="0" presId="urn:microsoft.com/office/officeart/2005/8/layout/orgChart1"/>
    <dgm:cxn modelId="{18FF396D-1D98-4261-80F4-42A91C92ED77}" type="presOf" srcId="{81922A7E-C4C6-4D0C-B39A-460164187B0E}" destId="{B3476A59-6011-423E-B72E-120F35ED8622}" srcOrd="0" destOrd="0" presId="urn:microsoft.com/office/officeart/2005/8/layout/orgChart1"/>
    <dgm:cxn modelId="{7133496E-AC02-45FE-B8C8-879D611ABB60}" type="presOf" srcId="{686D9586-492B-491E-B6A4-E9FAA8D916A4}" destId="{684F3B4E-05F0-4301-B5BB-6ED8E19D32D7}" srcOrd="0" destOrd="0" presId="urn:microsoft.com/office/officeart/2005/8/layout/orgChart1"/>
    <dgm:cxn modelId="{F547194F-5154-4F49-BF53-8FD74D2EB55F}" srcId="{1F8764AD-7C39-4A99-B6CB-1CB27B7C14E1}" destId="{E4CB9843-9386-4A9B-8F9D-A28CE3AFF87B}" srcOrd="0" destOrd="0" parTransId="{BD448733-0670-48B3-AD7D-F08A81537376}" sibTransId="{C19F4A27-EF55-4ADE-9BB8-4EEE18C5162B}"/>
    <dgm:cxn modelId="{A1A1B952-79C5-4276-833F-38F1EE8CBF61}" type="presOf" srcId="{95197F0D-58D6-485C-A14D-35633D10017A}" destId="{25D167AC-79A6-4C15-B3B1-6AAC8795D8DC}" srcOrd="1" destOrd="0" presId="urn:microsoft.com/office/officeart/2005/8/layout/orgChart1"/>
    <dgm:cxn modelId="{3E413353-B24E-484E-90DF-146D61AE4898}" type="presOf" srcId="{6D042160-71C9-4D8F-81B3-2BBD65775CF0}" destId="{D5BCDC85-4EC9-4384-80CE-C4C91F384A86}" srcOrd="0" destOrd="0" presId="urn:microsoft.com/office/officeart/2005/8/layout/orgChart1"/>
    <dgm:cxn modelId="{3F73EA84-A0BF-4024-B4BC-63C8354437CF}" type="presOf" srcId="{686D9586-492B-491E-B6A4-E9FAA8D916A4}" destId="{38279AAE-96C6-43A6-A08B-7261222E855B}" srcOrd="1" destOrd="0" presId="urn:microsoft.com/office/officeart/2005/8/layout/orgChart1"/>
    <dgm:cxn modelId="{5D9A3B85-899F-4772-9977-FCA23BE8BA35}" type="presOf" srcId="{BD448733-0670-48B3-AD7D-F08A81537376}" destId="{17DC921A-BC4C-4C5F-BABC-E5917431B95F}" srcOrd="0" destOrd="0" presId="urn:microsoft.com/office/officeart/2005/8/layout/orgChart1"/>
    <dgm:cxn modelId="{A6B76EA1-0822-41EB-B703-7D955B1CF447}" type="presOf" srcId="{BA184D1C-E488-4661-916A-02F0AC4FE2D0}" destId="{B52AF94D-3450-43FB-9837-AE3250239CC7}" srcOrd="0" destOrd="0" presId="urn:microsoft.com/office/officeart/2005/8/layout/orgChart1"/>
    <dgm:cxn modelId="{8AC5D7AB-105E-4BB4-B1AE-DD779D53BC88}" type="presOf" srcId="{BA184D1C-E488-4661-916A-02F0AC4FE2D0}" destId="{C88A9D18-6D02-46A3-BAB5-17EECB6942FF}" srcOrd="1" destOrd="0" presId="urn:microsoft.com/office/officeart/2005/8/layout/orgChart1"/>
    <dgm:cxn modelId="{F214DABE-7FFE-4DB2-9C29-2030D0554234}" type="presOf" srcId="{1F8764AD-7C39-4A99-B6CB-1CB27B7C14E1}" destId="{9BA407F2-5E1F-47EA-A653-F70C4F0A170C}" srcOrd="1" destOrd="0" presId="urn:microsoft.com/office/officeart/2005/8/layout/orgChart1"/>
    <dgm:cxn modelId="{9F116EC2-610F-4C89-A037-D2263EECCE35}" srcId="{1F8764AD-7C39-4A99-B6CB-1CB27B7C14E1}" destId="{D0E3D4BD-AE7A-4A06-92F7-32D0E27DF3D7}" srcOrd="4" destOrd="0" parTransId="{5B9C3BF1-2FF5-42A9-BBE5-7E694A180170}" sibTransId="{8E230B21-30B4-4A49-B61E-1A61B7C87A4E}"/>
    <dgm:cxn modelId="{0D84CED3-C625-4756-915B-D7AC2E32446E}" srcId="{1F8764AD-7C39-4A99-B6CB-1CB27B7C14E1}" destId="{95197F0D-58D6-485C-A14D-35633D10017A}" srcOrd="2" destOrd="0" parTransId="{81922A7E-C4C6-4D0C-B39A-460164187B0E}" sibTransId="{F1DC64AC-5F38-4CB8-AA3D-19F2F973E97A}"/>
    <dgm:cxn modelId="{5DD4FCF0-FDA5-4EC3-82D5-A42A1CC9260A}" srcId="{4F92B542-96FB-4B1E-A259-8DB64A98D31C}" destId="{1F8764AD-7C39-4A99-B6CB-1CB27B7C14E1}" srcOrd="0" destOrd="0" parTransId="{A8E1B66D-084E-40A1-B482-5A6CE16C2C31}" sibTransId="{97D466F1-A04A-402B-82A1-DAF4F532E2C9}"/>
    <dgm:cxn modelId="{F649B7F4-B729-4F60-B709-7D9FA4D0EBFB}" srcId="{1F8764AD-7C39-4A99-B6CB-1CB27B7C14E1}" destId="{BA184D1C-E488-4661-916A-02F0AC4FE2D0}" srcOrd="1" destOrd="0" parTransId="{DC3EB056-C86C-4986-95CD-6518B3A954AC}" sibTransId="{56EE5D9D-22A6-48BF-B2B7-D0B4AFD11B57}"/>
    <dgm:cxn modelId="{CE66DFF7-9498-44F9-BDE1-3AC3A13DE481}" type="presOf" srcId="{1F8764AD-7C39-4A99-B6CB-1CB27B7C14E1}" destId="{7778313B-0BCF-44E3-A5E2-D40F644C49B9}" srcOrd="0" destOrd="0" presId="urn:microsoft.com/office/officeart/2005/8/layout/orgChart1"/>
    <dgm:cxn modelId="{44108CFF-4362-46A3-9A18-5717BCCDEE92}" srcId="{1F8764AD-7C39-4A99-B6CB-1CB27B7C14E1}" destId="{686D9586-492B-491E-B6A4-E9FAA8D916A4}" srcOrd="3" destOrd="0" parTransId="{6D042160-71C9-4D8F-81B3-2BBD65775CF0}" sibTransId="{BBF37CA0-145B-4D30-BB68-B9E20E952EEC}"/>
    <dgm:cxn modelId="{4A05BF61-1F45-466B-A290-8C9A3A04307D}" type="presParOf" srcId="{204F2B3B-926C-4092-848C-1672717D63FD}" destId="{1399756C-CBCB-4C26-AC12-D81A5A7129A9}" srcOrd="0" destOrd="0" presId="urn:microsoft.com/office/officeart/2005/8/layout/orgChart1"/>
    <dgm:cxn modelId="{D166BEE7-A036-4574-A4AF-5EA7AEB07A4D}" type="presParOf" srcId="{1399756C-CBCB-4C26-AC12-D81A5A7129A9}" destId="{00EC4194-2657-4E84-B4C3-53B7BC129F2C}" srcOrd="0" destOrd="0" presId="urn:microsoft.com/office/officeart/2005/8/layout/orgChart1"/>
    <dgm:cxn modelId="{4642E0E1-3A99-4B5F-BE19-098C9F31BC08}" type="presParOf" srcId="{00EC4194-2657-4E84-B4C3-53B7BC129F2C}" destId="{7778313B-0BCF-44E3-A5E2-D40F644C49B9}" srcOrd="0" destOrd="0" presId="urn:microsoft.com/office/officeart/2005/8/layout/orgChart1"/>
    <dgm:cxn modelId="{CE067DFA-4C5C-4DEA-A1E9-46D06CDB265C}" type="presParOf" srcId="{00EC4194-2657-4E84-B4C3-53B7BC129F2C}" destId="{9BA407F2-5E1F-47EA-A653-F70C4F0A170C}" srcOrd="1" destOrd="0" presId="urn:microsoft.com/office/officeart/2005/8/layout/orgChart1"/>
    <dgm:cxn modelId="{3A96AAFB-AFC3-4BBC-8464-C00740909755}" type="presParOf" srcId="{1399756C-CBCB-4C26-AC12-D81A5A7129A9}" destId="{8CFEDB1D-B34B-44B8-BC56-4A2142A51ED0}" srcOrd="1" destOrd="0" presId="urn:microsoft.com/office/officeart/2005/8/layout/orgChart1"/>
    <dgm:cxn modelId="{A8DDC3AB-E166-4830-AC26-77625604F8D7}" type="presParOf" srcId="{8CFEDB1D-B34B-44B8-BC56-4A2142A51ED0}" destId="{17DC921A-BC4C-4C5F-BABC-E5917431B95F}" srcOrd="0" destOrd="0" presId="urn:microsoft.com/office/officeart/2005/8/layout/orgChart1"/>
    <dgm:cxn modelId="{6609D860-0ED8-463B-94DC-719FA9BC835E}" type="presParOf" srcId="{8CFEDB1D-B34B-44B8-BC56-4A2142A51ED0}" destId="{C39F8F2F-54BE-4E4F-BF4B-C949ABF312EA}" srcOrd="1" destOrd="0" presId="urn:microsoft.com/office/officeart/2005/8/layout/orgChart1"/>
    <dgm:cxn modelId="{102AA4CF-F57B-4D08-953F-AFB1E5F6D645}" type="presParOf" srcId="{C39F8F2F-54BE-4E4F-BF4B-C949ABF312EA}" destId="{78F8273A-11E6-4DDA-AC1E-13974B3D5C01}" srcOrd="0" destOrd="0" presId="urn:microsoft.com/office/officeart/2005/8/layout/orgChart1"/>
    <dgm:cxn modelId="{96D117E4-7CE4-41A0-8FAA-2E77A888663F}" type="presParOf" srcId="{78F8273A-11E6-4DDA-AC1E-13974B3D5C01}" destId="{5B4967BE-8B2E-465F-AD2E-2289640C8328}" srcOrd="0" destOrd="0" presId="urn:microsoft.com/office/officeart/2005/8/layout/orgChart1"/>
    <dgm:cxn modelId="{65CFFDA9-B0A6-4721-AE76-5E4EBCF14CE1}" type="presParOf" srcId="{78F8273A-11E6-4DDA-AC1E-13974B3D5C01}" destId="{473F906D-F890-4470-A995-379BF736207F}" srcOrd="1" destOrd="0" presId="urn:microsoft.com/office/officeart/2005/8/layout/orgChart1"/>
    <dgm:cxn modelId="{CACBB662-44D8-4787-A322-462F4865CC65}" type="presParOf" srcId="{C39F8F2F-54BE-4E4F-BF4B-C949ABF312EA}" destId="{5B343B6B-DF37-414A-B8AF-AB7634CE5A9E}" srcOrd="1" destOrd="0" presId="urn:microsoft.com/office/officeart/2005/8/layout/orgChart1"/>
    <dgm:cxn modelId="{68C6FE32-F994-4D66-ABD5-AE7DC7CDB23A}" type="presParOf" srcId="{C39F8F2F-54BE-4E4F-BF4B-C949ABF312EA}" destId="{4CCD77DC-15BE-460E-A57C-CCD26B61341D}" srcOrd="2" destOrd="0" presId="urn:microsoft.com/office/officeart/2005/8/layout/orgChart1"/>
    <dgm:cxn modelId="{FE980AD3-4F6F-4717-8F69-14E8ECEA2F4C}" type="presParOf" srcId="{8CFEDB1D-B34B-44B8-BC56-4A2142A51ED0}" destId="{D083EFE6-C1E3-432C-9A28-5CA52B4D6ACA}" srcOrd="2" destOrd="0" presId="urn:microsoft.com/office/officeart/2005/8/layout/orgChart1"/>
    <dgm:cxn modelId="{0BA74355-71F3-4EEA-8869-512D9ED8AC4F}" type="presParOf" srcId="{8CFEDB1D-B34B-44B8-BC56-4A2142A51ED0}" destId="{8E634C47-52CF-487C-85F3-EE2268897402}" srcOrd="3" destOrd="0" presId="urn:microsoft.com/office/officeart/2005/8/layout/orgChart1"/>
    <dgm:cxn modelId="{0A56725C-3D92-49E6-953D-D03342A75E35}" type="presParOf" srcId="{8E634C47-52CF-487C-85F3-EE2268897402}" destId="{2BA917C1-D36B-4ECE-A00D-776A47CB235D}" srcOrd="0" destOrd="0" presId="urn:microsoft.com/office/officeart/2005/8/layout/orgChart1"/>
    <dgm:cxn modelId="{F8CE51B2-EFB7-4243-8B21-E0CAE9F5C3A4}" type="presParOf" srcId="{2BA917C1-D36B-4ECE-A00D-776A47CB235D}" destId="{B52AF94D-3450-43FB-9837-AE3250239CC7}" srcOrd="0" destOrd="0" presId="urn:microsoft.com/office/officeart/2005/8/layout/orgChart1"/>
    <dgm:cxn modelId="{A80F64E7-CF21-492D-AC79-2EA1C47F0FEA}" type="presParOf" srcId="{2BA917C1-D36B-4ECE-A00D-776A47CB235D}" destId="{C88A9D18-6D02-46A3-BAB5-17EECB6942FF}" srcOrd="1" destOrd="0" presId="urn:microsoft.com/office/officeart/2005/8/layout/orgChart1"/>
    <dgm:cxn modelId="{1B95784D-E0D5-48CC-B3DF-FB319EB8E1AC}" type="presParOf" srcId="{8E634C47-52CF-487C-85F3-EE2268897402}" destId="{645D04AE-88EC-46C3-93C0-4E82E07D659A}" srcOrd="1" destOrd="0" presId="urn:microsoft.com/office/officeart/2005/8/layout/orgChart1"/>
    <dgm:cxn modelId="{5238A154-15C6-4766-A078-8A1582B27ADD}" type="presParOf" srcId="{8E634C47-52CF-487C-85F3-EE2268897402}" destId="{58FE3A14-228E-45F8-9C5E-B3063648C596}" srcOrd="2" destOrd="0" presId="urn:microsoft.com/office/officeart/2005/8/layout/orgChart1"/>
    <dgm:cxn modelId="{C6ED6C41-EA8A-4AB9-BCBE-7AF0F0116F07}" type="presParOf" srcId="{8CFEDB1D-B34B-44B8-BC56-4A2142A51ED0}" destId="{B3476A59-6011-423E-B72E-120F35ED8622}" srcOrd="4" destOrd="0" presId="urn:microsoft.com/office/officeart/2005/8/layout/orgChart1"/>
    <dgm:cxn modelId="{FB16A744-C58F-4A0C-9BB1-D353A96972A1}" type="presParOf" srcId="{8CFEDB1D-B34B-44B8-BC56-4A2142A51ED0}" destId="{BC7557B7-0868-4BDF-AFF8-6B0A925C7255}" srcOrd="5" destOrd="0" presId="urn:microsoft.com/office/officeart/2005/8/layout/orgChart1"/>
    <dgm:cxn modelId="{04E533FA-1ABA-4C3F-B94F-9763AA94FEFE}" type="presParOf" srcId="{BC7557B7-0868-4BDF-AFF8-6B0A925C7255}" destId="{0D4F44BB-55F9-4CC1-AC12-E8765275D523}" srcOrd="0" destOrd="0" presId="urn:microsoft.com/office/officeart/2005/8/layout/orgChart1"/>
    <dgm:cxn modelId="{63FEAE8F-A06B-422C-93AA-8592AA120C83}" type="presParOf" srcId="{0D4F44BB-55F9-4CC1-AC12-E8765275D523}" destId="{ADF3B757-6062-42BF-A5F7-035F25FB3652}" srcOrd="0" destOrd="0" presId="urn:microsoft.com/office/officeart/2005/8/layout/orgChart1"/>
    <dgm:cxn modelId="{38DF5EFE-E42D-444B-AE12-CA511E8CA6DC}" type="presParOf" srcId="{0D4F44BB-55F9-4CC1-AC12-E8765275D523}" destId="{25D167AC-79A6-4C15-B3B1-6AAC8795D8DC}" srcOrd="1" destOrd="0" presId="urn:microsoft.com/office/officeart/2005/8/layout/orgChart1"/>
    <dgm:cxn modelId="{9C48DCD9-4558-4E8D-919A-3148988EA572}" type="presParOf" srcId="{BC7557B7-0868-4BDF-AFF8-6B0A925C7255}" destId="{BB946D3C-A1E9-4264-B33D-C096B396D65A}" srcOrd="1" destOrd="0" presId="urn:microsoft.com/office/officeart/2005/8/layout/orgChart1"/>
    <dgm:cxn modelId="{0C317D86-74B1-4A98-83B1-EDEE3B0AD666}" type="presParOf" srcId="{BC7557B7-0868-4BDF-AFF8-6B0A925C7255}" destId="{3323E1CA-83D5-4FF9-A383-4A8521679A15}" srcOrd="2" destOrd="0" presId="urn:microsoft.com/office/officeart/2005/8/layout/orgChart1"/>
    <dgm:cxn modelId="{19C6143C-27B9-45EF-BA24-79EC259F317C}" type="presParOf" srcId="{8CFEDB1D-B34B-44B8-BC56-4A2142A51ED0}" destId="{D5BCDC85-4EC9-4384-80CE-C4C91F384A86}" srcOrd="6" destOrd="0" presId="urn:microsoft.com/office/officeart/2005/8/layout/orgChart1"/>
    <dgm:cxn modelId="{3688423C-00B0-4F83-84E5-9509165931FE}" type="presParOf" srcId="{8CFEDB1D-B34B-44B8-BC56-4A2142A51ED0}" destId="{B40FD6DC-CB85-48FB-9676-FE1ED50BAFA3}" srcOrd="7" destOrd="0" presId="urn:microsoft.com/office/officeart/2005/8/layout/orgChart1"/>
    <dgm:cxn modelId="{18EFFFF2-122B-482F-87DC-F1C227163A8F}" type="presParOf" srcId="{B40FD6DC-CB85-48FB-9676-FE1ED50BAFA3}" destId="{CC0D2D2D-6999-4746-848D-25C0254B0EB7}" srcOrd="0" destOrd="0" presId="urn:microsoft.com/office/officeart/2005/8/layout/orgChart1"/>
    <dgm:cxn modelId="{49CF92B1-5C0B-4177-B30F-72558759EA98}" type="presParOf" srcId="{CC0D2D2D-6999-4746-848D-25C0254B0EB7}" destId="{684F3B4E-05F0-4301-B5BB-6ED8E19D32D7}" srcOrd="0" destOrd="0" presId="urn:microsoft.com/office/officeart/2005/8/layout/orgChart1"/>
    <dgm:cxn modelId="{B32527F9-9383-425B-969D-6BF6A00A0B54}" type="presParOf" srcId="{CC0D2D2D-6999-4746-848D-25C0254B0EB7}" destId="{38279AAE-96C6-43A6-A08B-7261222E855B}" srcOrd="1" destOrd="0" presId="urn:microsoft.com/office/officeart/2005/8/layout/orgChart1"/>
    <dgm:cxn modelId="{7FE3E1E0-4898-41EA-BBD1-B33BBD6A6EE1}" type="presParOf" srcId="{B40FD6DC-CB85-48FB-9676-FE1ED50BAFA3}" destId="{D4F2251A-7E1D-4467-BD83-0530BCC62F4A}" srcOrd="1" destOrd="0" presId="urn:microsoft.com/office/officeart/2005/8/layout/orgChart1"/>
    <dgm:cxn modelId="{35CE1551-880A-4CF3-9C9B-CFEA9B8AB75B}" type="presParOf" srcId="{B40FD6DC-CB85-48FB-9676-FE1ED50BAFA3}" destId="{25DF333A-5E44-4BB9-ACFD-521930D6A93B}" srcOrd="2" destOrd="0" presId="urn:microsoft.com/office/officeart/2005/8/layout/orgChart1"/>
    <dgm:cxn modelId="{749682DC-6528-418E-8244-A1C6EE99D3C6}" type="presParOf" srcId="{8CFEDB1D-B34B-44B8-BC56-4A2142A51ED0}" destId="{83B29366-567B-4E82-9A12-FEBC03380188}" srcOrd="8" destOrd="0" presId="urn:microsoft.com/office/officeart/2005/8/layout/orgChart1"/>
    <dgm:cxn modelId="{BAFD3DB4-6D0B-4D74-8AE7-51A1E140F607}" type="presParOf" srcId="{8CFEDB1D-B34B-44B8-BC56-4A2142A51ED0}" destId="{5EA0D402-DEDD-4400-AE58-F6A1A8350820}" srcOrd="9" destOrd="0" presId="urn:microsoft.com/office/officeart/2005/8/layout/orgChart1"/>
    <dgm:cxn modelId="{85C23941-44C0-477A-BEBE-618C0971C215}" type="presParOf" srcId="{5EA0D402-DEDD-4400-AE58-F6A1A8350820}" destId="{EFE3EA3C-F406-4655-8473-5CE3CFE0B007}" srcOrd="0" destOrd="0" presId="urn:microsoft.com/office/officeart/2005/8/layout/orgChart1"/>
    <dgm:cxn modelId="{BAAE6FD4-19B1-44A4-8E6E-75477BE6F344}" type="presParOf" srcId="{EFE3EA3C-F406-4655-8473-5CE3CFE0B007}" destId="{3B3011EF-6B67-46EE-A29C-E47BFB951ADB}" srcOrd="0" destOrd="0" presId="urn:microsoft.com/office/officeart/2005/8/layout/orgChart1"/>
    <dgm:cxn modelId="{855BAD15-34A7-4A69-A568-B8789328B252}" type="presParOf" srcId="{EFE3EA3C-F406-4655-8473-5CE3CFE0B007}" destId="{9E464627-4BBE-4A88-AA10-E6FAB810C43F}" srcOrd="1" destOrd="0" presId="urn:microsoft.com/office/officeart/2005/8/layout/orgChart1"/>
    <dgm:cxn modelId="{AD7D9186-7221-4C64-89E7-D29E9E54055D}" type="presParOf" srcId="{5EA0D402-DEDD-4400-AE58-F6A1A8350820}" destId="{38566B0B-453F-4C07-A6EB-D899473845AC}" srcOrd="1" destOrd="0" presId="urn:microsoft.com/office/officeart/2005/8/layout/orgChart1"/>
    <dgm:cxn modelId="{2F367B06-73BF-49CE-9A8F-C282DD941BC1}" type="presParOf" srcId="{5EA0D402-DEDD-4400-AE58-F6A1A8350820}" destId="{90151871-E9F0-4893-BB5B-DCFD706B23D8}" srcOrd="2" destOrd="0" presId="urn:microsoft.com/office/officeart/2005/8/layout/orgChart1"/>
    <dgm:cxn modelId="{0FEEA326-7BDB-47C0-8826-16D65BE447D2}" type="presParOf" srcId="{1399756C-CBCB-4C26-AC12-D81A5A7129A9}" destId="{6B595605-5DFB-4023-BE03-C33E01FAE95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29366-567B-4E82-9A12-FEBC03380188}">
      <dsp:nvSpPr>
        <dsp:cNvPr id="0" name=""/>
        <dsp:cNvSpPr/>
      </dsp:nvSpPr>
      <dsp:spPr>
        <a:xfrm>
          <a:off x="2578295" y="1209684"/>
          <a:ext cx="2136441" cy="626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52"/>
              </a:lnTo>
              <a:lnTo>
                <a:pt x="2136441" y="534052"/>
              </a:lnTo>
              <a:lnTo>
                <a:pt x="2136441" y="6267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CDC85-4EC9-4384-80CE-C4C91F384A86}">
      <dsp:nvSpPr>
        <dsp:cNvPr id="0" name=""/>
        <dsp:cNvSpPr/>
      </dsp:nvSpPr>
      <dsp:spPr>
        <a:xfrm>
          <a:off x="2578295" y="1209684"/>
          <a:ext cx="1068220" cy="626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052"/>
              </a:lnTo>
              <a:lnTo>
                <a:pt x="1068220" y="534052"/>
              </a:lnTo>
              <a:lnTo>
                <a:pt x="1068220" y="6267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76A59-6011-423E-B72E-120F35ED8622}">
      <dsp:nvSpPr>
        <dsp:cNvPr id="0" name=""/>
        <dsp:cNvSpPr/>
      </dsp:nvSpPr>
      <dsp:spPr>
        <a:xfrm>
          <a:off x="2532575" y="1209684"/>
          <a:ext cx="91440" cy="6267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67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3EFE6-C1E3-432C-9A28-5CA52B4D6ACA}">
      <dsp:nvSpPr>
        <dsp:cNvPr id="0" name=""/>
        <dsp:cNvSpPr/>
      </dsp:nvSpPr>
      <dsp:spPr>
        <a:xfrm>
          <a:off x="1510074" y="1209684"/>
          <a:ext cx="1068220" cy="626749"/>
        </a:xfrm>
        <a:custGeom>
          <a:avLst/>
          <a:gdLst/>
          <a:ahLst/>
          <a:cxnLst/>
          <a:rect l="0" t="0" r="0" b="0"/>
          <a:pathLst>
            <a:path>
              <a:moveTo>
                <a:pt x="1068220" y="0"/>
              </a:moveTo>
              <a:lnTo>
                <a:pt x="1068220" y="534052"/>
              </a:lnTo>
              <a:lnTo>
                <a:pt x="0" y="534052"/>
              </a:lnTo>
              <a:lnTo>
                <a:pt x="0" y="6267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C921A-BC4C-4C5F-BABC-E5917431B95F}">
      <dsp:nvSpPr>
        <dsp:cNvPr id="0" name=""/>
        <dsp:cNvSpPr/>
      </dsp:nvSpPr>
      <dsp:spPr>
        <a:xfrm>
          <a:off x="441854" y="1209684"/>
          <a:ext cx="2136441" cy="626749"/>
        </a:xfrm>
        <a:custGeom>
          <a:avLst/>
          <a:gdLst/>
          <a:ahLst/>
          <a:cxnLst/>
          <a:rect l="0" t="0" r="0" b="0"/>
          <a:pathLst>
            <a:path>
              <a:moveTo>
                <a:pt x="2136441" y="0"/>
              </a:moveTo>
              <a:lnTo>
                <a:pt x="2136441" y="534052"/>
              </a:lnTo>
              <a:lnTo>
                <a:pt x="0" y="534052"/>
              </a:lnTo>
              <a:lnTo>
                <a:pt x="0" y="6267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8313B-0BCF-44E3-A5E2-D40F644C49B9}">
      <dsp:nvSpPr>
        <dsp:cNvPr id="0" name=""/>
        <dsp:cNvSpPr/>
      </dsp:nvSpPr>
      <dsp:spPr>
        <a:xfrm>
          <a:off x="1092590" y="768270"/>
          <a:ext cx="2971410" cy="441413"/>
        </a:xfrm>
        <a:prstGeom prst="rect">
          <a:avLst/>
        </a:prstGeom>
        <a:solidFill>
          <a:srgbClr val="00CC66"/>
        </a:solidFill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They had 5 children</a:t>
          </a:r>
        </a:p>
      </dsp:txBody>
      <dsp:txXfrm>
        <a:off x="1092590" y="768270"/>
        <a:ext cx="2971410" cy="441413"/>
      </dsp:txXfrm>
    </dsp:sp>
    <dsp:sp modelId="{5B4967BE-8B2E-465F-AD2E-2289640C8328}">
      <dsp:nvSpPr>
        <dsp:cNvPr id="0" name=""/>
        <dsp:cNvSpPr/>
      </dsp:nvSpPr>
      <dsp:spPr>
        <a:xfrm>
          <a:off x="440" y="1836433"/>
          <a:ext cx="882827" cy="4414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Isabel</a:t>
          </a:r>
        </a:p>
      </dsp:txBody>
      <dsp:txXfrm>
        <a:off x="440" y="1836433"/>
        <a:ext cx="882827" cy="441413"/>
      </dsp:txXfrm>
    </dsp:sp>
    <dsp:sp modelId="{B52AF94D-3450-43FB-9837-AE3250239CC7}">
      <dsp:nvSpPr>
        <dsp:cNvPr id="0" name=""/>
        <dsp:cNvSpPr/>
      </dsp:nvSpPr>
      <dsp:spPr>
        <a:xfrm>
          <a:off x="1068661" y="1836433"/>
          <a:ext cx="882827" cy="4414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Juan</a:t>
          </a:r>
        </a:p>
      </dsp:txBody>
      <dsp:txXfrm>
        <a:off x="1068661" y="1836433"/>
        <a:ext cx="882827" cy="441413"/>
      </dsp:txXfrm>
    </dsp:sp>
    <dsp:sp modelId="{ADF3B757-6062-42BF-A5F7-035F25FB3652}">
      <dsp:nvSpPr>
        <dsp:cNvPr id="0" name=""/>
        <dsp:cNvSpPr/>
      </dsp:nvSpPr>
      <dsp:spPr>
        <a:xfrm>
          <a:off x="2136881" y="1836433"/>
          <a:ext cx="882827" cy="441413"/>
        </a:xfrm>
        <a:prstGeom prst="rect">
          <a:avLst/>
        </a:prstGeom>
        <a:solidFill>
          <a:srgbClr val="FF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Juana</a:t>
          </a:r>
        </a:p>
      </dsp:txBody>
      <dsp:txXfrm>
        <a:off x="2136881" y="1836433"/>
        <a:ext cx="882827" cy="441413"/>
      </dsp:txXfrm>
    </dsp:sp>
    <dsp:sp modelId="{684F3B4E-05F0-4301-B5BB-6ED8E19D32D7}">
      <dsp:nvSpPr>
        <dsp:cNvPr id="0" name=""/>
        <dsp:cNvSpPr/>
      </dsp:nvSpPr>
      <dsp:spPr>
        <a:xfrm>
          <a:off x="3205102" y="1836433"/>
          <a:ext cx="882827" cy="4414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María</a:t>
          </a:r>
        </a:p>
      </dsp:txBody>
      <dsp:txXfrm>
        <a:off x="3205102" y="1836433"/>
        <a:ext cx="882827" cy="441413"/>
      </dsp:txXfrm>
    </dsp:sp>
    <dsp:sp modelId="{3B3011EF-6B67-46EE-A29C-E47BFB951ADB}">
      <dsp:nvSpPr>
        <dsp:cNvPr id="0" name=""/>
        <dsp:cNvSpPr/>
      </dsp:nvSpPr>
      <dsp:spPr>
        <a:xfrm>
          <a:off x="4273323" y="1836433"/>
          <a:ext cx="882827" cy="4414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Catalina</a:t>
          </a:r>
        </a:p>
      </dsp:txBody>
      <dsp:txXfrm>
        <a:off x="4273323" y="1836433"/>
        <a:ext cx="882827" cy="441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3940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69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85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3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871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42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7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12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8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65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7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5D025B9-CFCD-43F7-96CD-EEDEBA938B7A}" type="datetimeFigureOut">
              <a:rPr lang="es-ES" smtClean="0"/>
              <a:t>03/06/2020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13CB4D7-8DC6-4472-A766-72EC1009C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20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vH9GMke-Bd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.wikipedia.org/wiki/Datei:1691_Sanson_Map_of_the_World_on_Hemisphere_Projection_-_Geographicus_-_World-sanson-1691.jp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s://es.wikipedia.org/wiki/Corona_de_vizconde" TargetMode="External"/><Relationship Id="rId7" Type="http://schemas.openxmlformats.org/officeDocument/2006/relationships/hyperlink" Target="http://blogthinkbig.com/el-museo-del-prado-ofrece-contenido-en-itunes-u-y-miriadax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s://commons.wikimedia.org/wiki/File:Puerta_de_Alcal%C3%A1_(2010).jpg" TargetMode="External"/><Relationship Id="rId4" Type="http://schemas.openxmlformats.org/officeDocument/2006/relationships/image" Target="../media/image16.jpg"/><Relationship Id="rId9" Type="http://schemas.openxmlformats.org/officeDocument/2006/relationships/hyperlink" Target="http://commons.wikimedia.org/wiki/Carlos_III,_Rey_de_Espa%C3%B1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1691_Sanson_Map_of_the_World_on_Hemisphere_Projection_-_Geographicus_-_World-sanson-1691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ntiguosaber.blogspot.com/2014/05/un-arqueologo-cree-haber-hallado-los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French_Revolution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hyperlink" Target="https://pixabay.com/en/wedding-rings-wedding-love-2289634/" TargetMode="Externa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appylearning.tv/en/biographies-for-kids-christopher-columbu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s.wikipedia.org/wiki/Corona_de_vizcon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esmanzan.wordpress.com/2008/04/29/u-13-la-epoca-de-los-austrias/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https://pl.wikipedia.org/wiki/Diego_Vel%C3%A1zquez" TargetMode="External"/><Relationship Id="rId7" Type="http://schemas.openxmlformats.org/officeDocument/2006/relationships/hyperlink" Target="http://blogthinkbig.com/cervantes-una-estrella-cuyo-nombre-queremos-acordarno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hyperlink" Target="http://competenciadigital20.blogspot.com/2011/01/las-meninas.html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://miclaseeducatic.blogspo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alfombra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3B03CA38-D319-4BFF-86D4-D89E43658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424" b="5739"/>
          <a:stretch/>
        </p:blipFill>
        <p:spPr>
          <a:xfrm>
            <a:off x="886263" y="1147395"/>
            <a:ext cx="10152185" cy="57106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6635733-C5D8-4684-988A-F519474B4298}"/>
              </a:ext>
            </a:extLst>
          </p:cNvPr>
          <p:cNvSpPr txBox="1"/>
          <p:nvPr/>
        </p:nvSpPr>
        <p:spPr>
          <a:xfrm>
            <a:off x="708074" y="253218"/>
            <a:ext cx="10775852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latin typeface="Aharoni" panose="02010803020104030203" pitchFamily="2" charset="-79"/>
                <a:cs typeface="Aharoni" panose="02010803020104030203" pitchFamily="2" charset="-79"/>
              </a:rPr>
              <a:t>THE EARLY MODERN AGE IN SPAIN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643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4F35C9-CF0D-4317-A42F-015FBD3B8D11}"/>
              </a:ext>
            </a:extLst>
          </p:cNvPr>
          <p:cNvSpPr txBox="1"/>
          <p:nvPr/>
        </p:nvSpPr>
        <p:spPr>
          <a:xfrm>
            <a:off x="1411458" y="0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B73C09-2835-42D2-B2AA-E5C437FE28DA}"/>
              </a:ext>
            </a:extLst>
          </p:cNvPr>
          <p:cNvSpPr txBox="1"/>
          <p:nvPr/>
        </p:nvSpPr>
        <p:spPr>
          <a:xfrm>
            <a:off x="2100265" y="3057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Who were the Bourbons?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008D4E1-69A3-4AE1-A193-2D936669AB0B}"/>
              </a:ext>
            </a:extLst>
          </p:cNvPr>
          <p:cNvCxnSpPr>
            <a:cxnSpLocks/>
          </p:cNvCxnSpPr>
          <p:nvPr/>
        </p:nvCxnSpPr>
        <p:spPr>
          <a:xfrm>
            <a:off x="1734505" y="949940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024C8E8-4D55-4A13-A1D3-55457383FF1A}"/>
              </a:ext>
            </a:extLst>
          </p:cNvPr>
          <p:cNvSpPr txBox="1"/>
          <p:nvPr/>
        </p:nvSpPr>
        <p:spPr>
          <a:xfrm>
            <a:off x="3516923" y="1378634"/>
            <a:ext cx="533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18th Century  -  </a:t>
            </a:r>
            <a:r>
              <a:rPr lang="es-ES" dirty="0" err="1">
                <a:latin typeface="Century Gothic" panose="020B0502020202020204" pitchFamily="34" charset="0"/>
              </a:rPr>
              <a:t>War</a:t>
            </a:r>
            <a:r>
              <a:rPr lang="es-ES" dirty="0">
                <a:latin typeface="Century Gothic" panose="020B0502020202020204" pitchFamily="34" charset="0"/>
              </a:rPr>
              <a:t> of the </a:t>
            </a:r>
            <a:r>
              <a:rPr lang="es-ES" b="1" dirty="0">
                <a:latin typeface="Century Gothic" panose="020B0502020202020204" pitchFamily="34" charset="0"/>
              </a:rPr>
              <a:t>Spanish </a:t>
            </a:r>
            <a:r>
              <a:rPr lang="es-ES" b="1" dirty="0" err="1">
                <a:latin typeface="Century Gothic" panose="020B0502020202020204" pitchFamily="34" charset="0"/>
              </a:rPr>
              <a:t>Succession</a:t>
            </a:r>
            <a:endParaRPr lang="es-ES" b="1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35B8C-22EF-4E3C-8A1D-FBDEF22BD1C9}"/>
              </a:ext>
            </a:extLst>
          </p:cNvPr>
          <p:cNvSpPr txBox="1"/>
          <p:nvPr/>
        </p:nvSpPr>
        <p:spPr>
          <a:xfrm>
            <a:off x="4221733" y="2174501"/>
            <a:ext cx="3922033" cy="60206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Felipe V</a:t>
            </a:r>
            <a:endParaRPr lang="en-U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3CEAFA-D44E-4017-ADF2-2D03D3FCA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85435" y="2078266"/>
            <a:ext cx="1401266" cy="698297"/>
          </a:xfrm>
          <a:prstGeom prst="rect">
            <a:avLst/>
          </a:prstGeom>
        </p:spPr>
      </p:pic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468B3652-FB69-4934-BDEB-98EC1C9D6E0D}"/>
              </a:ext>
            </a:extLst>
          </p:cNvPr>
          <p:cNvSpPr/>
          <p:nvPr/>
        </p:nvSpPr>
        <p:spPr>
          <a:xfrm>
            <a:off x="6095999" y="2833139"/>
            <a:ext cx="355241" cy="315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057A3F-7DCB-481C-AF04-C071BD9A4AC5}"/>
              </a:ext>
            </a:extLst>
          </p:cNvPr>
          <p:cNvSpPr txBox="1"/>
          <p:nvPr/>
        </p:nvSpPr>
        <p:spPr>
          <a:xfrm>
            <a:off x="4529797" y="3203098"/>
            <a:ext cx="3613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/>
              <a:t>He had the </a:t>
            </a:r>
            <a:r>
              <a:rPr lang="es-ES" u="sng" dirty="0"/>
              <a:t>absolute power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/>
              <a:t>He divided Spain into </a:t>
            </a:r>
            <a:r>
              <a:rPr lang="es-ES" dirty="0">
                <a:solidFill>
                  <a:srgbClr val="00B0F0"/>
                </a:solidFill>
              </a:rPr>
              <a:t>provinces.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1477DF-08B9-4FA2-AA30-CA17F5CD548D}"/>
              </a:ext>
            </a:extLst>
          </p:cNvPr>
          <p:cNvSpPr txBox="1"/>
          <p:nvPr/>
        </p:nvSpPr>
        <p:spPr>
          <a:xfrm>
            <a:off x="4134982" y="4275964"/>
            <a:ext cx="3922033" cy="60206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Carlos III</a:t>
            </a:r>
            <a:endParaRPr lang="en-US" sz="2000" dirty="0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CDEA6C79-F10C-411F-B9C2-768785EE94E4}"/>
              </a:ext>
            </a:extLst>
          </p:cNvPr>
          <p:cNvSpPr/>
          <p:nvPr/>
        </p:nvSpPr>
        <p:spPr>
          <a:xfrm>
            <a:off x="6095998" y="4989520"/>
            <a:ext cx="355241" cy="315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17BB0B4-1DCA-4ECC-8D30-F30409F8E4BC}"/>
              </a:ext>
            </a:extLst>
          </p:cNvPr>
          <p:cNvSpPr txBox="1"/>
          <p:nvPr/>
        </p:nvSpPr>
        <p:spPr>
          <a:xfrm>
            <a:off x="4226420" y="5484546"/>
            <a:ext cx="361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/>
              <a:t>He modernised the country.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/>
              <a:t>The cities had roads, gardens…In Madrid, he built the </a:t>
            </a:r>
            <a:r>
              <a:rPr lang="es-ES" dirty="0">
                <a:solidFill>
                  <a:srgbClr val="00B0F0"/>
                </a:solidFill>
              </a:rPr>
              <a:t>Puerta de Alcalá,</a:t>
            </a:r>
            <a:r>
              <a:rPr lang="es-ES" dirty="0"/>
              <a:t> and the </a:t>
            </a:r>
            <a:r>
              <a:rPr lang="es-ES" dirty="0">
                <a:solidFill>
                  <a:srgbClr val="00B0F0"/>
                </a:solidFill>
              </a:rPr>
              <a:t>Museo del Prado.</a:t>
            </a:r>
          </a:p>
        </p:txBody>
      </p:sp>
      <p:pic>
        <p:nvPicPr>
          <p:cNvPr id="14" name="Imagen 13" descr="La estatua de una iglesia&#10;&#10;Descripción generada automáticamente">
            <a:extLst>
              <a:ext uri="{FF2B5EF4-FFF2-40B4-BE49-F238E27FC236}">
                <a16:creationId xmlns:a16="http://schemas.microsoft.com/office/drawing/2014/main" id="{80C374E9-DD69-48C3-ABA2-75201FCD4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13273" y="5176563"/>
            <a:ext cx="2321709" cy="1333204"/>
          </a:xfrm>
          <a:prstGeom prst="rect">
            <a:avLst/>
          </a:prstGeom>
        </p:spPr>
      </p:pic>
      <p:pic>
        <p:nvPicPr>
          <p:cNvPr id="17" name="Imagen 16" descr="Un edificio blanco&#10;&#10;Descripción generada automáticamente">
            <a:extLst>
              <a:ext uri="{FF2B5EF4-FFF2-40B4-BE49-F238E27FC236}">
                <a16:creationId xmlns:a16="http://schemas.microsoft.com/office/drawing/2014/main" id="{F7139983-D51E-4685-B57D-1A290F9F3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91296" y="5176563"/>
            <a:ext cx="1969107" cy="14768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B56EF86-0B48-4948-8305-C76B6BFE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71367" y="4130033"/>
            <a:ext cx="1401266" cy="698297"/>
          </a:xfrm>
          <a:prstGeom prst="rect">
            <a:avLst/>
          </a:prstGeom>
        </p:spPr>
      </p:pic>
      <p:pic>
        <p:nvPicPr>
          <p:cNvPr id="22" name="Imagen 21" descr="Imagen que contiene persona, interior, hombre, mujer&#10;&#10;Descripción generada automáticamente">
            <a:extLst>
              <a:ext uri="{FF2B5EF4-FFF2-40B4-BE49-F238E27FC236}">
                <a16:creationId xmlns:a16="http://schemas.microsoft.com/office/drawing/2014/main" id="{0BF591C7-7CC9-4267-8CDD-3AD2E3632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442153" y="3203099"/>
            <a:ext cx="1314552" cy="175821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30818F2-374D-4D55-ACAD-FAA93E111487}"/>
              </a:ext>
            </a:extLst>
          </p:cNvPr>
          <p:cNvSpPr txBox="1"/>
          <p:nvPr/>
        </p:nvSpPr>
        <p:spPr>
          <a:xfrm>
            <a:off x="1813273" y="1095575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(Pages 30 and 31)</a:t>
            </a:r>
          </a:p>
        </p:txBody>
      </p:sp>
    </p:spTree>
    <p:extLst>
      <p:ext uri="{BB962C8B-B14F-4D97-AF65-F5344CB8AC3E}">
        <p14:creationId xmlns:p14="http://schemas.microsoft.com/office/powerpoint/2010/main" val="222030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B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alfombra&#10;&#10;Descripción generada automáticamente">
            <a:extLst>
              <a:ext uri="{FF2B5EF4-FFF2-40B4-BE49-F238E27FC236}">
                <a16:creationId xmlns:a16="http://schemas.microsoft.com/office/drawing/2014/main" id="{1CE59338-D32D-4484-99D7-67E83A393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24" b="5739"/>
          <a:stretch/>
        </p:blipFill>
        <p:spPr>
          <a:xfrm>
            <a:off x="1019907" y="880695"/>
            <a:ext cx="10152185" cy="57106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D685D7-F8CC-48D4-83B5-EE82CABB7BA8}"/>
              </a:ext>
            </a:extLst>
          </p:cNvPr>
          <p:cNvSpPr txBox="1"/>
          <p:nvPr/>
        </p:nvSpPr>
        <p:spPr>
          <a:xfrm>
            <a:off x="708073" y="49698"/>
            <a:ext cx="10775852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latin typeface="Aharoni" panose="02010803020104030203" pitchFamily="2" charset="-79"/>
                <a:cs typeface="Aharoni" panose="02010803020104030203" pitchFamily="2" charset="-79"/>
              </a:rPr>
              <a:t>Thank you!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472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4104F7-0DE1-4E72-98C7-557E8C1DC421}"/>
              </a:ext>
            </a:extLst>
          </p:cNvPr>
          <p:cNvSpPr txBox="1"/>
          <p:nvPr/>
        </p:nvSpPr>
        <p:spPr>
          <a:xfrm>
            <a:off x="1364566" y="0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F6B109-98C5-470D-A12F-ECD655D6642E}"/>
              </a:ext>
            </a:extLst>
          </p:cNvPr>
          <p:cNvSpPr txBox="1"/>
          <p:nvPr/>
        </p:nvSpPr>
        <p:spPr>
          <a:xfrm>
            <a:off x="2102509" y="1160060"/>
            <a:ext cx="238753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6">
                    <a:lumMod val="75000"/>
                  </a:schemeClr>
                </a:solidFill>
              </a:rPr>
              <a:t>1492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80DDD4-9A56-4DCA-A20D-7497B6D36201}"/>
              </a:ext>
            </a:extLst>
          </p:cNvPr>
          <p:cNvSpPr txBox="1"/>
          <p:nvPr/>
        </p:nvSpPr>
        <p:spPr>
          <a:xfrm>
            <a:off x="7701960" y="1205207"/>
            <a:ext cx="1892416" cy="923330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</a:rPr>
              <a:t>1798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35ED5EE1-9076-46C8-A5E8-903CD4634F0D}"/>
              </a:ext>
            </a:extLst>
          </p:cNvPr>
          <p:cNvSpPr/>
          <p:nvPr/>
        </p:nvSpPr>
        <p:spPr>
          <a:xfrm>
            <a:off x="4758856" y="1250533"/>
            <a:ext cx="2387532" cy="583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magen que contiene agua, moto acuática, barco, océano&#10;&#10;Descripción generada automáticamente">
            <a:extLst>
              <a:ext uri="{FF2B5EF4-FFF2-40B4-BE49-F238E27FC236}">
                <a16:creationId xmlns:a16="http://schemas.microsoft.com/office/drawing/2014/main" id="{FA4B98BA-87FE-4AAE-9320-45AFE00D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65381" y="3607053"/>
            <a:ext cx="3389317" cy="23110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83E75B-F86A-404B-B104-C8A54330E06F}"/>
              </a:ext>
            </a:extLst>
          </p:cNvPr>
          <p:cNvSpPr txBox="1"/>
          <p:nvPr/>
        </p:nvSpPr>
        <p:spPr>
          <a:xfrm>
            <a:off x="4492986" y="2377440"/>
            <a:ext cx="320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S. XVI, XVII, XVII</a:t>
            </a:r>
          </a:p>
        </p:txBody>
      </p:sp>
      <p:pic>
        <p:nvPicPr>
          <p:cNvPr id="9" name="Imagen 8" descr="Pintura de un castillo&#10;&#10;Descripción generada automáticamente">
            <a:extLst>
              <a:ext uri="{FF2B5EF4-FFF2-40B4-BE49-F238E27FC236}">
                <a16:creationId xmlns:a16="http://schemas.microsoft.com/office/drawing/2014/main" id="{746B73FF-99DB-4FEE-8A92-D1E7E96C2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46388" y="3607053"/>
            <a:ext cx="2919271" cy="231108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7F6C9F-0B7D-42D7-B9F3-581E096B2C81}"/>
              </a:ext>
            </a:extLst>
          </p:cNvPr>
          <p:cNvSpPr txBox="1"/>
          <p:nvPr/>
        </p:nvSpPr>
        <p:spPr>
          <a:xfrm>
            <a:off x="1565381" y="3152633"/>
            <a:ext cx="338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DISCOVERY OF AMERICA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E817CA-FEF7-4AE1-8641-6025E3696FCA}"/>
              </a:ext>
            </a:extLst>
          </p:cNvPr>
          <p:cNvSpPr txBox="1"/>
          <p:nvPr/>
        </p:nvSpPr>
        <p:spPr>
          <a:xfrm>
            <a:off x="6911364" y="3152633"/>
            <a:ext cx="338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BA0C99"/>
                </a:solidFill>
                <a:latin typeface="Britannic Bold" panose="020B0903060703020204" pitchFamily="34" charset="0"/>
              </a:rPr>
              <a:t>FRENCH REVOLUTION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248246-EA75-487F-ACA0-AC6DADBDD15B}"/>
              </a:ext>
            </a:extLst>
          </p:cNvPr>
          <p:cNvSpPr txBox="1"/>
          <p:nvPr/>
        </p:nvSpPr>
        <p:spPr>
          <a:xfrm>
            <a:off x="1947865" y="1533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The Early Modern Age in Spain</a:t>
            </a:r>
            <a:endParaRPr lang="es-ES" sz="3600" dirty="0">
              <a:latin typeface="Century Gothic" panose="020B0502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3AAA701-BCCA-4093-A651-F9220A283523}"/>
              </a:ext>
            </a:extLst>
          </p:cNvPr>
          <p:cNvCxnSpPr>
            <a:cxnSpLocks/>
          </p:cNvCxnSpPr>
          <p:nvPr/>
        </p:nvCxnSpPr>
        <p:spPr>
          <a:xfrm>
            <a:off x="1730326" y="7996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1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4104F7-0DE1-4E72-98C7-557E8C1DC421}"/>
              </a:ext>
            </a:extLst>
          </p:cNvPr>
          <p:cNvSpPr txBox="1"/>
          <p:nvPr/>
        </p:nvSpPr>
        <p:spPr>
          <a:xfrm>
            <a:off x="1364566" y="0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65C098-F688-4CFF-9A3E-B8C18F5D4E73}"/>
              </a:ext>
            </a:extLst>
          </p:cNvPr>
          <p:cNvSpPr txBox="1"/>
          <p:nvPr/>
        </p:nvSpPr>
        <p:spPr>
          <a:xfrm>
            <a:off x="1947865" y="1533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Characteristics of this age</a:t>
            </a:r>
            <a:endParaRPr lang="es-ES" sz="3600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283428-60A8-46A5-BD6F-5EAB39398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5" t="46483" r="51756" b="25732"/>
          <a:stretch/>
        </p:blipFill>
        <p:spPr>
          <a:xfrm>
            <a:off x="1586685" y="1723034"/>
            <a:ext cx="9018629" cy="3832426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E5863ED-101C-4AF4-888C-0D2BFA539CA0}"/>
              </a:ext>
            </a:extLst>
          </p:cNvPr>
          <p:cNvCxnSpPr>
            <a:cxnSpLocks/>
          </p:cNvCxnSpPr>
          <p:nvPr/>
        </p:nvCxnSpPr>
        <p:spPr>
          <a:xfrm>
            <a:off x="1730326" y="7996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4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4104F7-0DE1-4E72-98C7-557E8C1DC421}"/>
              </a:ext>
            </a:extLst>
          </p:cNvPr>
          <p:cNvSpPr txBox="1"/>
          <p:nvPr/>
        </p:nvSpPr>
        <p:spPr>
          <a:xfrm>
            <a:off x="1364566" y="0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B3AC12-CA0B-4051-9B00-7BD00EBD501F}"/>
              </a:ext>
            </a:extLst>
          </p:cNvPr>
          <p:cNvSpPr txBox="1"/>
          <p:nvPr/>
        </p:nvSpPr>
        <p:spPr>
          <a:xfrm>
            <a:off x="1947865" y="1533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Who were the Catholic Monarchs?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24830-51E6-4466-A74A-A01E9379A9A0}"/>
              </a:ext>
            </a:extLst>
          </p:cNvPr>
          <p:cNvSpPr txBox="1"/>
          <p:nvPr/>
        </p:nvSpPr>
        <p:spPr>
          <a:xfrm>
            <a:off x="1900472" y="1387103"/>
            <a:ext cx="486608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Isabel of Castilla and Fernando of Aragón </a:t>
            </a:r>
            <a:r>
              <a:rPr lang="en-US" sz="2000" b="1" dirty="0"/>
              <a:t>united</a:t>
            </a:r>
            <a:r>
              <a:rPr lang="en-US" sz="2000" dirty="0"/>
              <a:t> the kingdom.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They created a </a:t>
            </a:r>
            <a:r>
              <a:rPr lang="en-US" sz="2000" b="1" dirty="0"/>
              <a:t>modern state</a:t>
            </a:r>
            <a:r>
              <a:rPr lang="en-US" sz="2000" dirty="0"/>
              <a:t>, with officials who ruled their kingdom.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They conquered </a:t>
            </a:r>
            <a:r>
              <a:rPr lang="en-US" sz="2000" b="1" dirty="0"/>
              <a:t>Granada</a:t>
            </a:r>
            <a:r>
              <a:rPr lang="en-US" sz="2000" dirty="0"/>
              <a:t> (the end of the Reconquista)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They </a:t>
            </a:r>
            <a:r>
              <a:rPr lang="en-US" sz="2000" b="1" dirty="0"/>
              <a:t>gave money </a:t>
            </a:r>
            <a:r>
              <a:rPr lang="en-US" sz="2000" dirty="0"/>
              <a:t>to Christopher Columbus, who travelled to discover new lands.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2" descr="Corona de Castilla y Corona de Aragón- Resumen corto">
            <a:extLst>
              <a:ext uri="{FF2B5EF4-FFF2-40B4-BE49-F238E27FC236}">
                <a16:creationId xmlns:a16="http://schemas.microsoft.com/office/drawing/2014/main" id="{64965F4E-750F-4C26-B35A-44271673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6560" y="974546"/>
            <a:ext cx="393895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taza, café, oscuro, tabla&#10;&#10;Descripción generada automáticamente">
            <a:extLst>
              <a:ext uri="{FF2B5EF4-FFF2-40B4-BE49-F238E27FC236}">
                <a16:creationId xmlns:a16="http://schemas.microsoft.com/office/drawing/2014/main" id="{3EC5C451-C7A9-42F5-8AFD-505778D2E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74104" y="2110154"/>
            <a:ext cx="814258" cy="8142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97A6C5-AB4F-4D05-B38E-470C2918E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75" t="43608" r="40156" b="16650"/>
          <a:stretch/>
        </p:blipFill>
        <p:spPr>
          <a:xfrm>
            <a:off x="7202082" y="4335829"/>
            <a:ext cx="2574964" cy="2058100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901E4D5-CBC6-4179-AC79-AF0159224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008067"/>
              </p:ext>
            </p:extLst>
          </p:nvPr>
        </p:nvGraphicFramePr>
        <p:xfrm>
          <a:off x="1609969" y="3687116"/>
          <a:ext cx="5156591" cy="258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4DA144B-BFE9-4D61-BF5E-BF53F1119437}"/>
              </a:ext>
            </a:extLst>
          </p:cNvPr>
          <p:cNvCxnSpPr>
            <a:cxnSpLocks/>
          </p:cNvCxnSpPr>
          <p:nvPr/>
        </p:nvCxnSpPr>
        <p:spPr>
          <a:xfrm>
            <a:off x="1730326" y="7996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E43BE7-426E-44E7-ADE3-051C9A4763DB}"/>
              </a:ext>
            </a:extLst>
          </p:cNvPr>
          <p:cNvSpPr txBox="1"/>
          <p:nvPr/>
        </p:nvSpPr>
        <p:spPr>
          <a:xfrm>
            <a:off x="2041651" y="974546"/>
            <a:ext cx="113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(Page 22)</a:t>
            </a:r>
          </a:p>
        </p:txBody>
      </p:sp>
    </p:spTree>
    <p:extLst>
      <p:ext uri="{BB962C8B-B14F-4D97-AF65-F5344CB8AC3E}">
        <p14:creationId xmlns:p14="http://schemas.microsoft.com/office/powerpoint/2010/main" val="126284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4104F7-0DE1-4E72-98C7-557E8C1DC421}"/>
              </a:ext>
            </a:extLst>
          </p:cNvPr>
          <p:cNvSpPr txBox="1"/>
          <p:nvPr/>
        </p:nvSpPr>
        <p:spPr>
          <a:xfrm>
            <a:off x="1411458" y="-12688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268D6F-C41A-44B0-A6A9-2016A9EC860C}"/>
              </a:ext>
            </a:extLst>
          </p:cNvPr>
          <p:cNvSpPr txBox="1"/>
          <p:nvPr/>
        </p:nvSpPr>
        <p:spPr>
          <a:xfrm>
            <a:off x="1947865" y="1533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entury Gothic" panose="020B0502020202020204" pitchFamily="34" charset="0"/>
              </a:rPr>
              <a:t>Spanish Inquisition</a:t>
            </a:r>
            <a:endParaRPr lang="es-ES" sz="3600" dirty="0"/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B072A4BC-9DE1-43B1-9201-1791728E564A}"/>
              </a:ext>
            </a:extLst>
          </p:cNvPr>
          <p:cNvSpPr txBox="1">
            <a:spLocks/>
          </p:cNvSpPr>
          <p:nvPr/>
        </p:nvSpPr>
        <p:spPr>
          <a:xfrm>
            <a:off x="1947864" y="1446030"/>
            <a:ext cx="6077244" cy="232792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Fernando and Isabel were </a:t>
            </a:r>
            <a:r>
              <a:rPr lang="es-ES" sz="2000" b="1" dirty="0"/>
              <a:t>intolerant</a:t>
            </a:r>
            <a:r>
              <a:rPr lang="es-ES" sz="2000" dirty="0"/>
              <a:t> towards other religions.</a:t>
            </a:r>
          </a:p>
          <a:p>
            <a:r>
              <a:rPr lang="es-ES" sz="2000" dirty="0"/>
              <a:t>They established the Inquisition to find people who didn´t follow Catholicism. </a:t>
            </a:r>
          </a:p>
          <a:p>
            <a:r>
              <a:rPr lang="es-ES" sz="2000" dirty="0"/>
              <a:t>People who refused Catholicism were interrogated and tortured.</a:t>
            </a:r>
            <a:endParaRPr lang="es-ES" dirty="0"/>
          </a:p>
        </p:txBody>
      </p:sp>
      <p:pic>
        <p:nvPicPr>
          <p:cNvPr id="21" name="Picture 4" descr="Inquisición 3.0 – Socompa">
            <a:extLst>
              <a:ext uri="{FF2B5EF4-FFF2-40B4-BE49-F238E27FC236}">
                <a16:creationId xmlns:a16="http://schemas.microsoft.com/office/drawing/2014/main" id="{FC0BD62A-D388-4917-A229-EB0B5AA0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3840484"/>
            <a:ext cx="4499197" cy="258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CDA6696-7B2B-42C5-A139-1531DD4AD557}"/>
              </a:ext>
            </a:extLst>
          </p:cNvPr>
          <p:cNvCxnSpPr>
            <a:cxnSpLocks/>
          </p:cNvCxnSpPr>
          <p:nvPr/>
        </p:nvCxnSpPr>
        <p:spPr>
          <a:xfrm>
            <a:off x="1730326" y="7996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EBC3A9F4-036B-4325-B88F-9A5CF5D184DC}"/>
              </a:ext>
            </a:extLst>
          </p:cNvPr>
          <p:cNvSpPr txBox="1"/>
          <p:nvPr/>
        </p:nvSpPr>
        <p:spPr>
          <a:xfrm>
            <a:off x="2041651" y="974546"/>
            <a:ext cx="113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(Page 23)</a:t>
            </a:r>
          </a:p>
        </p:txBody>
      </p:sp>
    </p:spTree>
    <p:extLst>
      <p:ext uri="{BB962C8B-B14F-4D97-AF65-F5344CB8AC3E}">
        <p14:creationId xmlns:p14="http://schemas.microsoft.com/office/powerpoint/2010/main" val="19360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4104F7-0DE1-4E72-98C7-557E8C1DC421}"/>
              </a:ext>
            </a:extLst>
          </p:cNvPr>
          <p:cNvSpPr txBox="1"/>
          <p:nvPr/>
        </p:nvSpPr>
        <p:spPr>
          <a:xfrm>
            <a:off x="1411458" y="-8490"/>
            <a:ext cx="936908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2D2E81-C4A2-464A-B2CD-4307DEC6A734}"/>
              </a:ext>
            </a:extLst>
          </p:cNvPr>
          <p:cNvSpPr txBox="1"/>
          <p:nvPr/>
        </p:nvSpPr>
        <p:spPr>
          <a:xfrm>
            <a:off x="1947865" y="1533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The Age of Discoveries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A3E206E-6434-4517-AED0-8CD486019A0A}"/>
              </a:ext>
            </a:extLst>
          </p:cNvPr>
          <p:cNvCxnSpPr>
            <a:cxnSpLocks/>
          </p:cNvCxnSpPr>
          <p:nvPr/>
        </p:nvCxnSpPr>
        <p:spPr>
          <a:xfrm>
            <a:off x="1730326" y="7996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489D8350-6EF7-489B-939F-752D7790A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58242" r="52116" b="21525"/>
          <a:stretch/>
        </p:blipFill>
        <p:spPr>
          <a:xfrm>
            <a:off x="3909507" y="3074114"/>
            <a:ext cx="6543808" cy="30006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4DF1C5F-EB87-45A6-B44A-F031A59D6272}"/>
              </a:ext>
            </a:extLst>
          </p:cNvPr>
          <p:cNvSpPr txBox="1"/>
          <p:nvPr/>
        </p:nvSpPr>
        <p:spPr>
          <a:xfrm>
            <a:off x="1730326" y="923136"/>
            <a:ext cx="2715065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hlinkClick r:id="rId3"/>
              </a:rPr>
              <a:t>Christopher Columbus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(Video)</a:t>
            </a:r>
          </a:p>
          <a:p>
            <a:pPr algn="ctr"/>
            <a:r>
              <a:rPr lang="es-ES" b="1" dirty="0">
                <a:solidFill>
                  <a:srgbClr val="FF6600"/>
                </a:solidFill>
              </a:rPr>
              <a:t>1492</a:t>
            </a:r>
            <a:r>
              <a:rPr lang="es-E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He went of a voyage.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He discovered </a:t>
            </a:r>
            <a:r>
              <a:rPr lang="es-ES" dirty="0">
                <a:solidFill>
                  <a:srgbClr val="00B0F0"/>
                </a:solidFill>
              </a:rPr>
              <a:t>America</a:t>
            </a:r>
            <a:r>
              <a:rPr lang="es-ES" dirty="0"/>
              <a:t>, but he thought he was in Asia!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Islands of </a:t>
            </a:r>
            <a:r>
              <a:rPr lang="es-ES" dirty="0">
                <a:solidFill>
                  <a:srgbClr val="00B0F0"/>
                </a:solidFill>
              </a:rPr>
              <a:t>San Salvador </a:t>
            </a:r>
            <a:r>
              <a:rPr lang="es-ES" dirty="0"/>
              <a:t>and </a:t>
            </a:r>
            <a:r>
              <a:rPr lang="es-ES" dirty="0">
                <a:solidFill>
                  <a:srgbClr val="00B0F0"/>
                </a:solidFill>
              </a:rPr>
              <a:t>Hispaniola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40A04A-3B47-4C54-BB96-D18105E29C0B}"/>
              </a:ext>
            </a:extLst>
          </p:cNvPr>
          <p:cNvSpPr txBox="1"/>
          <p:nvPr/>
        </p:nvSpPr>
        <p:spPr>
          <a:xfrm>
            <a:off x="1730326" y="3458300"/>
            <a:ext cx="2715065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Francisco Pizarro </a:t>
            </a:r>
          </a:p>
          <a:p>
            <a:pPr algn="ctr"/>
            <a:r>
              <a:rPr lang="es-ES" b="1" dirty="0">
                <a:solidFill>
                  <a:srgbClr val="FF6600"/>
                </a:solidFill>
              </a:rPr>
              <a:t>1532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He went to </a:t>
            </a:r>
            <a:r>
              <a:rPr lang="es-ES" dirty="0">
                <a:solidFill>
                  <a:srgbClr val="00B0F0"/>
                </a:solidFill>
              </a:rPr>
              <a:t>Peru</a:t>
            </a:r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The </a:t>
            </a:r>
            <a:r>
              <a:rPr lang="es-ES" dirty="0">
                <a:solidFill>
                  <a:srgbClr val="00B0F0"/>
                </a:solidFill>
              </a:rPr>
              <a:t>Incas</a:t>
            </a:r>
            <a:r>
              <a:rPr lang="es-ES" dirty="0"/>
              <a:t> were living there and Pizarro took the Emperor captive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EA65AE-B56B-412C-BDA0-355A795096A9}"/>
              </a:ext>
            </a:extLst>
          </p:cNvPr>
          <p:cNvSpPr txBox="1"/>
          <p:nvPr/>
        </p:nvSpPr>
        <p:spPr>
          <a:xfrm>
            <a:off x="1730326" y="5194811"/>
            <a:ext cx="2715065" cy="147732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Hernán Cortés </a:t>
            </a:r>
          </a:p>
          <a:p>
            <a:pPr algn="ctr"/>
            <a:r>
              <a:rPr lang="es-ES" b="1" dirty="0">
                <a:solidFill>
                  <a:srgbClr val="FF6600"/>
                </a:solidFill>
              </a:rPr>
              <a:t>1515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He went to </a:t>
            </a:r>
            <a:r>
              <a:rPr lang="es-ES" dirty="0">
                <a:solidFill>
                  <a:srgbClr val="00B0F0"/>
                </a:solidFill>
              </a:rPr>
              <a:t>Mexico</a:t>
            </a:r>
            <a:r>
              <a:rPr lang="es-ES" dirty="0"/>
              <a:t> and took the King of the </a:t>
            </a:r>
            <a:r>
              <a:rPr lang="es-ES" dirty="0">
                <a:solidFill>
                  <a:srgbClr val="00B0F0"/>
                </a:solidFill>
              </a:rPr>
              <a:t>Aztec</a:t>
            </a:r>
            <a:r>
              <a:rPr lang="es-ES" dirty="0"/>
              <a:t> captive.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AFD636-50A2-487B-A634-A445E4CFE9D9}"/>
              </a:ext>
            </a:extLst>
          </p:cNvPr>
          <p:cNvSpPr txBox="1"/>
          <p:nvPr/>
        </p:nvSpPr>
        <p:spPr>
          <a:xfrm>
            <a:off x="6485716" y="1585108"/>
            <a:ext cx="4131212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Fernando de Magallanes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He </a:t>
            </a:r>
            <a:r>
              <a:rPr lang="es-ES" dirty="0" err="1"/>
              <a:t>arrived</a:t>
            </a:r>
            <a:r>
              <a:rPr lang="es-ES" dirty="0"/>
              <a:t> in </a:t>
            </a:r>
            <a:r>
              <a:rPr lang="es-ES" dirty="0">
                <a:solidFill>
                  <a:srgbClr val="00B0F0"/>
                </a:solidFill>
              </a:rPr>
              <a:t>Philippines</a:t>
            </a:r>
            <a:r>
              <a:rPr lang="es-ES" dirty="0"/>
              <a:t> but he was killed.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B0F0"/>
                </a:solidFill>
              </a:rPr>
              <a:t>Juan Sebastián el Cano </a:t>
            </a:r>
            <a:r>
              <a:rPr lang="es-ES" dirty="0"/>
              <a:t>in </a:t>
            </a:r>
            <a:r>
              <a:rPr lang="es-ES" dirty="0">
                <a:solidFill>
                  <a:srgbClr val="FF6600"/>
                </a:solidFill>
              </a:rPr>
              <a:t>1522</a:t>
            </a:r>
            <a:r>
              <a:rPr lang="es-ES" dirty="0"/>
              <a:t> took over the expedition of Philippines. </a:t>
            </a:r>
            <a:endParaRPr lang="es-E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B0F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FA123B-60D1-4083-AFBE-AE28A02A50B7}"/>
              </a:ext>
            </a:extLst>
          </p:cNvPr>
          <p:cNvSpPr txBox="1"/>
          <p:nvPr/>
        </p:nvSpPr>
        <p:spPr>
          <a:xfrm>
            <a:off x="8150087" y="923708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(Pages 24 and 25)</a:t>
            </a:r>
          </a:p>
        </p:txBody>
      </p:sp>
    </p:spTree>
    <p:extLst>
      <p:ext uri="{BB962C8B-B14F-4D97-AF65-F5344CB8AC3E}">
        <p14:creationId xmlns:p14="http://schemas.microsoft.com/office/powerpoint/2010/main" val="194367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34104F7-0DE1-4E72-98C7-557E8C1DC421}"/>
              </a:ext>
            </a:extLst>
          </p:cNvPr>
          <p:cNvSpPr txBox="1"/>
          <p:nvPr/>
        </p:nvSpPr>
        <p:spPr>
          <a:xfrm>
            <a:off x="1411458" y="-12688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B072A4BC-9DE1-43B1-9201-1791728E564A}"/>
              </a:ext>
            </a:extLst>
          </p:cNvPr>
          <p:cNvSpPr txBox="1">
            <a:spLocks/>
          </p:cNvSpPr>
          <p:nvPr/>
        </p:nvSpPr>
        <p:spPr>
          <a:xfrm>
            <a:off x="2011679" y="1101078"/>
            <a:ext cx="6077244" cy="232792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Fernando and Isabel were </a:t>
            </a:r>
            <a:r>
              <a:rPr lang="es-ES" sz="2000" b="1" dirty="0"/>
              <a:t>intolerant</a:t>
            </a:r>
            <a:r>
              <a:rPr lang="es-ES" sz="2000" dirty="0"/>
              <a:t> towards other religions.</a:t>
            </a:r>
          </a:p>
          <a:p>
            <a:r>
              <a:rPr lang="es-ES" sz="2000" dirty="0"/>
              <a:t>They established the Inquisition to find people who </a:t>
            </a:r>
            <a:r>
              <a:rPr lang="es-ES" sz="2000" dirty="0" err="1"/>
              <a:t>didn´t</a:t>
            </a:r>
            <a:r>
              <a:rPr lang="es-ES" sz="2000" dirty="0"/>
              <a:t> follow Catholicism. </a:t>
            </a:r>
          </a:p>
          <a:p>
            <a:r>
              <a:rPr lang="es-ES" sz="2000" dirty="0"/>
              <a:t>People who refused Catholicism were interrogated and tortured.</a:t>
            </a:r>
            <a:endParaRPr lang="es-ES" dirty="0"/>
          </a:p>
        </p:txBody>
      </p:sp>
      <p:pic>
        <p:nvPicPr>
          <p:cNvPr id="21" name="Picture 4" descr="Inquisición 3.0 – Socompa">
            <a:extLst>
              <a:ext uri="{FF2B5EF4-FFF2-40B4-BE49-F238E27FC236}">
                <a16:creationId xmlns:a16="http://schemas.microsoft.com/office/drawing/2014/main" id="{FC0BD62A-D388-4917-A229-EB0B5AA0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3840484"/>
            <a:ext cx="4499197" cy="258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CDA6696-7B2B-42C5-A139-1531DD4AD557}"/>
              </a:ext>
            </a:extLst>
          </p:cNvPr>
          <p:cNvCxnSpPr>
            <a:cxnSpLocks/>
          </p:cNvCxnSpPr>
          <p:nvPr/>
        </p:nvCxnSpPr>
        <p:spPr>
          <a:xfrm>
            <a:off x="1730326" y="7996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2976657-5807-4DAB-8079-887E31B1B18A}"/>
              </a:ext>
            </a:extLst>
          </p:cNvPr>
          <p:cNvSpPr txBox="1"/>
          <p:nvPr/>
        </p:nvSpPr>
        <p:spPr>
          <a:xfrm>
            <a:off x="1411458" y="57595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A7DE3C-D279-4AC8-9427-806625F464AB}"/>
              </a:ext>
            </a:extLst>
          </p:cNvPr>
          <p:cNvSpPr txBox="1"/>
          <p:nvPr/>
        </p:nvSpPr>
        <p:spPr>
          <a:xfrm>
            <a:off x="2100265" y="3057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Who were the Hapsburgs?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69DBE4-20E9-498C-BCCC-A6AEBC66F584}"/>
              </a:ext>
            </a:extLst>
          </p:cNvPr>
          <p:cNvSpPr txBox="1"/>
          <p:nvPr/>
        </p:nvSpPr>
        <p:spPr>
          <a:xfrm>
            <a:off x="4240490" y="1567127"/>
            <a:ext cx="3922033" cy="60206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Carlos I </a:t>
            </a:r>
            <a:r>
              <a:rPr lang="en-US" sz="2000" dirty="0"/>
              <a:t>of Castilla and Aragón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7785D4C-76F9-4D8D-BC1B-A8D71AC90AC2}"/>
              </a:ext>
            </a:extLst>
          </p:cNvPr>
          <p:cNvCxnSpPr>
            <a:cxnSpLocks/>
          </p:cNvCxnSpPr>
          <p:nvPr/>
        </p:nvCxnSpPr>
        <p:spPr>
          <a:xfrm>
            <a:off x="1882726" y="952099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8E73C12-BB4F-4118-91C1-18E828EA5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55773" y="1441663"/>
            <a:ext cx="1401266" cy="69829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1B92CE9-BF64-4114-A0AC-5B6089BE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74027" y="3333090"/>
            <a:ext cx="1469582" cy="73234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EA69F74-A2B8-4B2E-8140-43F7055BF49E}"/>
              </a:ext>
            </a:extLst>
          </p:cNvPr>
          <p:cNvSpPr txBox="1"/>
          <p:nvPr/>
        </p:nvSpPr>
        <p:spPr>
          <a:xfrm>
            <a:off x="3032757" y="2294208"/>
            <a:ext cx="5828593" cy="91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Grandson of the Catholic Monarchs </a:t>
            </a:r>
          </a:p>
          <a:p>
            <a:pPr marL="40005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 dominated a big </a:t>
            </a:r>
            <a:r>
              <a:rPr lang="en-US" dirty="0">
                <a:solidFill>
                  <a:srgbClr val="00B0F0"/>
                </a:solidFill>
              </a:rPr>
              <a:t>EMPIRE</a:t>
            </a:r>
            <a:r>
              <a:rPr lang="en-US" dirty="0"/>
              <a:t> in Europe (also lands in Asia, Africa, America…)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7D1FEA8-F09E-4F01-B838-8A5B225155DF}"/>
              </a:ext>
            </a:extLst>
          </p:cNvPr>
          <p:cNvSpPr txBox="1"/>
          <p:nvPr/>
        </p:nvSpPr>
        <p:spPr>
          <a:xfrm>
            <a:off x="4268308" y="3486595"/>
            <a:ext cx="3922033" cy="60206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Felipe II</a:t>
            </a:r>
            <a:endParaRPr lang="en-US" sz="2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F647DED-CB8A-4A5C-AF81-C4D95D4AFADF}"/>
              </a:ext>
            </a:extLst>
          </p:cNvPr>
          <p:cNvSpPr txBox="1"/>
          <p:nvPr/>
        </p:nvSpPr>
        <p:spPr>
          <a:xfrm>
            <a:off x="4808022" y="4447928"/>
            <a:ext cx="2872395" cy="41125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Felipe III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8B92E28-88E4-4953-8B05-75582595B732}"/>
              </a:ext>
            </a:extLst>
          </p:cNvPr>
          <p:cNvSpPr txBox="1"/>
          <p:nvPr/>
        </p:nvSpPr>
        <p:spPr>
          <a:xfrm>
            <a:off x="4808022" y="5270403"/>
            <a:ext cx="2872395" cy="41125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Felipe IV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99FCFD9-16D6-4A07-9D95-F55A6A1CB78A}"/>
              </a:ext>
            </a:extLst>
          </p:cNvPr>
          <p:cNvSpPr txBox="1"/>
          <p:nvPr/>
        </p:nvSpPr>
        <p:spPr>
          <a:xfrm>
            <a:off x="4810217" y="6057857"/>
            <a:ext cx="2872395" cy="41125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Carlos II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B90AE69-1ADA-4A28-BA9E-384AF105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54591" y="4355460"/>
            <a:ext cx="827435" cy="41233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64BC4D8-2C81-46A4-B981-766A09C7E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56211" y="5149763"/>
            <a:ext cx="827435" cy="4123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415F308-16BD-4B38-987F-A480729AF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54591" y="5974012"/>
            <a:ext cx="827435" cy="412338"/>
          </a:xfrm>
          <a:prstGeom prst="rect">
            <a:avLst/>
          </a:prstGeom>
        </p:spPr>
      </p:pic>
      <p:sp>
        <p:nvSpPr>
          <p:cNvPr id="33" name="Flecha: hacia abajo 32">
            <a:extLst>
              <a:ext uri="{FF2B5EF4-FFF2-40B4-BE49-F238E27FC236}">
                <a16:creationId xmlns:a16="http://schemas.microsoft.com/office/drawing/2014/main" id="{3BF509AD-25D3-4E5A-86F4-6D5C04E949AE}"/>
              </a:ext>
            </a:extLst>
          </p:cNvPr>
          <p:cNvSpPr/>
          <p:nvPr/>
        </p:nvSpPr>
        <p:spPr>
          <a:xfrm>
            <a:off x="6091820" y="3149246"/>
            <a:ext cx="355241" cy="315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: hacia abajo 33">
            <a:extLst>
              <a:ext uri="{FF2B5EF4-FFF2-40B4-BE49-F238E27FC236}">
                <a16:creationId xmlns:a16="http://schemas.microsoft.com/office/drawing/2014/main" id="{C7D1111C-EC33-4320-823A-B228FBC4D261}"/>
              </a:ext>
            </a:extLst>
          </p:cNvPr>
          <p:cNvSpPr/>
          <p:nvPr/>
        </p:nvSpPr>
        <p:spPr>
          <a:xfrm>
            <a:off x="6066598" y="4102310"/>
            <a:ext cx="355241" cy="315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lecha: hacia abajo 34">
            <a:extLst>
              <a:ext uri="{FF2B5EF4-FFF2-40B4-BE49-F238E27FC236}">
                <a16:creationId xmlns:a16="http://schemas.microsoft.com/office/drawing/2014/main" id="{44972A9E-CBCC-4A53-B00E-18D7BB98AF73}"/>
              </a:ext>
            </a:extLst>
          </p:cNvPr>
          <p:cNvSpPr/>
          <p:nvPr/>
        </p:nvSpPr>
        <p:spPr>
          <a:xfrm>
            <a:off x="6091819" y="5710752"/>
            <a:ext cx="355241" cy="315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Flecha: hacia abajo 35">
            <a:extLst>
              <a:ext uri="{FF2B5EF4-FFF2-40B4-BE49-F238E27FC236}">
                <a16:creationId xmlns:a16="http://schemas.microsoft.com/office/drawing/2014/main" id="{DBE9C202-912F-43FF-97A6-2FA4BB675503}"/>
              </a:ext>
            </a:extLst>
          </p:cNvPr>
          <p:cNvSpPr/>
          <p:nvPr/>
        </p:nvSpPr>
        <p:spPr>
          <a:xfrm>
            <a:off x="6079466" y="4889763"/>
            <a:ext cx="355241" cy="315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errar llave 36">
            <a:extLst>
              <a:ext uri="{FF2B5EF4-FFF2-40B4-BE49-F238E27FC236}">
                <a16:creationId xmlns:a16="http://schemas.microsoft.com/office/drawing/2014/main" id="{5C77BA3C-CE10-491F-A38E-873C148EA835}"/>
              </a:ext>
            </a:extLst>
          </p:cNvPr>
          <p:cNvSpPr/>
          <p:nvPr/>
        </p:nvSpPr>
        <p:spPr>
          <a:xfrm>
            <a:off x="7954115" y="4447928"/>
            <a:ext cx="101418" cy="2021187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A17B4BA-1B8C-4A92-8D1C-24B08A7D6FDE}"/>
              </a:ext>
            </a:extLst>
          </p:cNvPr>
          <p:cNvSpPr txBox="1"/>
          <p:nvPr/>
        </p:nvSpPr>
        <p:spPr>
          <a:xfrm>
            <a:off x="8176167" y="4443126"/>
            <a:ext cx="23901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entury Gothic" panose="020B0502020202020204" pitchFamily="34" charset="0"/>
              </a:rPr>
              <a:t>Continuous </a:t>
            </a:r>
            <a:r>
              <a:rPr lang="es-ES" b="1" dirty="0">
                <a:solidFill>
                  <a:srgbClr val="00B0F0"/>
                </a:solidFill>
                <a:latin typeface="Century Gothic" panose="020B0502020202020204" pitchFamily="34" charset="0"/>
              </a:rPr>
              <a:t>wars</a:t>
            </a:r>
            <a:r>
              <a:rPr lang="es-ES" b="1" dirty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(with England and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entury Gothic" panose="020B0502020202020204" pitchFamily="34" charset="0"/>
              </a:rPr>
              <a:t>Great Economic </a:t>
            </a:r>
            <a:r>
              <a:rPr lang="es-ES" b="1" dirty="0">
                <a:solidFill>
                  <a:srgbClr val="00B0F0"/>
                </a:solidFill>
                <a:latin typeface="Century Gothic" panose="020B0502020202020204" pitchFamily="34" charset="0"/>
              </a:rPr>
              <a:t>crisis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Century Gothic" panose="020B0502020202020204" pitchFamily="34" charset="0"/>
              </a:rPr>
              <a:t>They lost Portugal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94890AA-937C-4AA0-A0A3-0EFCB63EF590}"/>
              </a:ext>
            </a:extLst>
          </p:cNvPr>
          <p:cNvSpPr txBox="1"/>
          <p:nvPr/>
        </p:nvSpPr>
        <p:spPr>
          <a:xfrm>
            <a:off x="8311764" y="1108965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(Pages 26 and 27)</a:t>
            </a:r>
          </a:p>
        </p:txBody>
      </p:sp>
    </p:spTree>
    <p:extLst>
      <p:ext uri="{BB962C8B-B14F-4D97-AF65-F5344CB8AC3E}">
        <p14:creationId xmlns:p14="http://schemas.microsoft.com/office/powerpoint/2010/main" val="324949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619BE6-C03D-478E-99F6-5E1486184AB4}"/>
              </a:ext>
            </a:extLst>
          </p:cNvPr>
          <p:cNvSpPr txBox="1"/>
          <p:nvPr/>
        </p:nvSpPr>
        <p:spPr>
          <a:xfrm>
            <a:off x="1411458" y="-12688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8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FB707C16-295E-4F10-8A6E-32CBE7FA0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81137" y="71437"/>
            <a:ext cx="9229725" cy="67151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7A79AB-819C-4969-B8A1-F675C3B00430}"/>
              </a:ext>
            </a:extLst>
          </p:cNvPr>
          <p:cNvSpPr txBox="1"/>
          <p:nvPr/>
        </p:nvSpPr>
        <p:spPr>
          <a:xfrm>
            <a:off x="1481137" y="6786562"/>
            <a:ext cx="9229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3" tooltip="https://jesmanzan.wordpress.com/2008/04/29/u-13-la-epoca-de-los-austrias/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4" tooltip="https://creativecommons.org/licenses/by-nc-nd/3.0/"/>
              </a:rPr>
              <a:t>CC BY-NC-ND</a:t>
            </a:r>
            <a:endParaRPr lang="es-ES" sz="900"/>
          </a:p>
        </p:txBody>
      </p:sp>
    </p:spTree>
    <p:extLst>
      <p:ext uri="{BB962C8B-B14F-4D97-AF65-F5344CB8AC3E}">
        <p14:creationId xmlns:p14="http://schemas.microsoft.com/office/powerpoint/2010/main" val="199812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0FD6816-99F7-481B-9E19-1B868EBD54E5}"/>
              </a:ext>
            </a:extLst>
          </p:cNvPr>
          <p:cNvSpPr txBox="1"/>
          <p:nvPr/>
        </p:nvSpPr>
        <p:spPr>
          <a:xfrm>
            <a:off x="1411457" y="0"/>
            <a:ext cx="9369083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738987-3A97-478A-915D-82ED7251849D}"/>
              </a:ext>
            </a:extLst>
          </p:cNvPr>
          <p:cNvSpPr txBox="1"/>
          <p:nvPr/>
        </p:nvSpPr>
        <p:spPr>
          <a:xfrm>
            <a:off x="2100265" y="305768"/>
            <a:ext cx="82024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  <a:cs typeface="Aharoni" panose="02010803020104030203" pitchFamily="2" charset="-79"/>
              </a:rPr>
              <a:t>The Golden Age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04AB980-0B64-4625-93A5-81BBD801F55E}"/>
              </a:ext>
            </a:extLst>
          </p:cNvPr>
          <p:cNvCxnSpPr>
            <a:cxnSpLocks/>
          </p:cNvCxnSpPr>
          <p:nvPr/>
        </p:nvCxnSpPr>
        <p:spPr>
          <a:xfrm>
            <a:off x="1734505" y="949940"/>
            <a:ext cx="8722989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FABFBDF-F8B3-4C75-A4EC-E8263D0CFDA3}"/>
              </a:ext>
            </a:extLst>
          </p:cNvPr>
          <p:cNvSpPr txBox="1"/>
          <p:nvPr/>
        </p:nvSpPr>
        <p:spPr>
          <a:xfrm>
            <a:off x="4628271" y="1153551"/>
            <a:ext cx="272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16th- 17th centuries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30DF12-F651-4F03-BA0C-56FF7816B244}"/>
              </a:ext>
            </a:extLst>
          </p:cNvPr>
          <p:cNvSpPr txBox="1"/>
          <p:nvPr/>
        </p:nvSpPr>
        <p:spPr>
          <a:xfrm>
            <a:off x="2100265" y="2508590"/>
            <a:ext cx="2832294" cy="1754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u="sng" dirty="0">
                <a:latin typeface="Century Gothic" panose="020B0502020202020204" pitchFamily="34" charset="0"/>
              </a:rPr>
              <a:t>Painters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El Greco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Murillo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</a:rPr>
              <a:t>Velázquez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6CFEFB-BD4B-426D-9A8B-98DF6C8B3E4D}"/>
              </a:ext>
            </a:extLst>
          </p:cNvPr>
          <p:cNvSpPr txBox="1"/>
          <p:nvPr/>
        </p:nvSpPr>
        <p:spPr>
          <a:xfrm>
            <a:off x="6982406" y="2685017"/>
            <a:ext cx="272913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u="sng" dirty="0" err="1">
                <a:latin typeface="Century Gothic" panose="020B0502020202020204" pitchFamily="34" charset="0"/>
              </a:rPr>
              <a:t>Writers</a:t>
            </a:r>
            <a:endParaRPr lang="es-ES" u="sng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Lope de Vega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entury Gothic" panose="020B0502020202020204" pitchFamily="34" charset="0"/>
              </a:rPr>
              <a:t>Tirso de Molina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</a:rPr>
              <a:t>Cervantes</a:t>
            </a:r>
          </a:p>
          <a:p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</a:rPr>
              <a:t>       </a:t>
            </a:r>
          </a:p>
          <a:p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</a:t>
            </a:r>
          </a:p>
          <a:p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</a:rPr>
              <a:t>      </a:t>
            </a:r>
            <a:r>
              <a:rPr lang="es-ES" dirty="0">
                <a:latin typeface="Century Gothic" panose="020B0502020202020204" pitchFamily="34" charset="0"/>
              </a:rPr>
              <a:t>Don Quijote</a:t>
            </a:r>
          </a:p>
          <a:p>
            <a:endParaRPr lang="es-ES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6057F9F-A320-4E70-85F3-44FB74F2C844}"/>
              </a:ext>
            </a:extLst>
          </p:cNvPr>
          <p:cNvCxnSpPr>
            <a:cxnSpLocks/>
          </p:cNvCxnSpPr>
          <p:nvPr/>
        </p:nvCxnSpPr>
        <p:spPr>
          <a:xfrm>
            <a:off x="8208498" y="3837691"/>
            <a:ext cx="0" cy="578016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E3C859-A9C5-4102-9DA0-D06DAAD8CCE3}"/>
              </a:ext>
            </a:extLst>
          </p:cNvPr>
          <p:cNvSpPr txBox="1"/>
          <p:nvPr/>
        </p:nvSpPr>
        <p:spPr>
          <a:xfrm>
            <a:off x="3777175" y="1599957"/>
            <a:ext cx="44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</a:rPr>
              <a:t>Many spanish </a:t>
            </a:r>
            <a:r>
              <a:rPr lang="es-ES" dirty="0">
                <a:solidFill>
                  <a:srgbClr val="00B0F0"/>
                </a:solidFill>
                <a:latin typeface="Century Gothic" panose="020B0502020202020204" pitchFamily="34" charset="0"/>
              </a:rPr>
              <a:t>artists </a:t>
            </a:r>
          </a:p>
          <a:p>
            <a:pPr algn="ctr"/>
            <a:r>
              <a:rPr lang="es-ES" dirty="0">
                <a:latin typeface="Century Gothic" panose="020B0502020202020204" pitchFamily="34" charset="0"/>
              </a:rPr>
              <a:t>and </a:t>
            </a:r>
            <a:r>
              <a:rPr lang="es-ES" dirty="0">
                <a:solidFill>
                  <a:srgbClr val="00B0F0"/>
                </a:solidFill>
                <a:latin typeface="Century Gothic" panose="020B0502020202020204" pitchFamily="34" charset="0"/>
              </a:rPr>
              <a:t>writers</a:t>
            </a:r>
            <a:r>
              <a:rPr lang="es-ES" dirty="0">
                <a:latin typeface="Century Gothic" panose="020B0502020202020204" pitchFamily="34" charset="0"/>
              </a:rPr>
              <a:t> became famous</a:t>
            </a:r>
          </a:p>
        </p:txBody>
      </p:sp>
      <p:pic>
        <p:nvPicPr>
          <p:cNvPr id="14" name="Imagen 13" descr="Imagen que contiene persona, hombre, libro, negro&#10;&#10;Descripción generada automáticamente">
            <a:extLst>
              <a:ext uri="{FF2B5EF4-FFF2-40B4-BE49-F238E27FC236}">
                <a16:creationId xmlns:a16="http://schemas.microsoft.com/office/drawing/2014/main" id="{8672C1BC-AE05-4421-A6C6-0FE8665DB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41486" y="4415707"/>
            <a:ext cx="1620334" cy="1990310"/>
          </a:xfrm>
          <a:prstGeom prst="rect">
            <a:avLst/>
          </a:prstGeom>
        </p:spPr>
      </p:pic>
      <p:pic>
        <p:nvPicPr>
          <p:cNvPr id="17" name="Imagen 16" descr="Imagen que contiene persona, interior, mujer, parado&#10;&#10;Descripción generada automáticamente">
            <a:extLst>
              <a:ext uri="{FF2B5EF4-FFF2-40B4-BE49-F238E27FC236}">
                <a16:creationId xmlns:a16="http://schemas.microsoft.com/office/drawing/2014/main" id="{28A5770B-BE2D-436C-9F9F-D0F027745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01230" y="3392741"/>
            <a:ext cx="2018166" cy="2298143"/>
          </a:xfrm>
          <a:prstGeom prst="rect">
            <a:avLst/>
          </a:prstGeom>
        </p:spPr>
      </p:pic>
      <p:pic>
        <p:nvPicPr>
          <p:cNvPr id="20" name="Imagen 19" descr="Imagen que contiene persona, texto, hombre, foto&#10;&#10;Descripción generada automáticamente">
            <a:extLst>
              <a:ext uri="{FF2B5EF4-FFF2-40B4-BE49-F238E27FC236}">
                <a16:creationId xmlns:a16="http://schemas.microsoft.com/office/drawing/2014/main" id="{74490A5C-7E2C-4482-BF1D-71ECE42B0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90280" y="4695729"/>
            <a:ext cx="2194300" cy="1990310"/>
          </a:xfrm>
          <a:prstGeom prst="rect">
            <a:avLst/>
          </a:prstGeom>
        </p:spPr>
      </p:pic>
      <p:pic>
        <p:nvPicPr>
          <p:cNvPr id="10" name="Imagen 9" descr="Imagen que contiene pasto, texto, caballo, exterior&#10;&#10;Descripción generada automáticamente">
            <a:extLst>
              <a:ext uri="{FF2B5EF4-FFF2-40B4-BE49-F238E27FC236}">
                <a16:creationId xmlns:a16="http://schemas.microsoft.com/office/drawing/2014/main" id="{4B8A4452-824C-42C2-9ECF-223910016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143361" y="1674802"/>
            <a:ext cx="1136353" cy="171094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8CF5735-EC2F-479A-934F-C99BBD94B4C6}"/>
              </a:ext>
            </a:extLst>
          </p:cNvPr>
          <p:cNvSpPr txBox="1"/>
          <p:nvPr/>
        </p:nvSpPr>
        <p:spPr>
          <a:xfrm>
            <a:off x="2085586" y="1095087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(Pages 28 and 29)</a:t>
            </a:r>
          </a:p>
        </p:txBody>
      </p:sp>
    </p:spTree>
    <p:extLst>
      <p:ext uri="{BB962C8B-B14F-4D97-AF65-F5344CB8AC3E}">
        <p14:creationId xmlns:p14="http://schemas.microsoft.com/office/powerpoint/2010/main" val="122183812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148</TotalTime>
  <Words>440</Words>
  <Application>Microsoft Office PowerPoint</Application>
  <PresentationFormat>Panorámica</PresentationFormat>
  <Paragraphs>84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Aharoni</vt:lpstr>
      <vt:lpstr>Arial</vt:lpstr>
      <vt:lpstr>Britannic Bold</vt:lpstr>
      <vt:lpstr>Century Gothic</vt:lpstr>
      <vt:lpstr>Gill Sans MT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Blanco</dc:creator>
  <cp:lastModifiedBy>Alberto Blanco</cp:lastModifiedBy>
  <cp:revision>23</cp:revision>
  <dcterms:created xsi:type="dcterms:W3CDTF">2020-06-02T21:00:22Z</dcterms:created>
  <dcterms:modified xsi:type="dcterms:W3CDTF">2020-06-03T16:02:48Z</dcterms:modified>
</cp:coreProperties>
</file>