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9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EE8308-C45D-4A0C-AAFA-7D82DD4B07F8}" v="380" dt="2023-11-12T21:25:33.0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902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24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618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9552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xmlns="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xmlns="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xmlns="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662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00525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96573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3011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9418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4354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07655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xmlns="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6532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91772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pPr/>
              <a:t>11/12/2023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003506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4" r:id="rId1"/>
    <p:sldLayoutId id="2147483975" r:id="rId2"/>
    <p:sldLayoutId id="2147483976" r:id="rId3"/>
    <p:sldLayoutId id="2147483977" r:id="rId4"/>
    <p:sldLayoutId id="2147483978" r:id="rId5"/>
    <p:sldLayoutId id="2147483972" r:id="rId6"/>
    <p:sldLayoutId id="2147483968" r:id="rId7"/>
    <p:sldLayoutId id="2147483969" r:id="rId8"/>
    <p:sldLayoutId id="2147483970" r:id="rId9"/>
    <p:sldLayoutId id="2147483971" r:id="rId10"/>
    <p:sldLayoutId id="2147483973" r:id="rId11"/>
  </p:sldLayoutIdLst>
  <p:hf sldNum="0" hdr="0" ft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9">
            <a:extLst>
              <a:ext uri="{FF2B5EF4-FFF2-40B4-BE49-F238E27FC236}">
                <a16:creationId xmlns:a16="http://schemas.microsoft.com/office/drawing/2014/main" xmlns="" id="{E6C8E6EB-4C59-429B-97E4-72A058CFC4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Rectangle 41">
            <a:extLst>
              <a:ext uri="{FF2B5EF4-FFF2-40B4-BE49-F238E27FC236}">
                <a16:creationId xmlns:a16="http://schemas.microsoft.com/office/drawing/2014/main" xmlns="" id="{B5B90362-AFCC-46A9-B41C-A257A8C5B3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Rectangle 43">
            <a:extLst>
              <a:ext uri="{FF2B5EF4-FFF2-40B4-BE49-F238E27FC236}">
                <a16:creationId xmlns:a16="http://schemas.microsoft.com/office/drawing/2014/main" xmlns="" id="{F71EF7F1-38BA-471D-8CD4-2A9AE8E355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43" name="Rectangle 45">
            <a:extLst>
              <a:ext uri="{FF2B5EF4-FFF2-40B4-BE49-F238E27FC236}">
                <a16:creationId xmlns:a16="http://schemas.microsoft.com/office/drawing/2014/main" xmlns="" id="{FAAAB002-E48E-4009-828A-511F7A8280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xmlns="" id="{FA5F0749-D7A4-2D5C-020B-32E73B2EFA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91" t="233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5" name="Rectangle 47">
            <a:extLst>
              <a:ext uri="{FF2B5EF4-FFF2-40B4-BE49-F238E27FC236}">
                <a16:creationId xmlns:a16="http://schemas.microsoft.com/office/drawing/2014/main" xmlns="" id="{97EF55D5-23F0-4398-B16B-AEF5778C30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8067" y="423123"/>
            <a:ext cx="4216219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Rectangle 49">
            <a:extLst>
              <a:ext uri="{FF2B5EF4-FFF2-40B4-BE49-F238E27FC236}">
                <a16:creationId xmlns:a16="http://schemas.microsoft.com/office/drawing/2014/main" xmlns="" id="{FDF32581-CAA1-43C6-8532-DC56C8435C2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38067" y="601200"/>
            <a:ext cx="4214869" cy="5757055"/>
          </a:xfrm>
          <a:prstGeom prst="rect">
            <a:avLst/>
          </a:prstGeom>
          <a:solidFill>
            <a:srgbClr val="465359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7609E5C7-FD9A-6E75-687B-A05F42D8F8FB}"/>
              </a:ext>
            </a:extLst>
          </p:cNvPr>
          <p:cNvSpPr txBox="1"/>
          <p:nvPr/>
        </p:nvSpPr>
        <p:spPr>
          <a:xfrm>
            <a:off x="587466" y="632602"/>
            <a:ext cx="3730810" cy="124793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2500"/>
          </a:bodyPr>
          <a:lstStyle/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600" b="1" i="1" kern="1200" cap="all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Instrucciones para realizar tu espacio de actividades ...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718AFC46-2389-9884-436E-3EE876E6515F}"/>
              </a:ext>
            </a:extLst>
          </p:cNvPr>
          <p:cNvSpPr txBox="1"/>
          <p:nvPr/>
        </p:nvSpPr>
        <p:spPr>
          <a:xfrm>
            <a:off x="528013" y="1817511"/>
            <a:ext cx="4050661" cy="448357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indent="-2286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600" dirty="0">
                <a:solidFill>
                  <a:srgbClr val="FFFFFF"/>
                </a:solidFill>
              </a:rPr>
              <a:t>-1º. Debes entender correctamente lo que se pide en cada actividad.</a:t>
            </a:r>
          </a:p>
          <a:p>
            <a:pPr indent="-2286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endParaRPr lang="en-US" sz="1600" dirty="0">
              <a:solidFill>
                <a:srgbClr val="FFFFFF"/>
              </a:solidFill>
            </a:endParaRPr>
          </a:p>
          <a:p>
            <a:pPr indent="-2286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600" dirty="0">
                <a:solidFill>
                  <a:srgbClr val="FFFFFF"/>
                </a:solidFill>
              </a:rPr>
              <a:t>-2ª. Es obligatorio llegar hasta la actividad número 3. Si al llegar a esta actividad has encontrado alguna dificultad, pasa directamente al REPOSTAJE. Después podrás continuar a la meta o podrás regresar para comprender mejor las actividades en las que has tenido problemas.</a:t>
            </a:r>
          </a:p>
          <a:p>
            <a:pPr indent="-2286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endParaRPr lang="en-US" sz="1600" dirty="0">
              <a:solidFill>
                <a:srgbClr val="FFFFFF"/>
              </a:solidFill>
            </a:endParaRPr>
          </a:p>
          <a:p>
            <a:pPr indent="-2286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600" dirty="0">
                <a:solidFill>
                  <a:srgbClr val="FFFFFF"/>
                </a:solidFill>
              </a:rPr>
              <a:t>-3ª. Recuerda disfrutar en el proceso. Se trata de hacerlo bien, no de llegar antes que nadie.   </a:t>
            </a:r>
          </a:p>
          <a:p>
            <a:pPr indent="-228600"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</a:pPr>
            <a:endParaRPr lang="en-US" sz="1100" dirty="0">
              <a:solidFill>
                <a:srgbClr val="FFFFFF"/>
              </a:solidFill>
            </a:endParaRPr>
          </a:p>
          <a:p>
            <a:pPr defTabSz="45720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</a:pPr>
            <a:r>
              <a:rPr lang="en-US" sz="1100" dirty="0">
                <a:solidFill>
                  <a:srgbClr val="FFFFFF"/>
                </a:solidFill>
              </a:rPr>
              <a:t>Pedro Andrés                                            3º ESO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Avenir Next LT Pro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DividendVTI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Pedro Andrés Martín</dc:creator>
  <cp:lastModifiedBy>Pedro Andrés Martín</cp:lastModifiedBy>
  <cp:revision>76</cp:revision>
  <dcterms:created xsi:type="dcterms:W3CDTF">2023-11-12T20:31:59Z</dcterms:created>
  <dcterms:modified xsi:type="dcterms:W3CDTF">2023-11-12T21:26:03Z</dcterms:modified>
</cp:coreProperties>
</file>