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5B1DFE-60E7-82FC-853F-B1B784AC734D}" v="631" dt="2023-06-13T19:52:26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1735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8319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134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4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4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9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7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49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73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0926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24" r:id="rId6"/>
    <p:sldLayoutId id="2147483819" r:id="rId7"/>
    <p:sldLayoutId id="2147483820" r:id="rId8"/>
    <p:sldLayoutId id="2147483821" r:id="rId9"/>
    <p:sldLayoutId id="2147483823" r:id="rId10"/>
    <p:sldLayoutId id="2147483822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EB6ECC43-D65E-4A7B-A76B-D278A2184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506CCDAE-0A4A-4C57-86B8-1F328D743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Vista en un caramelo">
            <a:extLst>
              <a:ext uri="{FF2B5EF4-FFF2-40B4-BE49-F238E27FC236}">
                <a16:creationId xmlns:a16="http://schemas.microsoft.com/office/drawing/2014/main" id="{DE3B3D5B-D1B0-9658-000B-2691EBC2F11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314" r="3562" b="-2"/>
          <a:stretch/>
        </p:blipFill>
        <p:spPr>
          <a:xfrm>
            <a:off x="-1" y="1"/>
            <a:ext cx="8437419" cy="6857999"/>
          </a:xfrm>
          <a:prstGeom prst="rect">
            <a:avLst/>
          </a:prstGeom>
        </p:spPr>
      </p:pic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5E128A23-424F-41CE-9C96-0C2384BC5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8010" y="67499"/>
            <a:ext cx="5161398" cy="8437420"/>
          </a:xfrm>
          <a:custGeom>
            <a:avLst/>
            <a:gdLst>
              <a:gd name="connsiteX0" fmla="*/ 2192785 w 2192785"/>
              <a:gd name="connsiteY0" fmla="*/ 3807381 h 3807381"/>
              <a:gd name="connsiteX1" fmla="*/ 0 w 2192785"/>
              <a:gd name="connsiteY1" fmla="*/ 3807381 h 3807381"/>
              <a:gd name="connsiteX2" fmla="*/ 0 w 2192785"/>
              <a:gd name="connsiteY2" fmla="*/ 0 h 3807381"/>
              <a:gd name="connsiteX3" fmla="*/ 2192785 w 2192785"/>
              <a:gd name="connsiteY3" fmla="*/ 0 h 3807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2785" h="3807381">
                <a:moveTo>
                  <a:pt x="2192785" y="3807381"/>
                </a:moveTo>
                <a:lnTo>
                  <a:pt x="0" y="3807381"/>
                </a:lnTo>
                <a:lnTo>
                  <a:pt x="0" y="0"/>
                </a:lnTo>
                <a:lnTo>
                  <a:pt x="2192785" y="0"/>
                </a:ln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rgbClr val="000000">
                  <a:alpha val="58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0F4787-E3D1-04F9-A1B6-74B640EDB852}"/>
              </a:ext>
            </a:extLst>
          </p:cNvPr>
          <p:cNvSpPr txBox="1"/>
          <p:nvPr/>
        </p:nvSpPr>
        <p:spPr>
          <a:xfrm>
            <a:off x="795014" y="3318165"/>
            <a:ext cx="5841313" cy="265314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i="1" cap="all" spc="7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51F9122-EC78-4319-BEF3-3BAC59103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9048782" y="851150"/>
            <a:ext cx="3940765" cy="2309454"/>
          </a:xfrm>
          <a:custGeom>
            <a:avLst/>
            <a:gdLst>
              <a:gd name="connsiteX0" fmla="*/ 757287 w 757287"/>
              <a:gd name="connsiteY0" fmla="*/ 3694096 h 3694096"/>
              <a:gd name="connsiteX1" fmla="*/ 757287 w 757287"/>
              <a:gd name="connsiteY1" fmla="*/ 0 h 3694096"/>
              <a:gd name="connsiteX2" fmla="*/ 0 w 757287"/>
              <a:gd name="connsiteY2" fmla="*/ 0 h 3694096"/>
              <a:gd name="connsiteX3" fmla="*/ 0 w 757287"/>
              <a:gd name="connsiteY3" fmla="*/ 3686094 h 369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87" h="3694096">
                <a:moveTo>
                  <a:pt x="757287" y="3694096"/>
                </a:moveTo>
                <a:lnTo>
                  <a:pt x="757287" y="0"/>
                </a:lnTo>
                <a:lnTo>
                  <a:pt x="0" y="0"/>
                </a:lnTo>
                <a:lnTo>
                  <a:pt x="0" y="3686094"/>
                </a:lnTo>
                <a:close/>
              </a:path>
            </a:pathLst>
          </a:custGeom>
          <a:blipFill dpi="0"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EC4F2EB3-B40A-458E-A48D-484FD9535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3855" y="742946"/>
            <a:ext cx="3920496" cy="5365173"/>
          </a:xfrm>
          <a:custGeom>
            <a:avLst/>
            <a:gdLst>
              <a:gd name="connsiteX0" fmla="*/ 0 w 1738307"/>
              <a:gd name="connsiteY0" fmla="*/ 0 h 3276601"/>
              <a:gd name="connsiteX1" fmla="*/ 1738307 w 1738307"/>
              <a:gd name="connsiteY1" fmla="*/ 0 h 3276601"/>
              <a:gd name="connsiteX2" fmla="*/ 1738307 w 1738307"/>
              <a:gd name="connsiteY2" fmla="*/ 3276601 h 3276601"/>
              <a:gd name="connsiteX3" fmla="*/ 0 w 1738307"/>
              <a:gd name="connsiteY3" fmla="*/ 3276601 h 3276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8307" h="3276601">
                <a:moveTo>
                  <a:pt x="0" y="0"/>
                </a:moveTo>
                <a:lnTo>
                  <a:pt x="1738307" y="0"/>
                </a:lnTo>
                <a:lnTo>
                  <a:pt x="1738307" y="3276601"/>
                </a:lnTo>
                <a:lnTo>
                  <a:pt x="0" y="327660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1890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2052A7E-0F02-9CC5-C0CE-79967CC8B9E0}"/>
              </a:ext>
            </a:extLst>
          </p:cNvPr>
          <p:cNvSpPr txBox="1"/>
          <p:nvPr/>
        </p:nvSpPr>
        <p:spPr>
          <a:xfrm>
            <a:off x="8126868" y="1226127"/>
            <a:ext cx="2960952" cy="447501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120000"/>
              </a:lnSpc>
              <a:spcAft>
                <a:spcPts val="600"/>
              </a:spcAft>
            </a:pPr>
            <a:r>
              <a:rPr lang="en-US" sz="1300">
                <a:solidFill>
                  <a:srgbClr val="000000"/>
                </a:solidFill>
                <a:latin typeface="+mj-lt"/>
              </a:rPr>
              <a:t>1º Debes entender bien lo que se pide en cada actividad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</a:pPr>
            <a:endParaRPr lang="en-US" sz="1300">
              <a:solidFill>
                <a:srgbClr val="000000"/>
              </a:solidFill>
              <a:latin typeface="+mj-lt"/>
            </a:endParaRPr>
          </a:p>
          <a:p>
            <a:pPr indent="-228600">
              <a:lnSpc>
                <a:spcPct val="120000"/>
              </a:lnSpc>
              <a:spcAft>
                <a:spcPts val="600"/>
              </a:spcAft>
            </a:pPr>
            <a:r>
              <a:rPr lang="en-US" sz="1300">
                <a:solidFill>
                  <a:srgbClr val="000000"/>
                </a:solidFill>
                <a:latin typeface="+mj-lt"/>
              </a:rPr>
              <a:t>2º Hasta la actividad número 3 es obligatoria. Si al llegar a esta actividad has encontrado alguna dificultad, pasa directamente al REPOSTAJE, después podrá continuar a la meta o podrás regresar para comprender mejor las actividades en que has tenido problemas.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</a:pPr>
            <a:endParaRPr lang="en-US" sz="1300">
              <a:solidFill>
                <a:srgbClr val="000000"/>
              </a:solidFill>
              <a:latin typeface="+mj-lt"/>
            </a:endParaRPr>
          </a:p>
          <a:p>
            <a:pPr indent="-228600">
              <a:lnSpc>
                <a:spcPct val="120000"/>
              </a:lnSpc>
              <a:spcAft>
                <a:spcPts val="600"/>
              </a:spcAft>
            </a:pPr>
            <a:r>
              <a:rPr lang="en-US" sz="1300">
                <a:solidFill>
                  <a:srgbClr val="000000"/>
                </a:solidFill>
                <a:latin typeface="+mj-lt"/>
              </a:rPr>
              <a:t>3º Recuerda disfrutar en el proceso, No se trata de llegar lo antes posible, se trata de hacerlo bien.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2BA787A-1219-A031-BABF-AFC2BB02997A}"/>
              </a:ext>
            </a:extLst>
          </p:cNvPr>
          <p:cNvSpPr txBox="1"/>
          <p:nvPr/>
        </p:nvSpPr>
        <p:spPr>
          <a:xfrm>
            <a:off x="7239000" y="1540565"/>
            <a:ext cx="4356652" cy="48701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17984D8-37CD-9771-3E19-7D07805F7ED3}"/>
              </a:ext>
            </a:extLst>
          </p:cNvPr>
          <p:cNvSpPr txBox="1"/>
          <p:nvPr/>
        </p:nvSpPr>
        <p:spPr>
          <a:xfrm>
            <a:off x="8713304" y="6406362"/>
            <a:ext cx="318889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Mónica Martín Peña  5º E.P.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Venice Beach">
      <a:dk1>
        <a:sysClr val="windowText" lastClr="000000"/>
      </a:dk1>
      <a:lt1>
        <a:sysClr val="window" lastClr="FFFFFF"/>
      </a:lt1>
      <a:dk2>
        <a:srgbClr val="2B3E3D"/>
      </a:dk2>
      <a:lt2>
        <a:srgbClr val="FEF3EB"/>
      </a:lt2>
      <a:accent1>
        <a:srgbClr val="FE8542"/>
      </a:accent1>
      <a:accent2>
        <a:srgbClr val="EC6D60"/>
      </a:accent2>
      <a:accent3>
        <a:srgbClr val="CDA32B"/>
      </a:accent3>
      <a:accent4>
        <a:srgbClr val="EE66A7"/>
      </a:accent4>
      <a:accent5>
        <a:srgbClr val="EA5F48"/>
      </a:accent5>
      <a:accent6>
        <a:srgbClr val="C8466B"/>
      </a:accent6>
      <a:hlink>
        <a:srgbClr val="E46153"/>
      </a:hlink>
      <a:folHlink>
        <a:srgbClr val="CF63B0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VeniceBeachVTI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57</cp:revision>
  <dcterms:created xsi:type="dcterms:W3CDTF">2023-06-13T19:10:31Z</dcterms:created>
  <dcterms:modified xsi:type="dcterms:W3CDTF">2023-06-13T19:54:02Z</dcterms:modified>
</cp:coreProperties>
</file>