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5B1DFE-60E7-82FC-853F-B1B784AC734D}" v="631" dt="2023-06-13T19:52:26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85BB-8B07-4DC9-86F3-2A225C777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61872"/>
            <a:ext cx="7638222" cy="2852928"/>
          </a:xfrm>
        </p:spPr>
        <p:txBody>
          <a:bodyPr anchor="b">
            <a:normAutofit/>
          </a:bodyPr>
          <a:lstStyle>
            <a:lvl1pPr algn="l">
              <a:lnSpc>
                <a:spcPct val="130000"/>
              </a:lnSpc>
              <a:defRPr sz="3600" spc="1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D496A-6E7A-4923-8ED5-B4164125D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681728"/>
            <a:ext cx="7638222" cy="929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3D20-43DC-4C14-8CFF-18545AED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FC300-5AFC-418B-85FD-EFA94BD7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C7E81-ED3C-4DB0-8E74-AD2A87E6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C817C9-850F-4FB6-B93B-CF3076C4A5C1}"/>
              </a:ext>
            </a:extLst>
          </p:cNvPr>
          <p:cNvGrpSpPr/>
          <p:nvPr/>
        </p:nvGrpSpPr>
        <p:grpSpPr>
          <a:xfrm flipH="1">
            <a:off x="0" y="0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59433A8-B67D-4675-AFDE-131069A709FC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CD1C45-6A4D-4237-B39C-2D58F401A8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735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58AD-1CAD-45B3-B83D-DC9D33CD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53F2E-0397-4423-8A88-D0059DEAF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ADDE1-7025-4FA9-822D-48168508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A73E0-F328-46DC-98BE-CA0981F7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52226-010C-494F-8BE8-BF91F355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89E9C4-9D18-4529-BC0C-68EAE507CDF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7DF5937-0C03-4786-AB62-3CF7CECB92D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9AD93DB-2DB0-4B2D-884B-6EC453443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319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635D0-31D9-44E1-911D-F7D5D5400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53914" y="624313"/>
            <a:ext cx="2537986" cy="5509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F9230-1FA4-439D-A800-B5F006F07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0100" y="624313"/>
            <a:ext cx="7816542" cy="55097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AB2A3-7055-43AF-8BAB-0A9B7444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A1821-A311-49CD-BCB4-B4BC8866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7C6A8-813A-486A-AA90-AB28935F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8C7A17-06CC-442C-A876-A51B2B55650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4C1798A-2980-4F34-8355-7BCB6B295322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D7542C-E4AE-488F-BC75-2E7ED8391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134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25F8D-0421-4AEC-9C40-A13163EC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37680-115A-411F-AEF6-4AC2096B4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CC193-1304-4D0F-8331-14D4EC08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455C1-CD32-4050-BAFF-51CC6B62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AF608-FF11-4CBE-B717-5D56AE67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9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BD23A02E-6DCF-427A-8CFD-281B2185C7F0}"/>
              </a:ext>
            </a:extLst>
          </p:cNvPr>
          <p:cNvSpPr/>
          <p:nvPr/>
        </p:nvSpPr>
        <p:spPr>
          <a:xfrm>
            <a:off x="3242985" y="511814"/>
            <a:ext cx="5706031" cy="57060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2220000" algn="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B4C32-F19C-44F3-8EF8-1F506D74D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192" y="1709738"/>
            <a:ext cx="4893617" cy="25538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89729-131C-4F78-9DAA-E9EE28EA9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2249" y="4540468"/>
            <a:ext cx="4067503" cy="1154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 cap="all" spc="6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4E608-AC1F-41FB-974A-BD619C6C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86158-8B03-45C3-891D-0357B198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B054-E8A2-43FD-B0FB-B1CCFA4B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4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64AA7-6D5A-402E-AD1A-880F2BDB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D32B6-F9D8-4A43-B52C-336CFAB00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976" y="2019299"/>
            <a:ext cx="4995019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0CDD9-5742-4A34-BA72-7CCA72D91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3718" y="2019299"/>
            <a:ext cx="5027954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783AA-D2AB-4385-A91F-870CB656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AAD9C-5CA2-4DA1-84D3-B1838979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AB3C7-9574-47BC-932D-782BEE99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C468-781B-4BC5-8DEA-B9EF2BF9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460" y="369168"/>
            <a:ext cx="10458729" cy="143981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7223F-48E4-491D-AB5D-5FC8A0C56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101" y="1843067"/>
            <a:ext cx="5007894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6B764-4B87-42FF-ABAA-69B07B88F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101" y="2505075"/>
            <a:ext cx="5007894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357B9-406F-4BF9-B8FB-C53421EEF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6061" y="1843067"/>
            <a:ext cx="4994128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0462B-1939-4DAA-A7DD-6BDC95054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6061" y="2505075"/>
            <a:ext cx="499412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6C938B-C4C2-4FA9-85CA-9CD742CD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AD8886-0D28-4D49-8D43-151D37E9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2FDDE8-E9F8-4B6C-9A40-829617A7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4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AE3D8-6C35-428B-B2F2-251FDE10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983769"/>
            <a:ext cx="10094770" cy="1180574"/>
          </a:xfrm>
          <a:solidFill>
            <a:schemeClr val="accent1">
              <a:lumMod val="20000"/>
              <a:lumOff val="80000"/>
            </a:schemeClr>
          </a:solidFill>
          <a:effectLst>
            <a:outerShdw dist="165100" dir="18900000" algn="bl" rotWithShape="0">
              <a:prstClr val="black"/>
            </a:outerShdw>
          </a:effectLst>
        </p:spPr>
        <p:txBody>
          <a:bodyPr/>
          <a:lstStyle>
            <a:lvl1pPr marL="18288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0B8015-E11A-42CA-AE88-7BD73F87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09078-34CA-45CD-B479-03906A26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03258-F989-47B2-A643-A60CD8A7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A2F31-48B6-40CE-A364-3CE73FD85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EEA00-F166-41EB-9331-CA99BB70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B051F-F8FC-4FF6-9783-45F9FE7A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7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8635-A5AF-48F4-8CD2-FB0E0111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5E0E-DCC0-4781-A608-962B1241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826" y="987425"/>
            <a:ext cx="604556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1F43E-3D50-4A1C-A289-B3D0DD0E7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70E3A-6639-4EA0-8305-C1899DAB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FD57-4189-42FB-B29E-96366E51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5E2EC-8483-4FBC-9D29-C19025FA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4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E581-A090-4AE9-9965-B06BDB52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39DEF4-262F-4ACF-9B29-3D4B819E7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3969" y="987425"/>
            <a:ext cx="569450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D7CBB-7A6F-441E-9072-2494B952F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59692-77BE-4A7D-AA70-635007A6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9A4DA-63AF-4D6A-98DB-E1D0AC74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B7958-B19B-4C23-A82F-DD4E4B91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7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6DAE1-1F65-43B8-A400-95E6DEED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61" y="365125"/>
            <a:ext cx="10357666" cy="1438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5C993-A44B-4C2D-818E-4C9000BB0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21B6E-ECC6-47D0-9C14-812B746F1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5014" y="634204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E6171E64-FE02-4DE5-B72F-53C3706641C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9A716-DEA9-48A9-A5BC-0F392D2B4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96200" y="6342042"/>
            <a:ext cx="34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CB69E-A0E4-4558-9C62-4CD8CDD2A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6329" y="6342042"/>
            <a:ext cx="5262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B6ECC43-D65E-4A7B-A76B-D278A2184166}"/>
              </a:ext>
            </a:extLst>
          </p:cNvPr>
          <p:cNvGrpSpPr/>
          <p:nvPr/>
        </p:nvGrpSpPr>
        <p:grpSpPr>
          <a:xfrm flipV="1">
            <a:off x="11626076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EE443C5-5AB9-407B-A8C3-011BB14FEF0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38C9FA-DA5E-4785-8F4A-CA481A3A65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926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24" r:id="rId6"/>
    <p:sldLayoutId id="2147483819" r:id="rId7"/>
    <p:sldLayoutId id="2147483820" r:id="rId8"/>
    <p:sldLayoutId id="2147483821" r:id="rId9"/>
    <p:sldLayoutId id="2147483823" r:id="rId10"/>
    <p:sldLayoutId id="2147483822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20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EB6ECC43-D65E-4A7B-A76B-D278A2184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11626076" y="3551521"/>
            <a:ext cx="567782" cy="3306479"/>
            <a:chOff x="11619770" y="-2005"/>
            <a:chExt cx="567782" cy="3306479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EE443C5-5AB9-407B-A8C3-011BB14FE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538C9FA-DA5E-4785-8F4A-CA481A3A65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506CCDAE-0A4A-4C57-86B8-1F328D743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Vista en un caramelo">
            <a:extLst>
              <a:ext uri="{FF2B5EF4-FFF2-40B4-BE49-F238E27FC236}">
                <a16:creationId xmlns:a16="http://schemas.microsoft.com/office/drawing/2014/main" id="{DE3B3D5B-D1B0-9658-000B-2691EBC2F11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314" r="3562" b="-2"/>
          <a:stretch/>
        </p:blipFill>
        <p:spPr>
          <a:xfrm>
            <a:off x="-1" y="1"/>
            <a:ext cx="8437419" cy="6857999"/>
          </a:xfrm>
          <a:prstGeom prst="rect">
            <a:avLst/>
          </a:prstGeom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E128A23-424F-41CE-9C96-0C2384BC5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638010" y="67499"/>
            <a:ext cx="5161398" cy="8437420"/>
          </a:xfrm>
          <a:custGeom>
            <a:avLst/>
            <a:gdLst>
              <a:gd name="connsiteX0" fmla="*/ 2192785 w 2192785"/>
              <a:gd name="connsiteY0" fmla="*/ 3807381 h 3807381"/>
              <a:gd name="connsiteX1" fmla="*/ 0 w 2192785"/>
              <a:gd name="connsiteY1" fmla="*/ 3807381 h 3807381"/>
              <a:gd name="connsiteX2" fmla="*/ 0 w 2192785"/>
              <a:gd name="connsiteY2" fmla="*/ 0 h 3807381"/>
              <a:gd name="connsiteX3" fmla="*/ 2192785 w 2192785"/>
              <a:gd name="connsiteY3" fmla="*/ 0 h 380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2785" h="3807381">
                <a:moveTo>
                  <a:pt x="2192785" y="3807381"/>
                </a:moveTo>
                <a:lnTo>
                  <a:pt x="0" y="3807381"/>
                </a:lnTo>
                <a:lnTo>
                  <a:pt x="0" y="0"/>
                </a:lnTo>
                <a:lnTo>
                  <a:pt x="2192785" y="0"/>
                </a:ln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rgbClr val="000000">
                  <a:alpha val="58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0F4787-E3D1-04F9-A1B6-74B640EDB852}"/>
              </a:ext>
            </a:extLst>
          </p:cNvPr>
          <p:cNvSpPr txBox="1"/>
          <p:nvPr/>
        </p:nvSpPr>
        <p:spPr>
          <a:xfrm>
            <a:off x="795014" y="3318165"/>
            <a:ext cx="5841313" cy="265314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i="1" cap="all" spc="7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INSTRUCCIONES PARA REALIZAR TU ESPACIO DE ACTIVIDADES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51F9122-EC78-4319-BEF3-3BAC59103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9048782" y="851150"/>
            <a:ext cx="3940765" cy="2309454"/>
          </a:xfrm>
          <a:custGeom>
            <a:avLst/>
            <a:gdLst>
              <a:gd name="connsiteX0" fmla="*/ 757287 w 757287"/>
              <a:gd name="connsiteY0" fmla="*/ 3694096 h 3694096"/>
              <a:gd name="connsiteX1" fmla="*/ 757287 w 757287"/>
              <a:gd name="connsiteY1" fmla="*/ 0 h 3694096"/>
              <a:gd name="connsiteX2" fmla="*/ 0 w 757287"/>
              <a:gd name="connsiteY2" fmla="*/ 0 h 3694096"/>
              <a:gd name="connsiteX3" fmla="*/ 0 w 757287"/>
              <a:gd name="connsiteY3" fmla="*/ 3686094 h 369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287" h="3694096">
                <a:moveTo>
                  <a:pt x="757287" y="3694096"/>
                </a:moveTo>
                <a:lnTo>
                  <a:pt x="757287" y="0"/>
                </a:lnTo>
                <a:lnTo>
                  <a:pt x="0" y="0"/>
                </a:lnTo>
                <a:lnTo>
                  <a:pt x="0" y="3686094"/>
                </a:lnTo>
                <a:close/>
              </a:path>
            </a:pathLst>
          </a:cu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tile tx="0" ty="0" sx="6000" sy="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C4F2EB3-B40A-458E-A48D-484FD9535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3855" y="742946"/>
            <a:ext cx="3920496" cy="5365173"/>
          </a:xfrm>
          <a:custGeom>
            <a:avLst/>
            <a:gdLst>
              <a:gd name="connsiteX0" fmla="*/ 0 w 1738307"/>
              <a:gd name="connsiteY0" fmla="*/ 0 h 3276601"/>
              <a:gd name="connsiteX1" fmla="*/ 1738307 w 1738307"/>
              <a:gd name="connsiteY1" fmla="*/ 0 h 3276601"/>
              <a:gd name="connsiteX2" fmla="*/ 1738307 w 1738307"/>
              <a:gd name="connsiteY2" fmla="*/ 3276601 h 3276601"/>
              <a:gd name="connsiteX3" fmla="*/ 0 w 1738307"/>
              <a:gd name="connsiteY3" fmla="*/ 3276601 h 3276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8307" h="3276601">
                <a:moveTo>
                  <a:pt x="0" y="0"/>
                </a:moveTo>
                <a:lnTo>
                  <a:pt x="1738307" y="0"/>
                </a:lnTo>
                <a:lnTo>
                  <a:pt x="1738307" y="3276601"/>
                </a:lnTo>
                <a:lnTo>
                  <a:pt x="0" y="327660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18900000" algn="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2052A7E-0F02-9CC5-C0CE-79967CC8B9E0}"/>
              </a:ext>
            </a:extLst>
          </p:cNvPr>
          <p:cNvSpPr txBox="1"/>
          <p:nvPr/>
        </p:nvSpPr>
        <p:spPr>
          <a:xfrm>
            <a:off x="8126868" y="1226127"/>
            <a:ext cx="2960952" cy="447501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120000"/>
              </a:lnSpc>
              <a:spcAft>
                <a:spcPts val="600"/>
              </a:spcAft>
            </a:pPr>
            <a:r>
              <a:rPr lang="en-US" sz="1300">
                <a:solidFill>
                  <a:srgbClr val="000000"/>
                </a:solidFill>
                <a:latin typeface="+mj-lt"/>
              </a:rPr>
              <a:t>1º Debes entender bien lo que se pide en cada actividad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</a:pPr>
            <a:endParaRPr lang="en-US" sz="1300">
              <a:solidFill>
                <a:srgbClr val="000000"/>
              </a:solidFill>
              <a:latin typeface="+mj-lt"/>
            </a:endParaRPr>
          </a:p>
          <a:p>
            <a:pPr indent="-228600">
              <a:lnSpc>
                <a:spcPct val="120000"/>
              </a:lnSpc>
              <a:spcAft>
                <a:spcPts val="600"/>
              </a:spcAft>
            </a:pPr>
            <a:r>
              <a:rPr lang="en-US" sz="1300">
                <a:solidFill>
                  <a:srgbClr val="000000"/>
                </a:solidFill>
                <a:latin typeface="+mj-lt"/>
              </a:rPr>
              <a:t>2º Hasta la actividad número 3 es obligatoria. Si al llegar a esta actividad has encontrado alguna dificultad, pasa directamente al REPOSTAJE, después podrá continuar a la meta o podrás regresar para comprender mejor las actividades en que has tenido problemas.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</a:pPr>
            <a:endParaRPr lang="en-US" sz="1300">
              <a:solidFill>
                <a:srgbClr val="000000"/>
              </a:solidFill>
              <a:latin typeface="+mj-lt"/>
            </a:endParaRPr>
          </a:p>
          <a:p>
            <a:pPr indent="-228600">
              <a:lnSpc>
                <a:spcPct val="120000"/>
              </a:lnSpc>
              <a:spcAft>
                <a:spcPts val="600"/>
              </a:spcAft>
            </a:pPr>
            <a:r>
              <a:rPr lang="en-US" sz="1300">
                <a:solidFill>
                  <a:srgbClr val="000000"/>
                </a:solidFill>
                <a:latin typeface="+mj-lt"/>
              </a:rPr>
              <a:t>3º Recuerda disfrutar en el proceso, No se trata de llegar lo antes posible, se trata de hacerlo bien.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2BA787A-1219-A031-BABF-AFC2BB02997A}"/>
              </a:ext>
            </a:extLst>
          </p:cNvPr>
          <p:cNvSpPr txBox="1"/>
          <p:nvPr/>
        </p:nvSpPr>
        <p:spPr>
          <a:xfrm>
            <a:off x="7239000" y="1540565"/>
            <a:ext cx="4356652" cy="48701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17984D8-37CD-9771-3E19-7D07805F7ED3}"/>
              </a:ext>
            </a:extLst>
          </p:cNvPr>
          <p:cNvSpPr txBox="1"/>
          <p:nvPr/>
        </p:nvSpPr>
        <p:spPr>
          <a:xfrm>
            <a:off x="8713304" y="6406362"/>
            <a:ext cx="31888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Mónica Martín Peña  5º E.P.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VeniceBeachVTI">
  <a:themeElements>
    <a:clrScheme name="Venice Beach">
      <a:dk1>
        <a:sysClr val="windowText" lastClr="000000"/>
      </a:dk1>
      <a:lt1>
        <a:sysClr val="window" lastClr="FFFFFF"/>
      </a:lt1>
      <a:dk2>
        <a:srgbClr val="2B3E3D"/>
      </a:dk2>
      <a:lt2>
        <a:srgbClr val="FEF3EB"/>
      </a:lt2>
      <a:accent1>
        <a:srgbClr val="FE8542"/>
      </a:accent1>
      <a:accent2>
        <a:srgbClr val="EC6D60"/>
      </a:accent2>
      <a:accent3>
        <a:srgbClr val="CDA32B"/>
      </a:accent3>
      <a:accent4>
        <a:srgbClr val="EE66A7"/>
      </a:accent4>
      <a:accent5>
        <a:srgbClr val="EA5F48"/>
      </a:accent5>
      <a:accent6>
        <a:srgbClr val="C8466B"/>
      </a:accent6>
      <a:hlink>
        <a:srgbClr val="E46153"/>
      </a:hlink>
      <a:folHlink>
        <a:srgbClr val="CF63B0"/>
      </a:folHlink>
    </a:clrScheme>
    <a:fontScheme name="Avenir 1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niceBeachVTI" id="{69839BBA-F383-4FFD-B56A-E36ACE43E09D}" vid="{060D2740-A69C-444A-B833-E03D333ADD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VeniceBeachVTI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57</cp:revision>
  <dcterms:created xsi:type="dcterms:W3CDTF">2023-06-13T19:10:31Z</dcterms:created>
  <dcterms:modified xsi:type="dcterms:W3CDTF">2023-06-13T19:54:02Z</dcterms:modified>
</cp:coreProperties>
</file>