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E312AE21-4060-4034-B25F-7769E77212BE}">
          <p14:sldIdLst>
            <p14:sldId id="256"/>
            <p14:sldId id="257"/>
            <p14:sldId id="259"/>
            <p14:sldId id="258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atura de Estudios" initials="JE" lastIdx="1" clrIdx="0">
    <p:extLst>
      <p:ext uri="{19B8F6BF-5375-455C-9EA6-DF929625EA0E}">
        <p15:presenceInfo xmlns:p15="http://schemas.microsoft.com/office/powerpoint/2012/main" userId="998b99e0ffe8b46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91812-96CC-42C5-B5FE-EB3E39972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B8145D-5852-47E4-9958-BD430E7D7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BC80DA-B447-480F-8970-B021875D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F7BCC6-E07A-4CAF-9238-70333D0AF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8B121D-DE68-4724-80F1-B3D965A83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568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D42DD-066F-49F8-B4DE-C43853D1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4B4E6D-9349-47A4-AA06-1084A0F5B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D982F4-1531-453C-B356-0CC509064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B5FA18-EC81-48C5-A9E6-C5E30F8E9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7AFD0B-91C0-459C-9D83-A7EA168AE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116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81F498-ADC7-4173-ADBF-E26BF2C406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AC36DA-B1AF-49A4-945C-BE8CE4FF4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0646FE-C373-45F5-A07C-ACD8348B0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BE34F3-D208-4320-BA52-598AEED9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B1E759-C27E-4E58-9F96-A5BB73D8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104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C10E5C-2461-4BF8-8C85-CDA7DA2A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04F870-476F-433D-B598-9FB2CAE0F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448EB2-90C0-4192-BC0C-04FA1806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C1B542-04D3-4E20-B6FB-1DC2C4D10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05864F-E8E0-46B6-8E95-CC8535600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156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83F246-03DD-4784-ACD5-ACB4E4829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BDBCFB-BC70-4815-8F5D-609B4CA6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B5A4B0-BA89-47BC-9501-A37AAA7F3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841161-B515-4096-9E99-FB6CA3F61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3B5476-30F7-4691-94BE-5DAAB5B3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82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1C7CF-F6B3-4F04-9F35-BFB4FD3B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046788-B18B-413D-BD35-191049222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DF4646-9BA9-4FAD-89C7-C3D43215A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65200D-0BF0-45B3-A5FE-912AC56C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4ACB6E-D80B-496F-8CC2-3E79F6FAA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ECCF0C-6328-4662-88C9-924F1C3B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67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A3C57-B91F-4FB2-B0F5-ADCDB2E12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FCC06F-0235-472E-8622-EE0DE84C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DE3BF7-418B-4E35-8515-089E1E666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28BB93-381F-4C88-9031-CEBA41E25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9E8C2A6-73E7-4654-86CC-2E84235903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B94C00C-097A-4621-A07C-6D94980F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BA0C32-A454-4E64-9949-713F87373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025C63-17B8-4742-948C-E0C8DE5F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80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984D68-BC23-4107-AEB3-EF8D4FC6F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FEF4FB0-BE99-4B07-9D0E-F8D22DCE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C332F64-EECE-4E27-867E-4D6A8BF4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49C826B-345C-49EC-B992-583EFBA93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94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1BCACF-B718-4576-9D80-C62A8670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C6F5B83-C078-48BF-8A19-A5B4839C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9A1E67B-9CAC-4605-8FB6-899FB0AF5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471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46AFE-32F7-4AA7-B26E-2902727E3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45722B-5782-4A3C-8207-FBF51C7DD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09864C-6F2D-4416-87A4-E1CBEE2D5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149ABD-EAEE-40E4-B5F2-11EE3682A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62BE68-D5E4-4F6A-8DCC-01C51F3D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2B5D6E-85F4-4348-A0B0-4D9183F2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896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AADBCF-A4A9-45A7-A719-EC455ECBF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1865AF5-FDBC-4416-A1B3-B28B5EA8C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DF55EF-0373-481C-935C-F7A7A61F3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3979AF-1833-428A-90EA-096B85060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98904E-2647-4B30-822F-40785CB86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67FF87-386D-4EAC-AE61-1884F491F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6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19C1C90-B9E8-437E-80AE-D31875C73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662C42-BE2C-4FDF-B230-F749982E2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BD67AB-F40D-45B4-9629-7788903AD4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EF2AD-F95B-46FE-A31A-48D901221979}" type="datetimeFigureOut">
              <a:rPr lang="es-ES" smtClean="0"/>
              <a:t>23/11/2020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AF2C0-7578-46C9-93CC-B1539E692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2C64A0-49D0-4868-AADD-EE774A6B4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49DD5-9248-4576-B4D2-C75CA7845D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63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33179-4E5B-41E5-B2F2-1232FDE4D6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1"/>
                </a:solidFill>
                <a:latin typeface="+mn-lt"/>
              </a:rPr>
              <a:t>CÓMO CAMBIAR O ACTUALIZAR LA FIRMA DEL CORREO DE EDUCAMADRID</a:t>
            </a: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EC73F672-DEB1-4606-BD67-35B521F4C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 fontScale="85000" lnSpcReduction="10000"/>
          </a:bodyPr>
          <a:lstStyle/>
          <a:p>
            <a:endParaRPr lang="es-ES" dirty="0"/>
          </a:p>
          <a:p>
            <a:pPr>
              <a:lnSpc>
                <a:spcPct val="150000"/>
              </a:lnSpc>
            </a:pPr>
            <a:r>
              <a:rPr lang="es-ES" dirty="0">
                <a:latin typeface="+mj-lt"/>
              </a:rPr>
              <a:t>Si la firma que aparece en tu correo electrónico de </a:t>
            </a:r>
            <a:r>
              <a:rPr lang="es-ES" dirty="0" err="1">
                <a:latin typeface="+mj-lt"/>
              </a:rPr>
              <a:t>EducaMadrid</a:t>
            </a:r>
            <a:r>
              <a:rPr lang="es-ES" dirty="0">
                <a:latin typeface="+mj-lt"/>
              </a:rPr>
              <a:t> no es correcta, no está actualizada o deseas cambiar algo, puedes hacerlo de la siguiente forma.</a:t>
            </a:r>
          </a:p>
        </p:txBody>
      </p:sp>
    </p:spTree>
    <p:extLst>
      <p:ext uri="{BB962C8B-B14F-4D97-AF65-F5344CB8AC3E}">
        <p14:creationId xmlns:p14="http://schemas.microsoft.com/office/powerpoint/2010/main" val="3078300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A2F2A6B-CC3D-4F8E-9E3F-1CFA167F1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Accede a tu cuenta de correo.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6AAFE21-ACED-476D-A9B4-7EA071CEB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612" y="1804987"/>
            <a:ext cx="6962775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366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6AA3D92-73C9-4013-8788-80706E5A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Selecciona CONFIGURACIÓN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3B12A50-10D0-43C3-8BDE-48E78A38A4BB}"/>
              </a:ext>
            </a:extLst>
          </p:cNvPr>
          <p:cNvCxnSpPr/>
          <p:nvPr/>
        </p:nvCxnSpPr>
        <p:spPr>
          <a:xfrm>
            <a:off x="2078181" y="4156364"/>
            <a:ext cx="886454" cy="6733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CA9B5EE4-2EB8-4F86-B730-AD99C8D9B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35" y="1297565"/>
            <a:ext cx="5730216" cy="496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08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6FA68DC-0BDA-4B08-A096-C6F9CAEDB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18" y="1736408"/>
            <a:ext cx="7099763" cy="4437352"/>
          </a:xfrm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AEE1922B-D49F-49D9-8AD8-E99651D67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Después debes seleccionar IDENTIDADES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A281752-4AA0-4540-9423-DE1EA0C08516}"/>
              </a:ext>
            </a:extLst>
          </p:cNvPr>
          <p:cNvCxnSpPr>
            <a:cxnSpLocks/>
          </p:cNvCxnSpPr>
          <p:nvPr/>
        </p:nvCxnSpPr>
        <p:spPr>
          <a:xfrm flipH="1" flipV="1">
            <a:off x="4527427" y="3277598"/>
            <a:ext cx="975598" cy="6774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828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CAD6B8B0-8117-48A1-A4DD-D4EB4F782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2400" dirty="0"/>
              <a:t>Seleccionamos la IDENTIDAD que nos aparece y cumplimentamos correctamente el cuadro de la derecha.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BF3E38-DDCC-456F-9010-DB6C7AAF2B0A}"/>
              </a:ext>
            </a:extLst>
          </p:cNvPr>
          <p:cNvSpPr txBox="1"/>
          <p:nvPr/>
        </p:nvSpPr>
        <p:spPr>
          <a:xfrm>
            <a:off x="7514705" y="2202873"/>
            <a:ext cx="4148051" cy="4619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FF0000"/>
                </a:solidFill>
              </a:rPr>
              <a:t>2</a:t>
            </a:r>
            <a:r>
              <a:rPr lang="es-ES" dirty="0"/>
              <a:t>: Nombre que queremos que aparezca en nuestro correo.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FF0000"/>
                </a:solidFill>
              </a:rPr>
              <a:t>3</a:t>
            </a:r>
            <a:r>
              <a:rPr lang="es-ES" dirty="0"/>
              <a:t>: Comprobar el usuario.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FF0000"/>
                </a:solidFill>
              </a:rPr>
              <a:t>4</a:t>
            </a:r>
            <a:r>
              <a:rPr lang="es-ES" dirty="0"/>
              <a:t>: Nombre de nuestro centro de trabajo, localidad y correo electrónico.</a:t>
            </a:r>
          </a:p>
          <a:p>
            <a:pPr>
              <a:lnSpc>
                <a:spcPct val="150000"/>
              </a:lnSpc>
            </a:pPr>
            <a:r>
              <a:rPr lang="es-ES" dirty="0"/>
              <a:t>IMAGEN: Si queremos, podemos incluir nuestra firma manuscrita o de firma electrónica.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FF0000"/>
                </a:solidFill>
              </a:rPr>
              <a:t>5</a:t>
            </a:r>
            <a:r>
              <a:rPr lang="es-ES" dirty="0"/>
              <a:t>: Aparece una previsualización de la información aportada.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FF0000"/>
                </a:solidFill>
              </a:rPr>
              <a:t>6</a:t>
            </a:r>
            <a:r>
              <a:rPr lang="es-ES" dirty="0"/>
              <a:t>: GUARDAMOS los cambios realizados.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DA912FE-DD6E-48A4-B6A9-0E59B89F53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4"/>
          <a:stretch/>
        </p:blipFill>
        <p:spPr>
          <a:xfrm>
            <a:off x="838200" y="2314574"/>
            <a:ext cx="6585685" cy="3687215"/>
          </a:xfrm>
          <a:prstGeom prst="rect">
            <a:avLst/>
          </a:prstGeom>
        </p:spPr>
      </p:pic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B07CAAE9-4190-43E8-86B4-768F05349F43}"/>
              </a:ext>
            </a:extLst>
          </p:cNvPr>
          <p:cNvCxnSpPr>
            <a:cxnSpLocks/>
          </p:cNvCxnSpPr>
          <p:nvPr/>
        </p:nvCxnSpPr>
        <p:spPr>
          <a:xfrm flipH="1">
            <a:off x="3978787" y="4580313"/>
            <a:ext cx="3652297" cy="6151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274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131</Words>
  <Application>Microsoft Office PowerPoint</Application>
  <PresentationFormat>Panorámica</PresentationFormat>
  <Paragraphs>13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CÓMO CAMBIAR O ACTUALIZAR LA FIRMA DEL CORREO DE EDUCAMADRID</vt:lpstr>
      <vt:lpstr>Accede a tu cuenta de correo.</vt:lpstr>
      <vt:lpstr>Selecciona CONFIGURACIÓN</vt:lpstr>
      <vt:lpstr>Después debes seleccionar IDENTIDADES</vt:lpstr>
      <vt:lpstr>Seleccionamos la IDENTIDAD que nos aparece y cumplimentamos correctamente el cuadro de la derecha.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CAMBIAR O ACTUALIZAR LA FIRMA DEL CORREO DE EDUCAMADRID</dc:title>
  <dc:creator>Jefatura de Estudios</dc:creator>
  <cp:lastModifiedBy>Jefatura de Estudios</cp:lastModifiedBy>
  <cp:revision>5</cp:revision>
  <dcterms:created xsi:type="dcterms:W3CDTF">2020-11-23T21:46:27Z</dcterms:created>
  <dcterms:modified xsi:type="dcterms:W3CDTF">2020-11-23T22:35:55Z</dcterms:modified>
</cp:coreProperties>
</file>