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CA921C-AD81-2338-558C-507A7944573F}" v="649" dt="2023-06-09T22:33:14.1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lejo Mateo, M Luisa" userId="S::marialuisa.vallejo@educa.madrid.org::b1534ab0-91c3-46ab-99a6-326f7c6a1988" providerId="AD" clId="Web-{7BCA921C-AD81-2338-558C-507A7944573F}"/>
    <pc:docChg chg="modSld addMainMaster delMainMaster">
      <pc:chgData name="Vallejo Mateo, M Luisa" userId="S::marialuisa.vallejo@educa.madrid.org::b1534ab0-91c3-46ab-99a6-326f7c6a1988" providerId="AD" clId="Web-{7BCA921C-AD81-2338-558C-507A7944573F}" dt="2023-06-09T22:33:14.178" v="357" actId="14100"/>
      <pc:docMkLst>
        <pc:docMk/>
      </pc:docMkLst>
      <pc:sldChg chg="addSp delSp modSp mod setBg modClrScheme chgLayout">
        <pc:chgData name="Vallejo Mateo, M Luisa" userId="S::marialuisa.vallejo@educa.madrid.org::b1534ab0-91c3-46ab-99a6-326f7c6a1988" providerId="AD" clId="Web-{7BCA921C-AD81-2338-558C-507A7944573F}" dt="2023-06-09T22:33:14.178" v="357" actId="14100"/>
        <pc:sldMkLst>
          <pc:docMk/>
          <pc:sldMk cId="2406273178" sldId="256"/>
        </pc:sldMkLst>
        <pc:spChg chg="mod">
          <ac:chgData name="Vallejo Mateo, M Luisa" userId="S::marialuisa.vallejo@educa.madrid.org::b1534ab0-91c3-46ab-99a6-326f7c6a1988" providerId="AD" clId="Web-{7BCA921C-AD81-2338-558C-507A7944573F}" dt="2023-06-09T22:32:52.146" v="353" actId="14100"/>
          <ac:spMkLst>
            <pc:docMk/>
            <pc:sldMk cId="2406273178" sldId="256"/>
            <ac:spMk id="2" creationId="{00000000-0000-0000-0000-000000000000}"/>
          </ac:spMkLst>
        </pc:spChg>
        <pc:spChg chg="del mod">
          <ac:chgData name="Vallejo Mateo, M Luisa" userId="S::marialuisa.vallejo@educa.madrid.org::b1534ab0-91c3-46ab-99a6-326f7c6a1988" providerId="AD" clId="Web-{7BCA921C-AD81-2338-558C-507A7944573F}" dt="2023-06-09T22:17:17.370" v="11"/>
          <ac:spMkLst>
            <pc:docMk/>
            <pc:sldMk cId="2406273178" sldId="256"/>
            <ac:spMk id="3" creationId="{00000000-0000-0000-0000-000000000000}"/>
          </ac:spMkLst>
        </pc:spChg>
        <pc:spChg chg="add mod">
          <ac:chgData name="Vallejo Mateo, M Luisa" userId="S::marialuisa.vallejo@educa.madrid.org::b1534ab0-91c3-46ab-99a6-326f7c6a1988" providerId="AD" clId="Web-{7BCA921C-AD81-2338-558C-507A7944573F}" dt="2023-06-09T22:33:14.178" v="357" actId="14100"/>
          <ac:spMkLst>
            <pc:docMk/>
            <pc:sldMk cId="2406273178" sldId="256"/>
            <ac:spMk id="5" creationId="{934B4FC8-16DA-C5A6-2643-F298F6EAD105}"/>
          </ac:spMkLst>
        </pc:spChg>
        <pc:spChg chg="add del">
          <ac:chgData name="Vallejo Mateo, M Luisa" userId="S::marialuisa.vallejo@educa.madrid.org::b1534ab0-91c3-46ab-99a6-326f7c6a1988" providerId="AD" clId="Web-{7BCA921C-AD81-2338-558C-507A7944573F}" dt="2023-06-09T22:22:56.373" v="41"/>
          <ac:spMkLst>
            <pc:docMk/>
            <pc:sldMk cId="2406273178" sldId="256"/>
            <ac:spMk id="9" creationId="{4D4677D2-D5AC-4CF9-9EED-2B89D0A1C212}"/>
          </ac:spMkLst>
        </pc:spChg>
        <pc:spChg chg="add del">
          <ac:chgData name="Vallejo Mateo, M Luisa" userId="S::marialuisa.vallejo@educa.madrid.org::b1534ab0-91c3-46ab-99a6-326f7c6a1988" providerId="AD" clId="Web-{7BCA921C-AD81-2338-558C-507A7944573F}" dt="2023-06-09T22:22:56.373" v="41"/>
          <ac:spMkLst>
            <pc:docMk/>
            <pc:sldMk cId="2406273178" sldId="256"/>
            <ac:spMk id="11" creationId="{C6D54F7E-825A-4BBA-815F-35CCA8B97786}"/>
          </ac:spMkLst>
        </pc:spChg>
        <pc:spChg chg="add">
          <ac:chgData name="Vallejo Mateo, M Luisa" userId="S::marialuisa.vallejo@educa.madrid.org::b1534ab0-91c3-46ab-99a6-326f7c6a1988" providerId="AD" clId="Web-{7BCA921C-AD81-2338-558C-507A7944573F}" dt="2023-06-09T22:22:56.373" v="41"/>
          <ac:spMkLst>
            <pc:docMk/>
            <pc:sldMk cId="2406273178" sldId="256"/>
            <ac:spMk id="16" creationId="{8F626F98-F213-4034-8836-88A71501D0F0}"/>
          </ac:spMkLst>
        </pc:spChg>
        <pc:spChg chg="add">
          <ac:chgData name="Vallejo Mateo, M Luisa" userId="S::marialuisa.vallejo@educa.madrid.org::b1534ab0-91c3-46ab-99a6-326f7c6a1988" providerId="AD" clId="Web-{7BCA921C-AD81-2338-558C-507A7944573F}" dt="2023-06-09T22:22:56.373" v="41"/>
          <ac:spMkLst>
            <pc:docMk/>
            <pc:sldMk cId="2406273178" sldId="256"/>
            <ac:spMk id="18" creationId="{6B3DAACF-D844-4480-94BE-2DE00ABEEB13}"/>
          </ac:spMkLst>
        </pc:spChg>
        <pc:picChg chg="add mod ord">
          <ac:chgData name="Vallejo Mateo, M Luisa" userId="S::marialuisa.vallejo@educa.madrid.org::b1534ab0-91c3-46ab-99a6-326f7c6a1988" providerId="AD" clId="Web-{7BCA921C-AD81-2338-558C-507A7944573F}" dt="2023-06-09T22:22:56.373" v="41"/>
          <ac:picMkLst>
            <pc:docMk/>
            <pc:sldMk cId="2406273178" sldId="256"/>
            <ac:picMk id="4" creationId="{4A786304-7825-CF55-45E1-2A02B6F41ABF}"/>
          </ac:picMkLst>
        </pc:picChg>
      </pc:sldChg>
      <pc:sldMasterChg chg="del delSldLayout">
        <pc:chgData name="Vallejo Mateo, M Luisa" userId="S::marialuisa.vallejo@educa.madrid.org::b1534ab0-91c3-46ab-99a6-326f7c6a1988" providerId="AD" clId="Web-{7BCA921C-AD81-2338-558C-507A7944573F}" dt="2023-06-09T22:22:56.373" v="41"/>
        <pc:sldMasterMkLst>
          <pc:docMk/>
          <pc:sldMasterMk cId="2933118997" sldId="2147483648"/>
        </pc:sldMasterMkLst>
        <pc:sldLayoutChg chg="del">
          <pc:chgData name="Vallejo Mateo, M Luisa" userId="S::marialuisa.vallejo@educa.madrid.org::b1534ab0-91c3-46ab-99a6-326f7c6a1988" providerId="AD" clId="Web-{7BCA921C-AD81-2338-558C-507A7944573F}" dt="2023-06-09T22:22:56.373" v="41"/>
          <pc:sldLayoutMkLst>
            <pc:docMk/>
            <pc:sldMasterMk cId="2933118997" sldId="2147483648"/>
            <pc:sldLayoutMk cId="2288191458" sldId="2147483649"/>
          </pc:sldLayoutMkLst>
        </pc:sldLayoutChg>
        <pc:sldLayoutChg chg="del">
          <pc:chgData name="Vallejo Mateo, M Luisa" userId="S::marialuisa.vallejo@educa.madrid.org::b1534ab0-91c3-46ab-99a6-326f7c6a1988" providerId="AD" clId="Web-{7BCA921C-AD81-2338-558C-507A7944573F}" dt="2023-06-09T22:22:56.373" v="41"/>
          <pc:sldLayoutMkLst>
            <pc:docMk/>
            <pc:sldMasterMk cId="2933118997" sldId="2147483648"/>
            <pc:sldLayoutMk cId="3398174421" sldId="2147483650"/>
          </pc:sldLayoutMkLst>
        </pc:sldLayoutChg>
        <pc:sldLayoutChg chg="del">
          <pc:chgData name="Vallejo Mateo, M Luisa" userId="S::marialuisa.vallejo@educa.madrid.org::b1534ab0-91c3-46ab-99a6-326f7c6a1988" providerId="AD" clId="Web-{7BCA921C-AD81-2338-558C-507A7944573F}" dt="2023-06-09T22:22:56.373" v="41"/>
          <pc:sldLayoutMkLst>
            <pc:docMk/>
            <pc:sldMasterMk cId="2933118997" sldId="2147483648"/>
            <pc:sldLayoutMk cId="2339700568" sldId="2147483651"/>
          </pc:sldLayoutMkLst>
        </pc:sldLayoutChg>
        <pc:sldLayoutChg chg="del">
          <pc:chgData name="Vallejo Mateo, M Luisa" userId="S::marialuisa.vallejo@educa.madrid.org::b1534ab0-91c3-46ab-99a6-326f7c6a1988" providerId="AD" clId="Web-{7BCA921C-AD81-2338-558C-507A7944573F}" dt="2023-06-09T22:22:56.373" v="41"/>
          <pc:sldLayoutMkLst>
            <pc:docMk/>
            <pc:sldMasterMk cId="2933118997" sldId="2147483648"/>
            <pc:sldLayoutMk cId="979029867" sldId="2147483652"/>
          </pc:sldLayoutMkLst>
        </pc:sldLayoutChg>
        <pc:sldLayoutChg chg="del">
          <pc:chgData name="Vallejo Mateo, M Luisa" userId="S::marialuisa.vallejo@educa.madrid.org::b1534ab0-91c3-46ab-99a6-326f7c6a1988" providerId="AD" clId="Web-{7BCA921C-AD81-2338-558C-507A7944573F}" dt="2023-06-09T22:22:56.373" v="41"/>
          <pc:sldLayoutMkLst>
            <pc:docMk/>
            <pc:sldMasterMk cId="2933118997" sldId="2147483648"/>
            <pc:sldLayoutMk cId="1752394269" sldId="2147483653"/>
          </pc:sldLayoutMkLst>
        </pc:sldLayoutChg>
        <pc:sldLayoutChg chg="del">
          <pc:chgData name="Vallejo Mateo, M Luisa" userId="S::marialuisa.vallejo@educa.madrid.org::b1534ab0-91c3-46ab-99a6-326f7c6a1988" providerId="AD" clId="Web-{7BCA921C-AD81-2338-558C-507A7944573F}" dt="2023-06-09T22:22:56.373" v="41"/>
          <pc:sldLayoutMkLst>
            <pc:docMk/>
            <pc:sldMasterMk cId="2933118997" sldId="2147483648"/>
            <pc:sldLayoutMk cId="3630658609" sldId="2147483654"/>
          </pc:sldLayoutMkLst>
        </pc:sldLayoutChg>
        <pc:sldLayoutChg chg="del">
          <pc:chgData name="Vallejo Mateo, M Luisa" userId="S::marialuisa.vallejo@educa.madrid.org::b1534ab0-91c3-46ab-99a6-326f7c6a1988" providerId="AD" clId="Web-{7BCA921C-AD81-2338-558C-507A7944573F}" dt="2023-06-09T22:22:56.373" v="41"/>
          <pc:sldLayoutMkLst>
            <pc:docMk/>
            <pc:sldMasterMk cId="2933118997" sldId="2147483648"/>
            <pc:sldLayoutMk cId="3682375612" sldId="2147483655"/>
          </pc:sldLayoutMkLst>
        </pc:sldLayoutChg>
        <pc:sldLayoutChg chg="del">
          <pc:chgData name="Vallejo Mateo, M Luisa" userId="S::marialuisa.vallejo@educa.madrid.org::b1534ab0-91c3-46ab-99a6-326f7c6a1988" providerId="AD" clId="Web-{7BCA921C-AD81-2338-558C-507A7944573F}" dt="2023-06-09T22:22:56.373" v="41"/>
          <pc:sldLayoutMkLst>
            <pc:docMk/>
            <pc:sldMasterMk cId="2933118997" sldId="2147483648"/>
            <pc:sldLayoutMk cId="1360449816" sldId="2147483656"/>
          </pc:sldLayoutMkLst>
        </pc:sldLayoutChg>
        <pc:sldLayoutChg chg="del">
          <pc:chgData name="Vallejo Mateo, M Luisa" userId="S::marialuisa.vallejo@educa.madrid.org::b1534ab0-91c3-46ab-99a6-326f7c6a1988" providerId="AD" clId="Web-{7BCA921C-AD81-2338-558C-507A7944573F}" dt="2023-06-09T22:22:56.373" v="41"/>
          <pc:sldLayoutMkLst>
            <pc:docMk/>
            <pc:sldMasterMk cId="2933118997" sldId="2147483648"/>
            <pc:sldLayoutMk cId="383603595" sldId="2147483657"/>
          </pc:sldLayoutMkLst>
        </pc:sldLayoutChg>
        <pc:sldLayoutChg chg="del">
          <pc:chgData name="Vallejo Mateo, M Luisa" userId="S::marialuisa.vallejo@educa.madrid.org::b1534ab0-91c3-46ab-99a6-326f7c6a1988" providerId="AD" clId="Web-{7BCA921C-AD81-2338-558C-507A7944573F}" dt="2023-06-09T22:22:56.373" v="41"/>
          <pc:sldLayoutMkLst>
            <pc:docMk/>
            <pc:sldMasterMk cId="2933118997" sldId="2147483648"/>
            <pc:sldLayoutMk cId="541863252" sldId="2147483658"/>
          </pc:sldLayoutMkLst>
        </pc:sldLayoutChg>
        <pc:sldLayoutChg chg="del">
          <pc:chgData name="Vallejo Mateo, M Luisa" userId="S::marialuisa.vallejo@educa.madrid.org::b1534ab0-91c3-46ab-99a6-326f7c6a1988" providerId="AD" clId="Web-{7BCA921C-AD81-2338-558C-507A7944573F}" dt="2023-06-09T22:22:56.373" v="41"/>
          <pc:sldLayoutMkLst>
            <pc:docMk/>
            <pc:sldMasterMk cId="2933118997" sldId="2147483648"/>
            <pc:sldLayoutMk cId="2215096201" sldId="2147483659"/>
          </pc:sldLayoutMkLst>
        </pc:sldLayoutChg>
      </pc:sldMasterChg>
      <pc:sldMasterChg chg="add addSldLayout">
        <pc:chgData name="Vallejo Mateo, M Luisa" userId="S::marialuisa.vallejo@educa.madrid.org::b1534ab0-91c3-46ab-99a6-326f7c6a1988" providerId="AD" clId="Web-{7BCA921C-AD81-2338-558C-507A7944573F}" dt="2023-06-09T22:22:56.373" v="41"/>
        <pc:sldMasterMkLst>
          <pc:docMk/>
          <pc:sldMasterMk cId="886180536" sldId="2147483686"/>
        </pc:sldMasterMkLst>
        <pc:sldLayoutChg chg="add">
          <pc:chgData name="Vallejo Mateo, M Luisa" userId="S::marialuisa.vallejo@educa.madrid.org::b1534ab0-91c3-46ab-99a6-326f7c6a1988" providerId="AD" clId="Web-{7BCA921C-AD81-2338-558C-507A7944573F}" dt="2023-06-09T22:22:56.373" v="41"/>
          <pc:sldLayoutMkLst>
            <pc:docMk/>
            <pc:sldMasterMk cId="886180536" sldId="2147483686"/>
            <pc:sldLayoutMk cId="754169146" sldId="2147483675"/>
          </pc:sldLayoutMkLst>
        </pc:sldLayoutChg>
        <pc:sldLayoutChg chg="add">
          <pc:chgData name="Vallejo Mateo, M Luisa" userId="S::marialuisa.vallejo@educa.madrid.org::b1534ab0-91c3-46ab-99a6-326f7c6a1988" providerId="AD" clId="Web-{7BCA921C-AD81-2338-558C-507A7944573F}" dt="2023-06-09T22:22:56.373" v="41"/>
          <pc:sldLayoutMkLst>
            <pc:docMk/>
            <pc:sldMasterMk cId="886180536" sldId="2147483686"/>
            <pc:sldLayoutMk cId="436263513" sldId="2147483676"/>
          </pc:sldLayoutMkLst>
        </pc:sldLayoutChg>
        <pc:sldLayoutChg chg="add">
          <pc:chgData name="Vallejo Mateo, M Luisa" userId="S::marialuisa.vallejo@educa.madrid.org::b1534ab0-91c3-46ab-99a6-326f7c6a1988" providerId="AD" clId="Web-{7BCA921C-AD81-2338-558C-507A7944573F}" dt="2023-06-09T22:22:56.373" v="41"/>
          <pc:sldLayoutMkLst>
            <pc:docMk/>
            <pc:sldMasterMk cId="886180536" sldId="2147483686"/>
            <pc:sldLayoutMk cId="4021131739" sldId="2147483677"/>
          </pc:sldLayoutMkLst>
        </pc:sldLayoutChg>
        <pc:sldLayoutChg chg="add">
          <pc:chgData name="Vallejo Mateo, M Luisa" userId="S::marialuisa.vallejo@educa.madrid.org::b1534ab0-91c3-46ab-99a6-326f7c6a1988" providerId="AD" clId="Web-{7BCA921C-AD81-2338-558C-507A7944573F}" dt="2023-06-09T22:22:56.373" v="41"/>
          <pc:sldLayoutMkLst>
            <pc:docMk/>
            <pc:sldMasterMk cId="886180536" sldId="2147483686"/>
            <pc:sldLayoutMk cId="1023846147" sldId="2147483678"/>
          </pc:sldLayoutMkLst>
        </pc:sldLayoutChg>
        <pc:sldLayoutChg chg="add">
          <pc:chgData name="Vallejo Mateo, M Luisa" userId="S::marialuisa.vallejo@educa.madrid.org::b1534ab0-91c3-46ab-99a6-326f7c6a1988" providerId="AD" clId="Web-{7BCA921C-AD81-2338-558C-507A7944573F}" dt="2023-06-09T22:22:56.373" v="41"/>
          <pc:sldLayoutMkLst>
            <pc:docMk/>
            <pc:sldMasterMk cId="886180536" sldId="2147483686"/>
            <pc:sldLayoutMk cId="1655283734" sldId="2147483679"/>
          </pc:sldLayoutMkLst>
        </pc:sldLayoutChg>
        <pc:sldLayoutChg chg="add">
          <pc:chgData name="Vallejo Mateo, M Luisa" userId="S::marialuisa.vallejo@educa.madrid.org::b1534ab0-91c3-46ab-99a6-326f7c6a1988" providerId="AD" clId="Web-{7BCA921C-AD81-2338-558C-507A7944573F}" dt="2023-06-09T22:22:56.373" v="41"/>
          <pc:sldLayoutMkLst>
            <pc:docMk/>
            <pc:sldMasterMk cId="886180536" sldId="2147483686"/>
            <pc:sldLayoutMk cId="4170003756" sldId="2147483680"/>
          </pc:sldLayoutMkLst>
        </pc:sldLayoutChg>
        <pc:sldLayoutChg chg="add">
          <pc:chgData name="Vallejo Mateo, M Luisa" userId="S::marialuisa.vallejo@educa.madrid.org::b1534ab0-91c3-46ab-99a6-326f7c6a1988" providerId="AD" clId="Web-{7BCA921C-AD81-2338-558C-507A7944573F}" dt="2023-06-09T22:22:56.373" v="41"/>
          <pc:sldLayoutMkLst>
            <pc:docMk/>
            <pc:sldMasterMk cId="886180536" sldId="2147483686"/>
            <pc:sldLayoutMk cId="3654197744" sldId="2147483681"/>
          </pc:sldLayoutMkLst>
        </pc:sldLayoutChg>
        <pc:sldLayoutChg chg="add">
          <pc:chgData name="Vallejo Mateo, M Luisa" userId="S::marialuisa.vallejo@educa.madrid.org::b1534ab0-91c3-46ab-99a6-326f7c6a1988" providerId="AD" clId="Web-{7BCA921C-AD81-2338-558C-507A7944573F}" dt="2023-06-09T22:22:56.373" v="41"/>
          <pc:sldLayoutMkLst>
            <pc:docMk/>
            <pc:sldMasterMk cId="886180536" sldId="2147483686"/>
            <pc:sldLayoutMk cId="1335638244" sldId="2147483682"/>
          </pc:sldLayoutMkLst>
        </pc:sldLayoutChg>
        <pc:sldLayoutChg chg="add">
          <pc:chgData name="Vallejo Mateo, M Luisa" userId="S::marialuisa.vallejo@educa.madrid.org::b1534ab0-91c3-46ab-99a6-326f7c6a1988" providerId="AD" clId="Web-{7BCA921C-AD81-2338-558C-507A7944573F}" dt="2023-06-09T22:22:56.373" v="41"/>
          <pc:sldLayoutMkLst>
            <pc:docMk/>
            <pc:sldMasterMk cId="886180536" sldId="2147483686"/>
            <pc:sldLayoutMk cId="4262682643" sldId="2147483683"/>
          </pc:sldLayoutMkLst>
        </pc:sldLayoutChg>
        <pc:sldLayoutChg chg="add">
          <pc:chgData name="Vallejo Mateo, M Luisa" userId="S::marialuisa.vallejo@educa.madrid.org::b1534ab0-91c3-46ab-99a6-326f7c6a1988" providerId="AD" clId="Web-{7BCA921C-AD81-2338-558C-507A7944573F}" dt="2023-06-09T22:22:56.373" v="41"/>
          <pc:sldLayoutMkLst>
            <pc:docMk/>
            <pc:sldMasterMk cId="886180536" sldId="2147483686"/>
            <pc:sldLayoutMk cId="2524943315" sldId="2147483684"/>
          </pc:sldLayoutMkLst>
        </pc:sldLayoutChg>
        <pc:sldLayoutChg chg="add">
          <pc:chgData name="Vallejo Mateo, M Luisa" userId="S::marialuisa.vallejo@educa.madrid.org::b1534ab0-91c3-46ab-99a6-326f7c6a1988" providerId="AD" clId="Web-{7BCA921C-AD81-2338-558C-507A7944573F}" dt="2023-06-09T22:22:56.373" v="41"/>
          <pc:sldLayoutMkLst>
            <pc:docMk/>
            <pc:sldMasterMk cId="886180536" sldId="2147483686"/>
            <pc:sldLayoutMk cId="3693015393" sldId="214748368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8808-26D1-4F4B-96F4-F3082078D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008" y="1122362"/>
            <a:ext cx="8816632" cy="357155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0C639-B0CD-4365-98A9-C1E5FF6CF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008" y="5521960"/>
            <a:ext cx="8816632" cy="94487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0C52-E6BB-4B27-B5D8-2D33B249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7C649-4A0C-4EF2-8FC1-2BCF0BF9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E03F2-D0FE-49BB-8AEC-E99C4DB2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A7CC8F-56A6-423D-B67A-8BA89D3EC911}"/>
              </a:ext>
            </a:extLst>
          </p:cNvPr>
          <p:cNvCxnSpPr>
            <a:cxnSpLocks/>
          </p:cNvCxnSpPr>
          <p:nvPr/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19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6D52-667C-4E67-9038-A0BDFD8C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E72AC-0272-475A-BD25-2AB7AC1DE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FBFF2-9ECB-4CDD-87FA-9DD1F87B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C12B3-DAF5-4BA7-A3A6-D0284716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171AE-4A11-4035-A072-9AC4053F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46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A52E95-2F50-48D3-B00E-4C259644E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50174" y="838199"/>
            <a:ext cx="2303626" cy="5338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17C9B-4E02-49C8-B6DF-65ED3C990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8199"/>
            <a:ext cx="7734300" cy="5338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CA10C-AC31-4D80-B78F-08E48CDC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B5B7-F312-4BC9-A5D3-72E065D1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2E489-5442-4698-B6E3-3421A97C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F3A7E1-F157-4338-B7F7-9C0A2D60B7FF}"/>
              </a:ext>
            </a:extLst>
          </p:cNvPr>
          <p:cNvCxnSpPr>
            <a:cxnSpLocks/>
          </p:cNvCxnSpPr>
          <p:nvPr/>
        </p:nvCxnSpPr>
        <p:spPr>
          <a:xfrm>
            <a:off x="881133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0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5B5E-C545-4763-BA47-4C2C0FCA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263F8-8E34-4910-BF7A-F1C5A9968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E74E5-D20D-4AB7-8D98-F336CE0E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D23AA-8F22-4B09-8FAA-CD16E5D6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8A028-A0C8-45E7-915E-B83FF59C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F01F-198D-4AAD-B4FB-AD3B4498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200"/>
            <a:ext cx="9438640" cy="4114800"/>
          </a:xfrm>
        </p:spPr>
        <p:txBody>
          <a:bodyPr anchor="t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BCC2B-311B-4FB6-B3A5-26F68055A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217160"/>
            <a:ext cx="9438640" cy="8026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CB73D-2D6B-4FA6-89A4-DCC89F80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0C188-FF43-44C1-A005-679168D5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D1188-DA27-47B2-8176-31193EEC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82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5A25-7E99-42A8-8D6D-648EFE20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501DC-62B7-42BD-A941-D34E92719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5C5C1-4FD4-4958-99A0-BDADECA33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1B234-5D54-44E5-B41D-B205AAF5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7BCDB-6B96-45D6-B5E9-823A96EB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39C5F-F16F-4AFD-98D1-FA3BB96A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43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4C1F-0040-4BBF-81A6-FD2E3063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97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894A7-1DA1-44C1-8ED0-716279430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24035"/>
            <a:ext cx="4997132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AB945-31E2-4B60-9076-CBB8F8594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9713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1B3EA-2E84-4B8B-A104-81BD5774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5080" y="1824035"/>
            <a:ext cx="5000308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11AB8-302C-476E-B80A-AA739911E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5080" y="2505075"/>
            <a:ext cx="50003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47C29-FE34-4E6E-9921-78C54673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6B420-A9CE-4BB6-A653-5C3ABC7D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DF8FE-1179-4798-B16D-AF1DFA26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15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6F1A-0A68-4048-808F-CD7A9F3B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157322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CB3E6-5365-48F5-8D2A-0B002BA3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D8EE9-4D97-4B2F-8D38-41CB9EE7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C5952-0A27-4FAB-A3FD-12003787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8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08427-909D-4679-9192-BC99557A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E39A6-1E09-42B5-85B4-7E8B5AB2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38940-01DD-4C97-8649-E01C3B0E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6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3B3D-D568-40B4-A73A-1C8EA9AB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1818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86EB3-917A-43B7-85BB-D00B5D2F0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798" y="987425"/>
            <a:ext cx="5840589" cy="503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AC029-3BC1-4637-A7F9-BC786DC26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72360"/>
            <a:ext cx="3691817" cy="34966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0B948-89C5-4AC5-B7A0-17136F5C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6C8C5-652F-46CB-BD26-E262B057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B50CB-E91F-4B71-81F0-800F2B51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69B885-FDB8-4C62-A285-A0CDC49A6B0C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263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941E-6445-4840-81AE-104EF7A4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6652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8B866-E32B-4AE7-AEF3-6974AE328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86120" y="838200"/>
            <a:ext cx="5603238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ABB7A-E157-499A-B224-C2313181F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67280"/>
            <a:ext cx="3696652" cy="35017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77283-E2B8-405E-BB6E-9F121140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21F05-EB94-417F-B19B-96FF3D9E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7C3C7-B6DB-4064-8E66-9FB770C8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233FA-220A-423F-907E-5F81526A28A0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13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76A66-BE83-43F9-A28B-02DF7879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1116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76E94-F276-4F0F-8DD9-B1F8A3198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1469"/>
            <a:ext cx="1051560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964E-3A2E-4DB9-B96A-EDE144A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CCBF3A-D7FB-4B97-8FD5-6FFB20CB1E84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CB382-EE11-430D-941A-DB76EEB7F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62FE-ACD1-43F2-A3DE-5B11E10B7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B34A3B-1FD5-48FF-9982-1E64C864C01D}"/>
              </a:ext>
            </a:extLst>
          </p:cNvPr>
          <p:cNvCxnSpPr>
            <a:cxnSpLocks/>
          </p:cNvCxnSpPr>
          <p:nvPr/>
        </p:nvCxnSpPr>
        <p:spPr>
          <a:xfrm flipH="1">
            <a:off x="4" y="1824111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18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F626F98-F213-4034-8836-88A71501D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 descr="Pizarra verde en blanco">
            <a:extLst>
              <a:ext uri="{FF2B5EF4-FFF2-40B4-BE49-F238E27FC236}">
                <a16:creationId xmlns:a16="http://schemas.microsoft.com/office/drawing/2014/main" id="{4A786304-7825-CF55-45E1-2A02B6F41A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5547" b="10184"/>
          <a:stretch/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6B3DAACF-D844-4480-94BE-2DE00ABEE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75199" y="726177"/>
            <a:ext cx="5241603" cy="5343721"/>
          </a:xfrm>
          <a:custGeom>
            <a:avLst/>
            <a:gdLst>
              <a:gd name="connsiteX0" fmla="*/ 5325805 w 5325805"/>
              <a:gd name="connsiteY0" fmla="*/ 2714782 h 5429563"/>
              <a:gd name="connsiteX1" fmla="*/ 2611024 w 5325805"/>
              <a:gd name="connsiteY1" fmla="*/ 5429563 h 5429563"/>
              <a:gd name="connsiteX2" fmla="*/ 1942188 w 5325805"/>
              <a:gd name="connsiteY2" fmla="*/ 5429563 h 5429563"/>
              <a:gd name="connsiteX3" fmla="*/ 668836 w 5325805"/>
              <a:gd name="connsiteY3" fmla="*/ 5429563 h 5429563"/>
              <a:gd name="connsiteX4" fmla="*/ 0 w 5325805"/>
              <a:gd name="connsiteY4" fmla="*/ 5429563 h 5429563"/>
              <a:gd name="connsiteX5" fmla="*/ 0 w 5325805"/>
              <a:gd name="connsiteY5" fmla="*/ 0 h 5429563"/>
              <a:gd name="connsiteX6" fmla="*/ 668836 w 5325805"/>
              <a:gd name="connsiteY6" fmla="*/ 0 h 5429563"/>
              <a:gd name="connsiteX7" fmla="*/ 1942188 w 5325805"/>
              <a:gd name="connsiteY7" fmla="*/ 0 h 5429563"/>
              <a:gd name="connsiteX8" fmla="*/ 2611024 w 5325805"/>
              <a:gd name="connsiteY8" fmla="*/ 0 h 5429563"/>
              <a:gd name="connsiteX9" fmla="*/ 5325805 w 5325805"/>
              <a:gd name="connsiteY9" fmla="*/ 2714782 h 542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25805" h="5429563">
                <a:moveTo>
                  <a:pt x="5325805" y="2714782"/>
                </a:moveTo>
                <a:cubicBezTo>
                  <a:pt x="5325805" y="4214114"/>
                  <a:pt x="4110356" y="5429563"/>
                  <a:pt x="2611024" y="5429563"/>
                </a:cubicBezTo>
                <a:lnTo>
                  <a:pt x="1942188" y="5429563"/>
                </a:lnTo>
                <a:lnTo>
                  <a:pt x="668836" y="5429563"/>
                </a:lnTo>
                <a:lnTo>
                  <a:pt x="0" y="5429563"/>
                </a:lnTo>
                <a:lnTo>
                  <a:pt x="0" y="0"/>
                </a:lnTo>
                <a:lnTo>
                  <a:pt x="668836" y="0"/>
                </a:lnTo>
                <a:lnTo>
                  <a:pt x="1942188" y="0"/>
                </a:lnTo>
                <a:lnTo>
                  <a:pt x="2611024" y="0"/>
                </a:lnTo>
                <a:cubicBezTo>
                  <a:pt x="4110356" y="0"/>
                  <a:pt x="5325805" y="1215450"/>
                  <a:pt x="5325805" y="2714782"/>
                </a:cubicBezTo>
                <a:close/>
              </a:path>
            </a:pathLst>
          </a:custGeom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4259738"/>
            <a:ext cx="8603672" cy="1213446"/>
          </a:xfrm>
        </p:spPr>
        <p:txBody>
          <a:bodyPr>
            <a:normAutofit/>
          </a:bodyPr>
          <a:lstStyle/>
          <a:p>
            <a:pPr algn="ctr"/>
            <a:r>
              <a:rPr lang="es-ES" sz="6600">
                <a:ea typeface="Calibri Light"/>
                <a:cs typeface="Calibri Light"/>
              </a:rPr>
              <a:t>Instrucciones</a:t>
            </a:r>
            <a:endParaRPr lang="es-ES" sz="660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4B4FC8-16DA-C5A6-2643-F298F6EAD105}"/>
              </a:ext>
            </a:extLst>
          </p:cNvPr>
          <p:cNvSpPr txBox="1"/>
          <p:nvPr/>
        </p:nvSpPr>
        <p:spPr>
          <a:xfrm>
            <a:off x="239858" y="1005320"/>
            <a:ext cx="11402289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500" b="1" dirty="0">
                <a:solidFill>
                  <a:schemeClr val="tx1"/>
                </a:solidFill>
                <a:ea typeface="Calibri"/>
                <a:cs typeface="Calibri"/>
              </a:rPr>
              <a:t>Este trabajo se hará en grupos de cuatro alumnos. </a:t>
            </a:r>
          </a:p>
          <a:p>
            <a:r>
              <a:rPr lang="es-ES" sz="2500" b="1" dirty="0">
                <a:solidFill>
                  <a:schemeClr val="tx1"/>
                </a:solidFill>
                <a:ea typeface="Calibri"/>
                <a:cs typeface="Calibri"/>
              </a:rPr>
              <a:t>Habrá una nota para todo el grupo y  una personal que harán media.</a:t>
            </a:r>
          </a:p>
          <a:p>
            <a:r>
              <a:rPr lang="es-ES" sz="2500" b="1" dirty="0">
                <a:solidFill>
                  <a:schemeClr val="tx1"/>
                </a:solidFill>
                <a:ea typeface="Calibri"/>
                <a:cs typeface="Calibri"/>
              </a:rPr>
              <a:t>Disfrutad mucho de las leyendas de </a:t>
            </a:r>
            <a:r>
              <a:rPr lang="es-ES" sz="2500" b="1" dirty="0" err="1">
                <a:solidFill>
                  <a:schemeClr val="tx1"/>
                </a:solidFill>
                <a:ea typeface="Calibri"/>
                <a:cs typeface="Calibri"/>
              </a:rPr>
              <a:t>Béquer</a:t>
            </a:r>
            <a:r>
              <a:rPr lang="es-ES" sz="2500" b="1" dirty="0">
                <a:solidFill>
                  <a:schemeClr val="tx1"/>
                </a:solidFill>
                <a:ea typeface="Calibri"/>
                <a:cs typeface="Calibri"/>
              </a:rPr>
              <a:t> y de la elaboración de este trabajo. </a:t>
            </a:r>
          </a:p>
          <a:p>
            <a:endParaRPr lang="es-ES" sz="2500" b="1" dirty="0">
              <a:solidFill>
                <a:schemeClr val="tx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theme/theme1.xml><?xml version="1.0" encoding="utf-8"?>
<a:theme xmlns:a="http://schemas.openxmlformats.org/drawingml/2006/main" name="ArchwayVTI">
  <a:themeElements>
    <a:clrScheme name="Custom 1">
      <a:dk1>
        <a:sysClr val="windowText" lastClr="000000"/>
      </a:dk1>
      <a:lt1>
        <a:sysClr val="window" lastClr="FFFFFF"/>
      </a:lt1>
      <a:dk2>
        <a:srgbClr val="2E3A3C"/>
      </a:dk2>
      <a:lt2>
        <a:srgbClr val="EDE9E7"/>
      </a:lt2>
      <a:accent1>
        <a:srgbClr val="898470"/>
      </a:accent1>
      <a:accent2>
        <a:srgbClr val="7A8773"/>
      </a:accent2>
      <a:accent3>
        <a:srgbClr val="8C845E"/>
      </a:accent3>
      <a:accent4>
        <a:srgbClr val="9F7E56"/>
      </a:accent4>
      <a:accent5>
        <a:srgbClr val="9B7E69"/>
      </a:accent5>
      <a:accent6>
        <a:srgbClr val="AA7862"/>
      </a:accent6>
      <a:hlink>
        <a:srgbClr val="7A8773"/>
      </a:hlink>
      <a:folHlink>
        <a:srgbClr val="9F7E56"/>
      </a:folHlink>
    </a:clrScheme>
    <a:fontScheme name="Archway">
      <a:majorFont>
        <a:latin typeface="Felix Titling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wayVTI" id="{309F1D27-9968-4F93-BA7C-3666A757FD2E}" vid="{76D8E8FD-8787-4E56-A14A-C28BF58ABEE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ArchwayVTI</vt:lpstr>
      <vt:lpstr>Instrucciones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101</cp:revision>
  <dcterms:created xsi:type="dcterms:W3CDTF">2023-06-09T16:10:46Z</dcterms:created>
  <dcterms:modified xsi:type="dcterms:W3CDTF">2023-06-09T22:33:16Z</dcterms:modified>
</cp:coreProperties>
</file>