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71" r:id="rId13"/>
    <p:sldId id="274" r:id="rId14"/>
    <p:sldId id="273" r:id="rId15"/>
    <p:sldId id="277" r:id="rId16"/>
    <p:sldId id="272" r:id="rId17"/>
    <p:sldId id="275" r:id="rId18"/>
    <p:sldId id="276" r:id="rId19"/>
    <p:sldId id="278" r:id="rId20"/>
    <p:sldId id="279" r:id="rId21"/>
    <p:sldId id="280" r:id="rId22"/>
    <p:sldId id="281" r:id="rId23"/>
    <p:sldId id="284" r:id="rId24"/>
    <p:sldId id="282" r:id="rId25"/>
    <p:sldId id="283" r:id="rId26"/>
    <p:sldId id="266" r:id="rId27"/>
    <p:sldId id="267" r:id="rId28"/>
    <p:sldId id="268" r:id="rId29"/>
    <p:sldId id="269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444" y="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20/01/2020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20/01/2020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20/01/2020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20/01/2020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20/01/2020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eb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V70RXR99K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Tema 7: Prehistoria y origen del hombre, Paleolítico.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4164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Pasos del proceso de hominización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posición vertical y la marcha bípeda. </a:t>
            </a:r>
          </a:p>
          <a:p>
            <a:r>
              <a:rPr lang="es-ES" dirty="0" smtClean="0"/>
              <a:t>El desarrollo del cerebro. </a:t>
            </a:r>
          </a:p>
          <a:p>
            <a:r>
              <a:rPr lang="es-ES" dirty="0" smtClean="0"/>
              <a:t>Disminución del tamaño de la cara y de los dientes. </a:t>
            </a:r>
          </a:p>
          <a:p>
            <a:r>
              <a:rPr lang="es-ES" dirty="0" smtClean="0"/>
              <a:t>Frente plana. </a:t>
            </a:r>
          </a:p>
          <a:p>
            <a:r>
              <a:rPr lang="es-ES" dirty="0" smtClean="0"/>
              <a:t>Aparición del lenguaje. </a:t>
            </a:r>
          </a:p>
          <a:p>
            <a:r>
              <a:rPr lang="es-ES" dirty="0" smtClean="0"/>
              <a:t>Aparición de las herramientas. </a:t>
            </a:r>
          </a:p>
        </p:txBody>
      </p:sp>
    </p:spTree>
    <p:extLst>
      <p:ext uri="{BB962C8B-B14F-4D97-AF65-F5344CB8AC3E}">
        <p14:creationId xmlns:p14="http://schemas.microsoft.com/office/powerpoint/2010/main" val="169030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8553"/>
            <a:ext cx="8229600" cy="1143000"/>
          </a:xfrm>
        </p:spPr>
        <p:txBody>
          <a:bodyPr/>
          <a:lstStyle/>
          <a:p>
            <a:r>
              <a:rPr lang="es-ES" dirty="0" smtClean="0"/>
              <a:t>Peldaños de la evolución.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Australopiteco: De hace unos 4,5 Millones de años, es el primero en ponerse de pie midiendo 1,10 metros. </a:t>
            </a:r>
          </a:p>
          <a:p>
            <a:r>
              <a:rPr lang="es-ES" dirty="0" smtClean="0"/>
              <a:t>Homo Habilis: De hace 2,3 millones de años, es el primero en fabricar herramientas y alimentarse activamente de carne. </a:t>
            </a:r>
          </a:p>
          <a:p>
            <a:r>
              <a:rPr lang="es-ES" dirty="0" smtClean="0"/>
              <a:t>Homo </a:t>
            </a:r>
            <a:r>
              <a:rPr lang="es-ES" dirty="0" err="1" smtClean="0"/>
              <a:t>Erectus</a:t>
            </a:r>
            <a:r>
              <a:rPr lang="es-ES" dirty="0" smtClean="0"/>
              <a:t>: De hace 1,6 millones de años, fue el primero en salir de África, controló el fuego y cazaba en grupo. </a:t>
            </a:r>
          </a:p>
          <a:p>
            <a:r>
              <a:rPr lang="es-ES" dirty="0" smtClean="0"/>
              <a:t>Neandertal: Hace 300.000 años apareció en Europa. Es el primero en enterrar a sus muertos y desarrollar una religión. </a:t>
            </a:r>
          </a:p>
          <a:p>
            <a:r>
              <a:rPr lang="es-ES" dirty="0" smtClean="0"/>
              <a:t>Homo Sapiens: Surgido hace 200.000 años en África, inventó el arte e hibridó con Neandertal.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844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9872" cy="696286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12" y="-1080635"/>
            <a:ext cx="5722987" cy="86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9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49"/>
            <a:ext cx="2843808" cy="6862111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-5949"/>
            <a:ext cx="6372200" cy="477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48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-1481185"/>
            <a:ext cx="8172400" cy="8339185"/>
          </a:xfrm>
        </p:spPr>
      </p:pic>
    </p:spTree>
    <p:extLst>
      <p:ext uri="{BB962C8B-B14F-4D97-AF65-F5344CB8AC3E}">
        <p14:creationId xmlns:p14="http://schemas.microsoft.com/office/powerpoint/2010/main" val="44866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811" y="-3555776"/>
            <a:ext cx="9396536" cy="15027387"/>
          </a:xfrm>
        </p:spPr>
      </p:pic>
    </p:spTree>
    <p:extLst>
      <p:ext uri="{BB962C8B-B14F-4D97-AF65-F5344CB8AC3E}">
        <p14:creationId xmlns:p14="http://schemas.microsoft.com/office/powerpoint/2010/main" val="116325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85" y="-171400"/>
            <a:ext cx="9170785" cy="7358208"/>
          </a:xfrm>
        </p:spPr>
      </p:pic>
    </p:spTree>
    <p:extLst>
      <p:ext uri="{BB962C8B-B14F-4D97-AF65-F5344CB8AC3E}">
        <p14:creationId xmlns:p14="http://schemas.microsoft.com/office/powerpoint/2010/main" val="39224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24128" cy="6933867"/>
          </a:xfrm>
        </p:spPr>
      </p:pic>
    </p:spTree>
    <p:extLst>
      <p:ext uri="{BB962C8B-B14F-4D97-AF65-F5344CB8AC3E}">
        <p14:creationId xmlns:p14="http://schemas.microsoft.com/office/powerpoint/2010/main" val="1169819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" y="-243408"/>
            <a:ext cx="9142178" cy="7317031"/>
          </a:xfrm>
        </p:spPr>
      </p:pic>
    </p:spTree>
    <p:extLst>
      <p:ext uri="{BB962C8B-B14F-4D97-AF65-F5344CB8AC3E}">
        <p14:creationId xmlns:p14="http://schemas.microsoft.com/office/powerpoint/2010/main" val="2915947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774" cy="5157192"/>
          </a:xfrm>
        </p:spPr>
      </p:pic>
    </p:spTree>
    <p:extLst>
      <p:ext uri="{BB962C8B-B14F-4D97-AF65-F5344CB8AC3E}">
        <p14:creationId xmlns:p14="http://schemas.microsoft.com/office/powerpoint/2010/main" val="515509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Inicio de la prehistoria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Si somos estrictos, la Prehistoria comienza con el origen del universo (hace 15.000 millones de años). </a:t>
            </a:r>
          </a:p>
          <a:p>
            <a:r>
              <a:rPr lang="es-ES" dirty="0" smtClean="0"/>
              <a:t>Pero en realidad al hablar de prehistoria hacemos referencia a lo que sucede desde hace 5 millones de años, con el inicio de la evolución del simio al ser humano. </a:t>
            </a:r>
          </a:p>
          <a:p>
            <a:r>
              <a:rPr lang="es-ES" dirty="0" smtClean="0"/>
              <a:t>Lo que hay entre hace 15.000 millones y 5 millones de años no lo vamos a ver. En este período entran cosas como la formación de las galaxias, de los planetas, el origen de la vida…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510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3" y="0"/>
            <a:ext cx="9179736" cy="6669360"/>
          </a:xfrm>
        </p:spPr>
      </p:pic>
    </p:spTree>
    <p:extLst>
      <p:ext uri="{BB962C8B-B14F-4D97-AF65-F5344CB8AC3E}">
        <p14:creationId xmlns:p14="http://schemas.microsoft.com/office/powerpoint/2010/main" val="2815385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366"/>
            <a:ext cx="9216241" cy="5180558"/>
          </a:xfrm>
        </p:spPr>
      </p:pic>
    </p:spTree>
    <p:extLst>
      <p:ext uri="{BB962C8B-B14F-4D97-AF65-F5344CB8AC3E}">
        <p14:creationId xmlns:p14="http://schemas.microsoft.com/office/powerpoint/2010/main" val="2951748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10"/>
            <a:ext cx="9104456" cy="3144577"/>
          </a:xfrm>
        </p:spPr>
      </p:pic>
    </p:spTree>
    <p:extLst>
      <p:ext uri="{BB962C8B-B14F-4D97-AF65-F5344CB8AC3E}">
        <p14:creationId xmlns:p14="http://schemas.microsoft.com/office/powerpoint/2010/main" val="4017917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22" y="0"/>
            <a:ext cx="9166222" cy="5789997"/>
          </a:xfrm>
        </p:spPr>
      </p:pic>
    </p:spTree>
    <p:extLst>
      <p:ext uri="{BB962C8B-B14F-4D97-AF65-F5344CB8AC3E}">
        <p14:creationId xmlns:p14="http://schemas.microsoft.com/office/powerpoint/2010/main" val="4047101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256" cy="4581128"/>
          </a:xfrm>
        </p:spPr>
      </p:pic>
    </p:spTree>
    <p:extLst>
      <p:ext uri="{BB962C8B-B14F-4D97-AF65-F5344CB8AC3E}">
        <p14:creationId xmlns:p14="http://schemas.microsoft.com/office/powerpoint/2010/main" val="833626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4100"/>
            <a:ext cx="9369766" cy="6892100"/>
          </a:xfrm>
        </p:spPr>
      </p:pic>
    </p:spTree>
    <p:extLst>
      <p:ext uri="{BB962C8B-B14F-4D97-AF65-F5344CB8AC3E}">
        <p14:creationId xmlns:p14="http://schemas.microsoft.com/office/powerpoint/2010/main" val="631238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636912"/>
            <a:ext cx="8229600" cy="1143000"/>
          </a:xfrm>
        </p:spPr>
        <p:txBody>
          <a:bodyPr/>
          <a:lstStyle/>
          <a:p>
            <a:r>
              <a:rPr lang="es-ES" dirty="0" smtClean="0"/>
              <a:t>La Odisea de la Especie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409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Paleolítico y formas de vida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Paleolítico significa “Piedra vieja”. Duró aproximadamente 2 millones de años y va desde la invención de las herramientas hasta el Neolítico. </a:t>
            </a:r>
          </a:p>
          <a:p>
            <a:r>
              <a:rPr lang="es-ES" dirty="0" smtClean="0"/>
              <a:t>En estos momentos la forma de vida es la propia de los cazadores-recolectores: Se da desde la caza menor hasta abatir enormes bestias, pero también se recogen los frutos que se encuentran. </a:t>
            </a:r>
          </a:p>
          <a:p>
            <a:r>
              <a:rPr lang="es-ES" dirty="0" smtClean="0"/>
              <a:t>La caza es una actividad muy compleja y que requiere de la cooperación de varias personas, lo que nos hace pensar que existía algún tipo de lenguaje para comunicarse.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708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Fuego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Hace medio millón de años se descubrió el fuego de forma casual. Alguien encontró un fuego activo (producto de un incendio, un rayo o un volcán por ejemplo) y aprendió a controlarlo. Más adelante se lograría encender fuego partiendo de la nada. </a:t>
            </a:r>
          </a:p>
          <a:p>
            <a:r>
              <a:rPr lang="es-ES" dirty="0" smtClean="0"/>
              <a:t>Cocinar la carne la hizo más nutritiva. El fuego nos aportó calor y luz en la noche, y ahuyentó a los depredadores.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799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Instrumentos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Somos los únicos que fabrican herramientas. </a:t>
            </a:r>
          </a:p>
          <a:p>
            <a:r>
              <a:rPr lang="es-ES" dirty="0" smtClean="0"/>
              <a:t>Al principio eran poco más que piedras talladas y cortadas para conseguir un filo cortante. </a:t>
            </a:r>
          </a:p>
          <a:p>
            <a:r>
              <a:rPr lang="es-ES" dirty="0" smtClean="0"/>
              <a:t>Más tarde se usó el sílex, más duro y difícil de trabajar. Con él se fabricaron </a:t>
            </a:r>
            <a:r>
              <a:rPr lang="es-ES" dirty="0" err="1" smtClean="0"/>
              <a:t>bifaces</a:t>
            </a:r>
            <a:r>
              <a:rPr lang="es-ES" dirty="0" smtClean="0"/>
              <a:t>, herramientas cortadas por las dos caras y que sirven para cortar madera, animales, perforar huesos</a:t>
            </a:r>
            <a:r>
              <a:rPr lang="es-ES" smtClean="0"/>
              <a:t>, etcétera.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2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Recomendación fuera del temario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Documental de la BBC: Caminando con monstruos, la vida antes de los dinosaurios. </a:t>
            </a:r>
          </a:p>
          <a:p>
            <a:endParaRPr lang="es-ES" dirty="0"/>
          </a:p>
          <a:p>
            <a:pPr lvl="1"/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www.youtube.com/watch?v=6V70RXR99Kw</a:t>
            </a:r>
            <a:endParaRPr lang="es-ES" dirty="0" smtClean="0"/>
          </a:p>
          <a:p>
            <a:pPr lvl="1"/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962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El proceso de evolución humana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40768"/>
            <a:ext cx="8832981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4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2" name="Picture 4" descr="Resultado de imagen de Ã¡rbol evoluciÃ³n hum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2"/>
            <a:ext cx="9255314" cy="685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1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https://i.pinimg.com/originals/a7/0a/3f/a70a3f0242437dcee6152696d08c298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11" y="0"/>
            <a:ext cx="9219221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094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Nuestros familiares vivos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Compartimos una serie de rasgos con otros simios y chimpancés, pero también grandes diferencias. </a:t>
            </a:r>
          </a:p>
          <a:p>
            <a:r>
              <a:rPr lang="es-ES" dirty="0" smtClean="0"/>
              <a:t>Con los monos y simios más cercanos a nosotros compartimos el 98% del ADN. Tenemos los mismos órganos, se reparten por igual en el cuerpo y en general la anatomía es muy similar excepto por unos casos.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037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Resultado de imagen de pulgares prensi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4635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18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Resultado de imagen de foramen magnum 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09"/>
            <a:ext cx="9714428" cy="667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</TotalTime>
  <Words>587</Words>
  <Application>Microsoft Office PowerPoint</Application>
  <PresentationFormat>Presentación en pantalla (4:3)</PresentationFormat>
  <Paragraphs>38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Calibri</vt:lpstr>
      <vt:lpstr>Constantia</vt:lpstr>
      <vt:lpstr>Wingdings 2</vt:lpstr>
      <vt:lpstr>Flujo</vt:lpstr>
      <vt:lpstr>Tema 7: Prehistoria y origen del hombre, Paleolítico.</vt:lpstr>
      <vt:lpstr>Inicio de la prehistoria</vt:lpstr>
      <vt:lpstr>Recomendación fuera del temario</vt:lpstr>
      <vt:lpstr>El proceso de evolución humana</vt:lpstr>
      <vt:lpstr>Presentación de PowerPoint</vt:lpstr>
      <vt:lpstr>Presentación de PowerPoint</vt:lpstr>
      <vt:lpstr>Nuestros familiares vivos</vt:lpstr>
      <vt:lpstr>Presentación de PowerPoint</vt:lpstr>
      <vt:lpstr>Presentación de PowerPoint</vt:lpstr>
      <vt:lpstr>Pasos del proceso de hominización</vt:lpstr>
      <vt:lpstr>Peldaños de la evolución.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Odisea de la Especie</vt:lpstr>
      <vt:lpstr>Paleolítico y formas de vida</vt:lpstr>
      <vt:lpstr>Fuego</vt:lpstr>
      <vt:lpstr>Instrumentos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7: Prehistoria y origen del hombre, Paleolítico.</dc:title>
  <dc:creator>Profesor</dc:creator>
  <cp:lastModifiedBy>Usuario</cp:lastModifiedBy>
  <cp:revision>7</cp:revision>
  <dcterms:created xsi:type="dcterms:W3CDTF">2019-09-17T08:22:46Z</dcterms:created>
  <dcterms:modified xsi:type="dcterms:W3CDTF">2020-01-20T14:56:53Z</dcterms:modified>
</cp:coreProperties>
</file>