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13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282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87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81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01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449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827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773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270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613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149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F1A0F-2298-40A3-89DE-7505E3388014}" type="datetimeFigureOut">
              <a:rPr lang="es-ES" smtClean="0"/>
              <a:t>24/03/2020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545D0-3AEF-4B5A-895E-834A51E52E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086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8.jpeg"/><Relationship Id="rId7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image" Target="../media/image4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4.jpeg"/><Relationship Id="rId7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6.jpeg"/><Relationship Id="rId7" Type="http://schemas.openxmlformats.org/officeDocument/2006/relationships/image" Target="../media/image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14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470025"/>
          </a:xfrm>
        </p:spPr>
        <p:txBody>
          <a:bodyPr/>
          <a:lstStyle/>
          <a:p>
            <a:r>
              <a:rPr lang="es-ES" dirty="0" smtClean="0"/>
              <a:t>ACTIVIDADES AUDICIÓN Y LENGUAJE CARMEN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7200" dirty="0" smtClean="0"/>
              <a:t>EBO B Y EBO D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273478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419872" y="3518215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8299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30" descr="http://www.arasaac.org/classes/img/thumbnail.php?i=c2l6ZT0zMDAmcnV0YT0uLi8uLi9yZXBvc2l0b3Jpby9vcmlnaW5hbGVzLzI0NjIucG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231" y="5564270"/>
            <a:ext cx="1293729" cy="1293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2" descr="http://www.arasaac.org/classes/img/thumbnail.php?i=c2l6ZT0zMDAmcnV0YT0uLi8uLi9yZXBvc2l0b3Jpby9vcmlnaW5hbGVzLzI0MDA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8031" y="5478187"/>
            <a:ext cx="1372984" cy="1372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4" descr="http://www.arasaac.org/classes/img/thumbnail.php?i=c2l6ZT0zMDAmcnV0YT0uLi8uLi9yZXBvc2l0b3Jpby9vcmlnaW5hbGVzLzI1OTQ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9" y="5571099"/>
            <a:ext cx="1286901" cy="128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0" descr="http://www.arasaac.org/classes/img/thumbnail.php?i=c2l6ZT0zMDAmcnV0YT0uLi8uLi9yZXBvc2l0b3Jpby9vcmlnaW5hbGVzLzIyNjgucG5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807" y="5512237"/>
            <a:ext cx="1363321" cy="136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4" descr="http://www.arasaac.org/classes/img/thumbnail.php?i=c2l6ZT0zMDAmcnV0YT0uLi8uLi9yZXBvc2l0b3Jpby9vcmlnaW5hbGVzLzI1MzAucG5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5571099"/>
            <a:ext cx="1286901" cy="128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http://www.arasaac.org/classes/img/thumbnail.php?i=c2l6ZT0zMDAmcnV0YT0uLi8uLi9yZXBvc2l0b3Jpby9vcmlnaW5hbGVzLzUwNzcucG5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726" y="5478187"/>
            <a:ext cx="1379812" cy="137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 - Pictograma (color)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545" y="649153"/>
            <a:ext cx="1964234" cy="1955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885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419872" y="3518215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8299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14" descr="http://www.arasaac.org/classes/img/thumbnail.php?i=c2l6ZT0zMDAmcnV0YT0uLi8uLi9yZXBvc2l0b3Jpby9vcmlnaW5hbGVzLzI1MzAucG5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003" y="5589215"/>
            <a:ext cx="1255829" cy="125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 descr="http://www.arasaac.org/classes/img/thumbnail.php?i=c2l6ZT0zMDAmcnV0YT0uLi8uLi9yZXBvc2l0b3Jpby9vcmlnaW5hbGVzLzMwMjI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936" y="5589215"/>
            <a:ext cx="1270198" cy="127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8" descr="http://www.arasaac.org/classes/img/thumbnail.php?i=c2l6ZT0zMDAmcnV0YT0uLi8uLi9yZXBvc2l0b3Jpby9vcmlnaW5hbGVzLzI1MzMucG5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318" y="5547424"/>
            <a:ext cx="1255829" cy="125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" descr="http://www.arasaac.org/classes/img/thumbnail.php?i=c2l6ZT0zMDAmcnV0YT0uLi8uLi9yZXBvc2l0b3Jpby9vcmlnaW5hbGVzLzIyNjgucG5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742" y="5599210"/>
            <a:ext cx="1287625" cy="128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0" descr="http://www.arasaac.org/classes/img/thumbnail.php?i=c2l6ZT0zMDAmcnV0YT0uLi8uLi9yZXBvc2l0b3Jpby9vcmlnaW5hbGVzLzI0NjIucG5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985" y="5547424"/>
            <a:ext cx="1297620" cy="1297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http://www.arasaac.org/classes/img/thumbnail.php?i=c2l6ZT0zMDAmcnV0YT0uLi8uLi9yZXBvc2l0b3Jpby9vcmlnaW5hbGVzLzUwNzcucG5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41" y="5608823"/>
            <a:ext cx="1268401" cy="126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 - Pictograma (color)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846" y="534811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699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419872" y="3518215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8299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074" name="Picture 2" descr=" - F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251" y="188640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0" descr="http://www.arasaac.org/classes/img/thumbnail.php?i=c2l6ZT0zMDAmcnV0YT0uLi8uLi9yZXBvc2l0b3Jpby9vcmlnaW5hbGVzLzIyNjgucG5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7097" y="5612176"/>
            <a:ext cx="1287625" cy="128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6" descr="http://www.arasaac.org/classes/img/thumbnail.php?i=c2l6ZT0zMDAmcnV0YT0uLi8uLi9yZXBvc2l0b3Jpby9vcmlnaW5hbGVzLzI5MjUucG5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984" y="5651033"/>
            <a:ext cx="1209912" cy="120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8" descr="http://www.arasaac.org/classes/img/thumbnail.php?i=c2l6ZT0zMDAmcnV0YT0uLi8uLi9yZXBvc2l0b3Jpby9vcmlnaW5hbGVzLzI1OTA4LnBuZw==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953" y="5573133"/>
            <a:ext cx="1287780" cy="128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http://www.arasaac.org/classes/img/thumbnail.php?i=c2l6ZT0zMDAmcnV0YT0uLi8uLi9yZXBvc2l0b3Jpby9vcmlnaW5hbGVzLzI1NjEucG5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071" y="5623142"/>
            <a:ext cx="1234857" cy="1234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http://www.arasaac.org/classes/img/thumbnail.php?i=c2l6ZT0zMDAmcnV0YT0uLi8uLi9yZXBvc2l0b3Jpby9vcmlnaW5hbGVzLzI1MzAucG5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612176"/>
            <a:ext cx="1182719" cy="125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4" descr="http://www.arasaac.org/classes/img/thumbnail.php?i=c2l6ZT0zMDAmcnV0YT0uLi8uLi9yZXBvc2l0b3Jpby9vcmlnaW5hbGVzLzI1OTQucG5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369" y="5598909"/>
            <a:ext cx="1259091" cy="1259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10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419872" y="3518215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8299" y="3518757"/>
            <a:ext cx="2016224" cy="1800200"/>
          </a:xfrm>
          <a:prstGeom prst="rect">
            <a:avLst/>
          </a:prstGeom>
          <a:solidFill>
            <a:schemeClr val="bg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09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718" y="188640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://www.arasaac.org/classes/img/thumbnail.php?i=c2l6ZT0zMDAmcnV0YT0uLi8uLi9yZXBvc2l0b3Jpby9vcmlnaW5hbGVzLzUwNzcucG5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163" y="5562328"/>
            <a:ext cx="1152128" cy="128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://www.arasaac.org/classes/img/thumbnail.php?i=c2l6ZT0zMDAmcnV0YT0uLi8uLi9yZXBvc2l0b3Jpby9vcmlnaW5hbGVzLzI1NDMucG5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6524" y="5629714"/>
            <a:ext cx="115212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http://www.arasaac.org/classes/img/thumbnail.php?i=c2l6ZT0zMDAmcnV0YT0uLi8uLi9yZXBvc2l0b3Jpby9vcmlnaW5hbGVzLzI1NjEucG5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097" y="5542642"/>
            <a:ext cx="1291075" cy="129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6" descr="http://www.arasaac.org/classes/img/thumbnail.php?i=c2l6ZT0zMDAmcnV0YT0uLi8uLi9yZXBvc2l0b3Jpby9vcmlnaW5hbGVzLzMwMjIucG5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2642"/>
            <a:ext cx="1270198" cy="127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2" descr="http://www.arasaac.org/classes/img/thumbnail.php?i=c2l6ZT0zMDAmcnV0YT0uLi8uLi9yZXBvc2l0b3Jpby9vcmlnaW5hbGVzLzI0MDAucG5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275" y="5563714"/>
            <a:ext cx="1286901" cy="128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8" descr="http://www.arasaac.org/classes/img/thumbnail.php?i=c2l6ZT0zMDAmcnV0YT0uLi8uLi9yZXBvc2l0b3Jpby9vcmlnaW5hbGVzLzI1OTA4LnBuZw==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8141" y="5660076"/>
            <a:ext cx="1152764" cy="115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3092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ACTIVIDADES AUDICIÓN Y LENGUAJE CARMEN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Consejeria de Educación y Empleo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madrid</dc:creator>
  <cp:lastModifiedBy>Usuario</cp:lastModifiedBy>
  <cp:revision>7</cp:revision>
  <dcterms:created xsi:type="dcterms:W3CDTF">2019-03-15T12:36:44Z</dcterms:created>
  <dcterms:modified xsi:type="dcterms:W3CDTF">2020-03-24T13:12:05Z</dcterms:modified>
</cp:coreProperties>
</file>