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63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9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9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21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1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41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1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0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44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8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41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5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6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83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0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DD0FA2-912A-48FA-B5D1-5580A84D83E3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FBDAE-BA90-4A29-8540-DE3B721B9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youtube.com/watch?v=vlIM-okP9I0&amp;list=PLilfcYrZp3-JklBs4RL2b2wPWO6lp1ASW" TargetMode="External"/><Relationship Id="rId3" Type="http://schemas.openxmlformats.org/officeDocument/2006/relationships/hyperlink" Target="https://www.youtube.com/watch?v=TBvE6_Vto7A&amp;t=5s" TargetMode="External"/><Relationship Id="rId7" Type="http://schemas.openxmlformats.org/officeDocument/2006/relationships/hyperlink" Target="https://www.liveworksheets.com/w/es/historia-de-la-filosofia/2036111" TargetMode="External"/><Relationship Id="rId12" Type="http://schemas.openxmlformats.org/officeDocument/2006/relationships/hyperlink" Target="https://mediateca.educa.madrid.org/documentos/x1shanx2dkvzyyug" TargetMode="External"/><Relationship Id="rId2" Type="http://schemas.openxmlformats.org/officeDocument/2006/relationships/image" Target="../media/image8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jpg"/><Relationship Id="rId5" Type="http://schemas.openxmlformats.org/officeDocument/2006/relationships/hyperlink" Target="https://view.genial.ly/5ef184d05cf09c0d599ceb7a/horizontal-infographic-lists-filosofos-presocraticos" TargetMode="External"/><Relationship Id="rId15" Type="http://schemas.openxmlformats.org/officeDocument/2006/relationships/hyperlink" Target="https://www.cerebriti.com/juegos-de-historia/filosofos-presocraticos--arje#.WHPiCLbhA1g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jvRHC_s3CJs&amp;t=48s" TargetMode="External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D37AE45-91E4-A8BA-B45D-F353E4ACCF4D}"/>
              </a:ext>
            </a:extLst>
          </p:cNvPr>
          <p:cNvSpPr txBox="1"/>
          <p:nvPr/>
        </p:nvSpPr>
        <p:spPr>
          <a:xfrm>
            <a:off x="2668555" y="1763486"/>
            <a:ext cx="6848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Los presocráticos – Espacio de actividades con distintos ritmos de aprendizaje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8B2B13-03A9-3722-2BD8-CA43255A3536}"/>
              </a:ext>
            </a:extLst>
          </p:cNvPr>
          <p:cNvSpPr txBox="1"/>
          <p:nvPr/>
        </p:nvSpPr>
        <p:spPr>
          <a:xfrm>
            <a:off x="2789853" y="3704253"/>
            <a:ext cx="672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dirty="0"/>
          </a:p>
          <a:p>
            <a:pPr algn="r"/>
            <a:r>
              <a:rPr lang="es-ES" dirty="0"/>
              <a:t>Historia de la Filosofía</a:t>
            </a:r>
          </a:p>
          <a:p>
            <a:pPr algn="r"/>
            <a:r>
              <a:rPr lang="es-ES" dirty="0"/>
              <a:t>Ignacio Valdés</a:t>
            </a:r>
          </a:p>
          <a:p>
            <a:pPr algn="r"/>
            <a:r>
              <a:rPr lang="es-ES" dirty="0"/>
              <a:t>2º Bachillerato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79DA87-AC51-1A17-1845-2E2EC20C5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50" y="3678053"/>
            <a:ext cx="1865376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2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CE544-CBBA-582B-5ABE-16DF7234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C90778-49F5-6238-EF92-55DAEC786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3257830"/>
            <a:ext cx="468366" cy="70254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F8C001-E4CE-C42B-5BD2-7A9699DED8EF}"/>
              </a:ext>
            </a:extLst>
          </p:cNvPr>
          <p:cNvSpPr txBox="1"/>
          <p:nvPr/>
        </p:nvSpPr>
        <p:spPr>
          <a:xfrm>
            <a:off x="2071396" y="3357737"/>
            <a:ext cx="870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hlinkClick r:id="rId3"/>
              </a:rPr>
              <a:t>1</a:t>
            </a:r>
            <a:endParaRPr lang="es-ES" sz="4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12B304-CCCC-8F9F-FAA2-9A3F9F485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4021450"/>
            <a:ext cx="468366" cy="7025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FE8EFCD-93A8-670D-2871-D25B267C7CD6}"/>
              </a:ext>
            </a:extLst>
          </p:cNvPr>
          <p:cNvSpPr txBox="1"/>
          <p:nvPr/>
        </p:nvSpPr>
        <p:spPr>
          <a:xfrm>
            <a:off x="2071396" y="4098839"/>
            <a:ext cx="6116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>
                <a:hlinkClick r:id="rId5"/>
              </a:rPr>
              <a:t>2</a:t>
            </a:r>
            <a:endParaRPr lang="es-ES" sz="4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D0AF0C7-F6D8-5FF1-B30A-EDCDDF8BF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0" y="4776953"/>
            <a:ext cx="468366" cy="71066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96EB3-6E9C-B0A5-96D1-6CEE97FCF1E6}"/>
              </a:ext>
            </a:extLst>
          </p:cNvPr>
          <p:cNvSpPr txBox="1"/>
          <p:nvPr/>
        </p:nvSpPr>
        <p:spPr>
          <a:xfrm>
            <a:off x="2071396" y="4807308"/>
            <a:ext cx="6116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7"/>
              </a:rPr>
              <a:t>3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21A770F-A10D-23EA-59B6-D68E9990D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5520533"/>
            <a:ext cx="474016" cy="71066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4B9946-D262-EF38-A070-84795C99262B}"/>
              </a:ext>
            </a:extLst>
          </p:cNvPr>
          <p:cNvSpPr txBox="1"/>
          <p:nvPr/>
        </p:nvSpPr>
        <p:spPr>
          <a:xfrm>
            <a:off x="2071396" y="5576749"/>
            <a:ext cx="6116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hlinkClick r:id="rId9"/>
              </a:rPr>
              <a:t>4</a:t>
            </a:r>
            <a:endParaRPr lang="es-ES" sz="44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5FF477A-7F85-8BA2-7BB2-AA85E49D5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7" y="896530"/>
            <a:ext cx="2143125" cy="15211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9E54500-E85D-CEDD-279A-1FAE6FB7CB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58" y="873494"/>
            <a:ext cx="2143125" cy="152114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C00A382-851B-9ABE-9521-56F549AE31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33" y="2571447"/>
            <a:ext cx="985934" cy="60658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24D2756-AB65-678E-2B3B-EFDF0392D1DC}"/>
              </a:ext>
            </a:extLst>
          </p:cNvPr>
          <p:cNvSpPr txBox="1"/>
          <p:nvPr/>
        </p:nvSpPr>
        <p:spPr>
          <a:xfrm>
            <a:off x="2143567" y="2483437"/>
            <a:ext cx="6116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hlinkClick r:id="rId12"/>
              </a:rPr>
              <a:t>Inicio</a:t>
            </a:r>
            <a:endParaRPr lang="es-ES" sz="4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1B8E02-586C-F3C8-32A0-FD6BB72FB7F5}"/>
              </a:ext>
            </a:extLst>
          </p:cNvPr>
          <p:cNvSpPr txBox="1"/>
          <p:nvPr/>
        </p:nvSpPr>
        <p:spPr>
          <a:xfrm>
            <a:off x="4669052" y="2488560"/>
            <a:ext cx="30545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hlinkClick r:id="rId13"/>
              </a:rPr>
              <a:t>Pausa de hidratación</a:t>
            </a:r>
            <a:endParaRPr lang="es-ES" sz="4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50AA02-8AE7-D016-2331-F75CFF3C45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05" y="4098839"/>
            <a:ext cx="1445623" cy="144562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4CFC165-88EC-D0E6-1818-704AA15E9D60}"/>
              </a:ext>
            </a:extLst>
          </p:cNvPr>
          <p:cNvSpPr txBox="1"/>
          <p:nvPr/>
        </p:nvSpPr>
        <p:spPr>
          <a:xfrm>
            <a:off x="9489392" y="2508751"/>
            <a:ext cx="1519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hlinkClick r:id="rId15"/>
              </a:rPr>
              <a:t>Meta</a:t>
            </a:r>
            <a:endParaRPr lang="es-ES" sz="44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489D185-8AA5-B9D6-373C-D076BE4AF6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80" y="3935110"/>
            <a:ext cx="2034973" cy="15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54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29</Words>
  <Application>Microsoft Office PowerPoint</Application>
  <PresentationFormat>Panorámica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Presentación de PowerPoint</vt:lpstr>
      <vt:lpstr>Actividades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Nacho Valdés López</dc:creator>
  <cp:lastModifiedBy>Nacho Valdés López</cp:lastModifiedBy>
  <cp:revision>5</cp:revision>
  <dcterms:created xsi:type="dcterms:W3CDTF">2023-11-03T10:23:55Z</dcterms:created>
  <dcterms:modified xsi:type="dcterms:W3CDTF">2023-11-03T15:24:34Z</dcterms:modified>
</cp:coreProperties>
</file>