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D5655A-C611-4BF5-A563-78CD4B7592A1}" v="112" dt="2023-07-06T18:25:31.0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F20734-0B18-4BBF-B38C-7E38D5DA5E0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C6A1AA6-30E0-497C-A230-D530BAA0DAF4}">
      <dgm:prSet/>
      <dgm:spPr/>
      <dgm:t>
        <a:bodyPr/>
        <a:lstStyle/>
        <a:p>
          <a:r>
            <a:rPr lang="es-ES" b="1" dirty="0">
              <a:latin typeface="Source Sans Pro"/>
            </a:rPr>
            <a:t>RESUELVE</a:t>
          </a:r>
          <a:r>
            <a:rPr lang="es-ES" b="1" dirty="0"/>
            <a:t> LAS SUMAS</a:t>
          </a:r>
          <a:endParaRPr lang="en-US" dirty="0"/>
        </a:p>
      </dgm:t>
    </dgm:pt>
    <dgm:pt modelId="{7E9A058F-68A2-4012-A1E3-AAA8AB7FCC77}" type="parTrans" cxnId="{DF191773-06D2-44CE-8C6A-7F47165FF99C}">
      <dgm:prSet/>
      <dgm:spPr/>
      <dgm:t>
        <a:bodyPr/>
        <a:lstStyle/>
        <a:p>
          <a:endParaRPr lang="en-US"/>
        </a:p>
      </dgm:t>
    </dgm:pt>
    <dgm:pt modelId="{1C69F8CD-B281-459E-AEBE-2C355D60080A}" type="sibTrans" cxnId="{DF191773-06D2-44CE-8C6A-7F47165FF99C}">
      <dgm:prSet/>
      <dgm:spPr/>
      <dgm:t>
        <a:bodyPr/>
        <a:lstStyle/>
        <a:p>
          <a:endParaRPr lang="en-US"/>
        </a:p>
      </dgm:t>
    </dgm:pt>
    <dgm:pt modelId="{ED0591C2-3E5E-4DA1-A6E1-B6C32261BBF5}">
      <dgm:prSet/>
      <dgm:spPr/>
      <dgm:t>
        <a:bodyPr/>
        <a:lstStyle/>
        <a:p>
          <a:r>
            <a:rPr lang="es-ES" b="1" dirty="0"/>
            <a:t>RESUELVE LAS RESTAS</a:t>
          </a:r>
          <a:endParaRPr lang="en-US" dirty="0"/>
        </a:p>
      </dgm:t>
    </dgm:pt>
    <dgm:pt modelId="{EEE1FAFB-CC29-48C8-9F23-6A0B7E13CEC0}" type="parTrans" cxnId="{68DFDF13-33B6-464E-89B3-5B5F8379A7EA}">
      <dgm:prSet/>
      <dgm:spPr/>
      <dgm:t>
        <a:bodyPr/>
        <a:lstStyle/>
        <a:p>
          <a:endParaRPr lang="en-US"/>
        </a:p>
      </dgm:t>
    </dgm:pt>
    <dgm:pt modelId="{F0EC95BF-C5AE-4AB9-B9B7-F2AAF8160402}" type="sibTrans" cxnId="{68DFDF13-33B6-464E-89B3-5B5F8379A7EA}">
      <dgm:prSet/>
      <dgm:spPr/>
      <dgm:t>
        <a:bodyPr/>
        <a:lstStyle/>
        <a:p>
          <a:endParaRPr lang="en-US"/>
        </a:p>
      </dgm:t>
    </dgm:pt>
    <dgm:pt modelId="{5945827F-E378-43BD-811E-3016A300FBFB}" type="pres">
      <dgm:prSet presAssocID="{7DF20734-0B18-4BBF-B38C-7E38D5DA5E00}" presName="linear" presStyleCnt="0">
        <dgm:presLayoutVars>
          <dgm:animLvl val="lvl"/>
          <dgm:resizeHandles val="exact"/>
        </dgm:presLayoutVars>
      </dgm:prSet>
      <dgm:spPr/>
    </dgm:pt>
    <dgm:pt modelId="{787576AC-FB96-4682-A846-6677012332B7}" type="pres">
      <dgm:prSet presAssocID="{2C6A1AA6-30E0-497C-A230-D530BAA0DA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CDB9904-CA76-4187-B86C-C5DCC2A280CD}" type="pres">
      <dgm:prSet presAssocID="{1C69F8CD-B281-459E-AEBE-2C355D60080A}" presName="spacer" presStyleCnt="0"/>
      <dgm:spPr/>
    </dgm:pt>
    <dgm:pt modelId="{9FC46441-B2B7-42D7-B880-B7B7AD31BD4A}" type="pres">
      <dgm:prSet presAssocID="{ED0591C2-3E5E-4DA1-A6E1-B6C32261BBF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68DFDF13-33B6-464E-89B3-5B5F8379A7EA}" srcId="{7DF20734-0B18-4BBF-B38C-7E38D5DA5E00}" destId="{ED0591C2-3E5E-4DA1-A6E1-B6C32261BBF5}" srcOrd="1" destOrd="0" parTransId="{EEE1FAFB-CC29-48C8-9F23-6A0B7E13CEC0}" sibTransId="{F0EC95BF-C5AE-4AB9-B9B7-F2AAF8160402}"/>
    <dgm:cxn modelId="{39AE3525-05EC-4B2B-8D8B-7F421658554B}" type="presOf" srcId="{ED0591C2-3E5E-4DA1-A6E1-B6C32261BBF5}" destId="{9FC46441-B2B7-42D7-B880-B7B7AD31BD4A}" srcOrd="0" destOrd="0" presId="urn:microsoft.com/office/officeart/2005/8/layout/vList2"/>
    <dgm:cxn modelId="{DF191773-06D2-44CE-8C6A-7F47165FF99C}" srcId="{7DF20734-0B18-4BBF-B38C-7E38D5DA5E00}" destId="{2C6A1AA6-30E0-497C-A230-D530BAA0DAF4}" srcOrd="0" destOrd="0" parTransId="{7E9A058F-68A2-4012-A1E3-AAA8AB7FCC77}" sibTransId="{1C69F8CD-B281-459E-AEBE-2C355D60080A}"/>
    <dgm:cxn modelId="{32DE6393-7671-4C44-AC58-C85F9977C08E}" type="presOf" srcId="{7DF20734-0B18-4BBF-B38C-7E38D5DA5E00}" destId="{5945827F-E378-43BD-811E-3016A300FBFB}" srcOrd="0" destOrd="0" presId="urn:microsoft.com/office/officeart/2005/8/layout/vList2"/>
    <dgm:cxn modelId="{9A3275FB-6031-411D-A4AD-612EEDF96340}" type="presOf" srcId="{2C6A1AA6-30E0-497C-A230-D530BAA0DAF4}" destId="{787576AC-FB96-4682-A846-6677012332B7}" srcOrd="0" destOrd="0" presId="urn:microsoft.com/office/officeart/2005/8/layout/vList2"/>
    <dgm:cxn modelId="{2902E791-147F-4098-AC92-A367C37833DC}" type="presParOf" srcId="{5945827F-E378-43BD-811E-3016A300FBFB}" destId="{787576AC-FB96-4682-A846-6677012332B7}" srcOrd="0" destOrd="0" presId="urn:microsoft.com/office/officeart/2005/8/layout/vList2"/>
    <dgm:cxn modelId="{09E82A7B-22FE-4467-AF28-451B1F29A2B7}" type="presParOf" srcId="{5945827F-E378-43BD-811E-3016A300FBFB}" destId="{5CDB9904-CA76-4187-B86C-C5DCC2A280CD}" srcOrd="1" destOrd="0" presId="urn:microsoft.com/office/officeart/2005/8/layout/vList2"/>
    <dgm:cxn modelId="{CE47CBE5-8CB6-4024-81D6-40D2E83AFE0C}" type="presParOf" srcId="{5945827F-E378-43BD-811E-3016A300FBFB}" destId="{9FC46441-B2B7-42D7-B880-B7B7AD31BD4A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7576AC-FB96-4682-A846-6677012332B7}">
      <dsp:nvSpPr>
        <dsp:cNvPr id="0" name=""/>
        <dsp:cNvSpPr/>
      </dsp:nvSpPr>
      <dsp:spPr>
        <a:xfrm>
          <a:off x="0" y="236663"/>
          <a:ext cx="4903639" cy="25388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200" b="1" kern="1200" dirty="0">
              <a:latin typeface="Source Sans Pro"/>
            </a:rPr>
            <a:t>RESUELVE</a:t>
          </a:r>
          <a:r>
            <a:rPr lang="es-ES" sz="6200" b="1" kern="1200" dirty="0"/>
            <a:t> LAS SUMAS</a:t>
          </a:r>
          <a:endParaRPr lang="en-US" sz="6200" kern="1200" dirty="0"/>
        </a:p>
      </dsp:txBody>
      <dsp:txXfrm>
        <a:off x="123939" y="360602"/>
        <a:ext cx="4655761" cy="2291021"/>
      </dsp:txXfrm>
    </dsp:sp>
    <dsp:sp modelId="{9FC46441-B2B7-42D7-B880-B7B7AD31BD4A}">
      <dsp:nvSpPr>
        <dsp:cNvPr id="0" name=""/>
        <dsp:cNvSpPr/>
      </dsp:nvSpPr>
      <dsp:spPr>
        <a:xfrm>
          <a:off x="0" y="2954122"/>
          <a:ext cx="4903639" cy="2538899"/>
        </a:xfrm>
        <a:prstGeom prst="roundRect">
          <a:avLst/>
        </a:prstGeom>
        <a:solidFill>
          <a:schemeClr val="accent2">
            <a:hueOff val="-2482771"/>
            <a:satOff val="-3929"/>
            <a:lumOff val="-23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l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200" b="1" kern="1200" dirty="0"/>
            <a:t>RESUELVE LAS RESTAS</a:t>
          </a:r>
          <a:endParaRPr lang="en-US" sz="6200" kern="1200" dirty="0"/>
        </a:p>
      </dsp:txBody>
      <dsp:txXfrm>
        <a:off x="123939" y="3078061"/>
        <a:ext cx="4655761" cy="22910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7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311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42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2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19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69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10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053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7/6/2023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44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027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7/6/2023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53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7/6/2023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‹Nº›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608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9576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104332FF-8349-42A5-B5C8-5EE3825CE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0616" y="1195697"/>
            <a:ext cx="6119002" cy="423811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dirty="0">
                <a:ea typeface="+mj-ea"/>
              </a:rPr>
              <a:t>INSTRUCCIONES</a:t>
            </a:r>
          </a:p>
        </p:txBody>
      </p:sp>
      <p:grpSp>
        <p:nvGrpSpPr>
          <p:cNvPr id="21" name="Graphic 38">
            <a:extLst>
              <a:ext uri="{FF2B5EF4-FFF2-40B4-BE49-F238E27FC236}">
                <a16:creationId xmlns:a16="http://schemas.microsoft.com/office/drawing/2014/main" id="{7CF625D3-71A3-4F30-A096-8EF334E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tx1"/>
          </a:solidFill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6754E2F-F56E-4BA3-99DD-8EBF110E34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4A69059-7C49-49C6-B071-F2A9B558E0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aphic 38">
            <a:extLst>
              <a:ext uri="{FF2B5EF4-FFF2-40B4-BE49-F238E27FC236}">
                <a16:creationId xmlns:a16="http://schemas.microsoft.com/office/drawing/2014/main" id="{A8630B61-2CB6-4E0C-90A1-05A307F9CD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02912"/>
            <a:ext cx="1910252" cy="709660"/>
            <a:chOff x="2267504" y="2540250"/>
            <a:chExt cx="1990951" cy="739640"/>
          </a:xfrm>
          <a:solidFill>
            <a:schemeClr val="tx1">
              <a:alpha val="60000"/>
            </a:schemeClr>
          </a:solidFill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EB5F489-45BA-4254-B501-559099D885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54025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5835 h 286230"/>
                <a:gd name="connsiteX8" fmla="*/ 255835 w 1990951"/>
                <a:gd name="connsiteY8" fmla="*/ 0 h 286230"/>
                <a:gd name="connsiteX9" fmla="*/ 504071 w 1990951"/>
                <a:gd name="connsiteY9" fmla="*/ 245703 h 286230"/>
                <a:gd name="connsiteX10" fmla="*/ 749773 w 1990951"/>
                <a:gd name="connsiteY10" fmla="*/ 0 h 286230"/>
                <a:gd name="connsiteX11" fmla="*/ 995476 w 1990951"/>
                <a:gd name="connsiteY11" fmla="*/ 245703 h 286230"/>
                <a:gd name="connsiteX12" fmla="*/ 1243712 w 1990951"/>
                <a:gd name="connsiteY12" fmla="*/ 0 h 286230"/>
                <a:gd name="connsiteX13" fmla="*/ 1489414 w 1990951"/>
                <a:gd name="connsiteY13" fmla="*/ 245703 h 286230"/>
                <a:gd name="connsiteX14" fmla="*/ 1735117 w 1990951"/>
                <a:gd name="connsiteY14" fmla="*/ 0 h 286230"/>
                <a:gd name="connsiteX15" fmla="*/ 1990952 w 1990951"/>
                <a:gd name="connsiteY15" fmla="*/ 255835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5835"/>
                  </a:lnTo>
                  <a:lnTo>
                    <a:pt x="255835" y="0"/>
                  </a:lnTo>
                  <a:lnTo>
                    <a:pt x="504071" y="245703"/>
                  </a:lnTo>
                  <a:lnTo>
                    <a:pt x="749773" y="0"/>
                  </a:lnTo>
                  <a:lnTo>
                    <a:pt x="995476" y="245703"/>
                  </a:lnTo>
                  <a:lnTo>
                    <a:pt x="1243712" y="0"/>
                  </a:lnTo>
                  <a:lnTo>
                    <a:pt x="1489414" y="245703"/>
                  </a:lnTo>
                  <a:lnTo>
                    <a:pt x="1735117" y="0"/>
                  </a:lnTo>
                  <a:lnTo>
                    <a:pt x="1990952" y="255835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C8ECAADA-4087-4FFC-801E-BF007B413F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267504" y="2993660"/>
              <a:ext cx="1990951" cy="286230"/>
            </a:xfrm>
            <a:custGeom>
              <a:avLst/>
              <a:gdLst>
                <a:gd name="connsiteX0" fmla="*/ 1489414 w 1990951"/>
                <a:gd name="connsiteY0" fmla="*/ 286231 h 286230"/>
                <a:gd name="connsiteX1" fmla="*/ 1243712 w 1990951"/>
                <a:gd name="connsiteY1" fmla="*/ 40528 h 286230"/>
                <a:gd name="connsiteX2" fmla="*/ 995476 w 1990951"/>
                <a:gd name="connsiteY2" fmla="*/ 286231 h 286230"/>
                <a:gd name="connsiteX3" fmla="*/ 749773 w 1990951"/>
                <a:gd name="connsiteY3" fmla="*/ 40528 h 286230"/>
                <a:gd name="connsiteX4" fmla="*/ 504071 w 1990951"/>
                <a:gd name="connsiteY4" fmla="*/ 286231 h 286230"/>
                <a:gd name="connsiteX5" fmla="*/ 255835 w 1990951"/>
                <a:gd name="connsiteY5" fmla="*/ 40528 h 286230"/>
                <a:gd name="connsiteX6" fmla="*/ 20264 w 1990951"/>
                <a:gd name="connsiteY6" fmla="*/ 276099 h 286230"/>
                <a:gd name="connsiteX7" fmla="*/ 0 w 1990951"/>
                <a:gd name="connsiteY7" fmla="*/ 258368 h 286230"/>
                <a:gd name="connsiteX8" fmla="*/ 255835 w 1990951"/>
                <a:gd name="connsiteY8" fmla="*/ 0 h 286230"/>
                <a:gd name="connsiteX9" fmla="*/ 504071 w 1990951"/>
                <a:gd name="connsiteY9" fmla="*/ 248236 h 286230"/>
                <a:gd name="connsiteX10" fmla="*/ 749773 w 1990951"/>
                <a:gd name="connsiteY10" fmla="*/ 0 h 286230"/>
                <a:gd name="connsiteX11" fmla="*/ 995476 w 1990951"/>
                <a:gd name="connsiteY11" fmla="*/ 248236 h 286230"/>
                <a:gd name="connsiteX12" fmla="*/ 1243712 w 1990951"/>
                <a:gd name="connsiteY12" fmla="*/ 0 h 286230"/>
                <a:gd name="connsiteX13" fmla="*/ 1489414 w 1990951"/>
                <a:gd name="connsiteY13" fmla="*/ 248236 h 286230"/>
                <a:gd name="connsiteX14" fmla="*/ 1735117 w 1990951"/>
                <a:gd name="connsiteY14" fmla="*/ 0 h 286230"/>
                <a:gd name="connsiteX15" fmla="*/ 1990952 w 1990951"/>
                <a:gd name="connsiteY15" fmla="*/ 258368 h 286230"/>
                <a:gd name="connsiteX16" fmla="*/ 1973221 w 1990951"/>
                <a:gd name="connsiteY16" fmla="*/ 276099 h 286230"/>
                <a:gd name="connsiteX17" fmla="*/ 1735117 w 1990951"/>
                <a:gd name="connsiteY17" fmla="*/ 40528 h 286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990951" h="286230">
                  <a:moveTo>
                    <a:pt x="1489414" y="286231"/>
                  </a:moveTo>
                  <a:lnTo>
                    <a:pt x="1243712" y="40528"/>
                  </a:lnTo>
                  <a:lnTo>
                    <a:pt x="995476" y="286231"/>
                  </a:lnTo>
                  <a:lnTo>
                    <a:pt x="749773" y="40528"/>
                  </a:lnTo>
                  <a:lnTo>
                    <a:pt x="504071" y="286231"/>
                  </a:lnTo>
                  <a:lnTo>
                    <a:pt x="255835" y="40528"/>
                  </a:lnTo>
                  <a:lnTo>
                    <a:pt x="20264" y="276099"/>
                  </a:lnTo>
                  <a:lnTo>
                    <a:pt x="0" y="258368"/>
                  </a:lnTo>
                  <a:lnTo>
                    <a:pt x="255835" y="0"/>
                  </a:lnTo>
                  <a:lnTo>
                    <a:pt x="504071" y="248236"/>
                  </a:lnTo>
                  <a:lnTo>
                    <a:pt x="749773" y="0"/>
                  </a:lnTo>
                  <a:lnTo>
                    <a:pt x="995476" y="248236"/>
                  </a:lnTo>
                  <a:lnTo>
                    <a:pt x="1243712" y="0"/>
                  </a:lnTo>
                  <a:lnTo>
                    <a:pt x="1489414" y="248236"/>
                  </a:lnTo>
                  <a:lnTo>
                    <a:pt x="1735117" y="0"/>
                  </a:lnTo>
                  <a:lnTo>
                    <a:pt x="1990952" y="258368"/>
                  </a:lnTo>
                  <a:lnTo>
                    <a:pt x="1973221" y="276099"/>
                  </a:lnTo>
                  <a:lnTo>
                    <a:pt x="1735117" y="40528"/>
                  </a:lnTo>
                  <a:close/>
                </a:path>
              </a:pathLst>
            </a:custGeom>
            <a:grpFill/>
            <a:ln w="2532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9" name="Oval 28">
            <a:extLst>
              <a:ext uri="{FF2B5EF4-FFF2-40B4-BE49-F238E27FC236}">
                <a16:creationId xmlns:a16="http://schemas.microsoft.com/office/drawing/2014/main" id="{89D16701-DA76-4F72-BB63-E2C3FFBDFE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CC28BE1-9DC6-43FE-9582-39F091098D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6260" y="4752208"/>
            <a:ext cx="365021" cy="365021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3" name="Graphic 4">
            <a:extLst>
              <a:ext uri="{FF2B5EF4-FFF2-40B4-BE49-F238E27FC236}">
                <a16:creationId xmlns:a16="http://schemas.microsoft.com/office/drawing/2014/main" id="{AF9AF3F3-CE0C-4125-BDD7-346487FA0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09667" y="5539935"/>
            <a:ext cx="975169" cy="975171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31DFBFA-CF4D-4940-9086-26F83E5C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27854033-BD20-4C77-8C5B-048F4B3BDD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C93AA74-BEB3-444F-835B-7AA6ECE61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F00DF1C9-6952-4704-B8B3-95406E18E4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B34783FD-297C-40D2-964B-DBAE4DE283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E621623-0357-4FD5-A1AC-4005010259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24F346E-10A0-458F-A9CA-8C0079472F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7937A2F7-01A9-47F3-BED6-B61D998408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5B44DAF8-5073-441A-82E1-180385D3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52B0413D-0E36-4A90-8E6A-9EDC676A60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86059ECF-0D50-48AD-B67A-645EC29D33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B394906F-6BF2-447E-9886-F12708E12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A45EB96B-215A-4EBF-A594-2B08222339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aphicFrame>
        <p:nvGraphicFramePr>
          <p:cNvPr id="6" name="CuadroTexto 3">
            <a:extLst>
              <a:ext uri="{FF2B5EF4-FFF2-40B4-BE49-F238E27FC236}">
                <a16:creationId xmlns:a16="http://schemas.microsoft.com/office/drawing/2014/main" id="{E3352A6E-8035-981B-605D-7CB9F713397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2965829"/>
              </p:ext>
            </p:extLst>
          </p:nvPr>
        </p:nvGraphicFramePr>
        <p:xfrm>
          <a:off x="6450159" y="447277"/>
          <a:ext cx="4903640" cy="572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2" name="CuadroTexto 1">
            <a:extLst>
              <a:ext uri="{FF2B5EF4-FFF2-40B4-BE49-F238E27FC236}">
                <a16:creationId xmlns:a16="http://schemas.microsoft.com/office/drawing/2014/main" id="{2D9D511B-16E5-2626-0F4C-923876F45D48}"/>
              </a:ext>
            </a:extLst>
          </p:cNvPr>
          <p:cNvSpPr txBox="1"/>
          <p:nvPr/>
        </p:nvSpPr>
        <p:spPr>
          <a:xfrm>
            <a:off x="1597296" y="4139552"/>
            <a:ext cx="2701251" cy="120032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b="1" dirty="0">
                <a:cs typeface="Calibri"/>
              </a:rPr>
              <a:t>Adela García</a:t>
            </a:r>
          </a:p>
          <a:p>
            <a:r>
              <a:rPr lang="es-ES" sz="2400" b="1" dirty="0">
                <a:cs typeface="Calibri"/>
              </a:rPr>
              <a:t>Nivel: 5 años</a:t>
            </a:r>
          </a:p>
          <a:p>
            <a:r>
              <a:rPr lang="es-ES" sz="2400" b="1" dirty="0">
                <a:cs typeface="Calibri"/>
              </a:rPr>
              <a:t>Área: Matemáticas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DarkVTI">
  <a:themeElements>
    <a:clrScheme name="Custom 4">
      <a:dk1>
        <a:srgbClr val="FFFFFF"/>
      </a:dk1>
      <a:lt1>
        <a:srgbClr val="000000"/>
      </a:lt1>
      <a:dk2>
        <a:srgbClr val="F3FFF8"/>
      </a:dk2>
      <a:lt2>
        <a:srgbClr val="2D2D2D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FunkyShapesDarkVTI</vt:lpstr>
      <vt:lpstr>INSTRUCCIONES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31</cp:revision>
  <dcterms:created xsi:type="dcterms:W3CDTF">2023-07-06T18:16:56Z</dcterms:created>
  <dcterms:modified xsi:type="dcterms:W3CDTF">2023-07-06T18:27:03Z</dcterms:modified>
</cp:coreProperties>
</file>