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1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37C7F-3E61-4779-B0EA-F594AE8976C8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FA3EF-9D1A-4892-A1B1-071ABC8A30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D097-3869-4553-9E96-B58EF605AACA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7E9B-F19E-4F1E-95D0-55B9DA7709EF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A5EF-606A-4EEE-9995-4EC668646972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AC5B9-F0BA-4882-A963-F3880336EFA5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937C9-5CFB-4C92-9DB2-85BBB8E4CC82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AD8D4-F322-4E9F-9D46-FA7D70932D24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02C-D451-4E62-BB07-1241FC0E135D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E4D7-4569-48FF-B96C-E3A6CECB6FFF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653-F97C-4181-A11D-C76CC5203F2C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B2D9F-4028-4AFC-9DD5-8DF684225883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285B-24C9-45AA-9C65-18F46F1B9D30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3B44E-6A06-4CD4-BB40-83521F69B046}" type="datetime1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B478E-3607-4E05-9902-EE1C99BD20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7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2" Type="http://schemas.openxmlformats.org/officeDocument/2006/relationships/image" Target="../media/image17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5" Type="http://schemas.openxmlformats.org/officeDocument/2006/relationships/image" Target="../media/image29.png"/><Relationship Id="rId10" Type="http://schemas.openxmlformats.org/officeDocument/2006/relationships/image" Target="../media/image8.jpe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Resultado de imagen de chula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857364"/>
            <a:ext cx="619125" cy="928688"/>
          </a:xfrm>
          <a:prstGeom prst="rect">
            <a:avLst/>
          </a:prstGeom>
          <a:noFill/>
        </p:spPr>
      </p:pic>
      <p:pic>
        <p:nvPicPr>
          <p:cNvPr id="2051" name="Picture 3" descr="Resultado de imagen de chulap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1857364"/>
            <a:ext cx="746100" cy="885795"/>
          </a:xfrm>
          <a:prstGeom prst="rect">
            <a:avLst/>
          </a:prstGeom>
          <a:noFill/>
        </p:spPr>
      </p:pic>
      <p:pic>
        <p:nvPicPr>
          <p:cNvPr id="1045" name="Picture 21" descr="Resultado de imagen de dibujo rayuel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793" y="5072074"/>
            <a:ext cx="968213" cy="75843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4" name="3 CuadroTexto"/>
          <p:cNvSpPr txBox="1"/>
          <p:nvPr/>
        </p:nvSpPr>
        <p:spPr>
          <a:xfrm>
            <a:off x="785786" y="857232"/>
            <a:ext cx="4701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Escolar1" pitchFamily="2" charset="0"/>
              </a:rPr>
              <a:t>El día 14 en el                    es la                de    .</a:t>
            </a:r>
            <a:endParaRPr lang="es-ES" dirty="0">
              <a:latin typeface="Escolar1" pitchFamily="2" charset="0"/>
            </a:endParaRPr>
          </a:p>
        </p:txBody>
      </p:sp>
      <p:pic>
        <p:nvPicPr>
          <p:cNvPr id="1026" name="Picture 2" descr="C:\Users\USUARIO\Downloads\temp-TMP2UQtaW15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84" y="571480"/>
            <a:ext cx="809614" cy="738176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14348" y="3286124"/>
            <a:ext cx="710162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Escolar1" pitchFamily="2" charset="0"/>
              </a:rPr>
              <a:t>Haremos la                     e iremos a                      con la                      .</a:t>
            </a:r>
            <a:endParaRPr lang="es-ES" dirty="0">
              <a:latin typeface="Escolar1" pitchFamily="2" charset="0"/>
            </a:endParaRPr>
          </a:p>
        </p:txBody>
      </p:sp>
      <p:pic>
        <p:nvPicPr>
          <p:cNvPr id="1027" name="Picture 3" descr="C:\Users\USUARIO\Downloads\temp-TMPRlymrs339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9058" y="571480"/>
            <a:ext cx="785818" cy="785818"/>
          </a:xfrm>
          <a:prstGeom prst="rect">
            <a:avLst/>
          </a:prstGeom>
          <a:noFill/>
        </p:spPr>
      </p:pic>
      <p:pic>
        <p:nvPicPr>
          <p:cNvPr id="1029" name="Picture 5" descr="Resultado de imagen de san isidro fiesta"/>
          <p:cNvPicPr>
            <a:picLocks noChangeAspect="1" noChangeArrowheads="1"/>
          </p:cNvPicPr>
          <p:nvPr/>
        </p:nvPicPr>
        <p:blipFill>
          <a:blip r:embed="rId7" cstate="print"/>
          <a:srcRect l="5750" t="5805" r="53176" b="4798"/>
          <a:stretch>
            <a:fillRect/>
          </a:stretch>
        </p:blipFill>
        <p:spPr bwMode="auto">
          <a:xfrm>
            <a:off x="5143504" y="500042"/>
            <a:ext cx="714380" cy="88011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pic>
        <p:nvPicPr>
          <p:cNvPr id="1030" name="Picture 6" descr="C:\Users\USUARIO\Downloads\temp-TMPss1RdL1529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5984" y="3143248"/>
            <a:ext cx="738176" cy="738176"/>
          </a:xfrm>
          <a:prstGeom prst="rect">
            <a:avLst/>
          </a:prstGeom>
          <a:noFill/>
        </p:spPr>
      </p:pic>
      <p:pic>
        <p:nvPicPr>
          <p:cNvPr id="1032" name="Picture 8" descr="Resultado de imagen de clase infantil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57686" y="3143248"/>
            <a:ext cx="928666" cy="6965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1" name="10 CuadroTexto"/>
          <p:cNvSpPr txBox="1"/>
          <p:nvPr/>
        </p:nvSpPr>
        <p:spPr>
          <a:xfrm>
            <a:off x="928662" y="4286256"/>
            <a:ext cx="5190845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Escolar1" pitchFamily="2" charset="0"/>
              </a:rPr>
              <a:t>Después saldremos  en              al                a jugar a:</a:t>
            </a:r>
          </a:p>
          <a:p>
            <a:endParaRPr lang="es-ES" dirty="0" smtClean="0">
              <a:latin typeface="Escolar1" pitchFamily="2" charset="0"/>
            </a:endParaRPr>
          </a:p>
          <a:p>
            <a:endParaRPr lang="es-ES" dirty="0" smtClean="0">
              <a:latin typeface="Escolar1" pitchFamily="2" charset="0"/>
            </a:endParaRPr>
          </a:p>
          <a:p>
            <a:r>
              <a:rPr lang="es-ES" dirty="0" smtClean="0">
                <a:latin typeface="Escolar1" pitchFamily="2" charset="0"/>
              </a:rPr>
              <a:t>.</a:t>
            </a:r>
            <a:endParaRPr lang="es-ES" dirty="0">
              <a:latin typeface="Escolar1" pitchFamily="2" charset="0"/>
            </a:endParaRPr>
          </a:p>
        </p:txBody>
      </p:sp>
      <p:pic>
        <p:nvPicPr>
          <p:cNvPr id="14" name="Picture 6" descr="C:\Users\USUARIO\Downloads\temp-TMPss1RdL1529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43240" y="4071942"/>
            <a:ext cx="738176" cy="738176"/>
          </a:xfrm>
          <a:prstGeom prst="rect">
            <a:avLst/>
          </a:prstGeom>
          <a:noFill/>
        </p:spPr>
      </p:pic>
      <p:pic>
        <p:nvPicPr>
          <p:cNvPr id="1033" name="Picture 9" descr="C:\Users\USUARIO\Downloads\temp-TMPhOVoVa2750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286512" y="3071810"/>
            <a:ext cx="738176" cy="738176"/>
          </a:xfrm>
          <a:prstGeom prst="rect">
            <a:avLst/>
          </a:prstGeom>
          <a:noFill/>
        </p:spPr>
      </p:pic>
      <p:sp>
        <p:nvSpPr>
          <p:cNvPr id="1035" name="AutoShape 11" descr="Resultado de imagen de patio coleg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AutoShape 13" descr="Resultado de imagen de patio coleg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9" name="Picture 15" descr="Resultado de imagen de patio colegio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143372" y="4071942"/>
            <a:ext cx="785818" cy="74367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pic>
        <p:nvPicPr>
          <p:cNvPr id="1041" name="Picture 17" descr="Resultado de imagen de bolos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57224" y="5072074"/>
            <a:ext cx="785818" cy="7858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20" name="19 CuadroTexto"/>
          <p:cNvSpPr txBox="1"/>
          <p:nvPr/>
        </p:nvSpPr>
        <p:spPr>
          <a:xfrm>
            <a:off x="1000100" y="5643578"/>
            <a:ext cx="4924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smtClean="0"/>
              <a:t>bolos</a:t>
            </a:r>
            <a:endParaRPr lang="es-ES" sz="105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143108" y="5643578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smtClean="0"/>
              <a:t>rayuela</a:t>
            </a:r>
            <a:endParaRPr lang="es-ES" sz="1050" dirty="0"/>
          </a:p>
        </p:txBody>
      </p:sp>
      <p:pic>
        <p:nvPicPr>
          <p:cNvPr id="1047" name="Picture 23" descr="Resultado de imagen de anillas jue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14678" y="5072074"/>
            <a:ext cx="857256" cy="85725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25" name="24 CuadroTexto"/>
          <p:cNvSpPr txBox="1"/>
          <p:nvPr/>
        </p:nvSpPr>
        <p:spPr>
          <a:xfrm>
            <a:off x="3357554" y="5715016"/>
            <a:ext cx="5277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smtClean="0"/>
              <a:t>anillas</a:t>
            </a:r>
            <a:endParaRPr lang="es-ES" sz="1050" dirty="0"/>
          </a:p>
        </p:txBody>
      </p:sp>
      <p:pic>
        <p:nvPicPr>
          <p:cNvPr id="1049" name="Picture 25" descr="Resultado de imagen de rana juego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48" y="5072074"/>
            <a:ext cx="1598259" cy="85205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27" name="26 CuadroTexto"/>
          <p:cNvSpPr txBox="1"/>
          <p:nvPr/>
        </p:nvSpPr>
        <p:spPr>
          <a:xfrm>
            <a:off x="5115861" y="5715016"/>
            <a:ext cx="42992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smtClean="0"/>
              <a:t>rana</a:t>
            </a:r>
            <a:endParaRPr lang="es-ES" sz="1050" dirty="0"/>
          </a:p>
        </p:txBody>
      </p:sp>
      <p:pic>
        <p:nvPicPr>
          <p:cNvPr id="1053" name="Picture 29" descr="Resultado de imagen de chapas jue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43636" y="5143512"/>
            <a:ext cx="928694" cy="69652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30" name="29 CuadroTexto"/>
          <p:cNvSpPr txBox="1"/>
          <p:nvPr/>
        </p:nvSpPr>
        <p:spPr>
          <a:xfrm>
            <a:off x="6286512" y="5643578"/>
            <a:ext cx="5645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smtClean="0"/>
              <a:t>chapas</a:t>
            </a:r>
            <a:endParaRPr lang="es-ES" sz="1050" dirty="0"/>
          </a:p>
        </p:txBody>
      </p:sp>
      <p:pic>
        <p:nvPicPr>
          <p:cNvPr id="1055" name="Picture 31" descr="Resultado de imagen de bailar chotis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00958" y="4929198"/>
            <a:ext cx="735394" cy="102390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32" name="31 CuadroTexto"/>
          <p:cNvSpPr txBox="1"/>
          <p:nvPr/>
        </p:nvSpPr>
        <p:spPr>
          <a:xfrm>
            <a:off x="7358082" y="5857892"/>
            <a:ext cx="97975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smtClean="0"/>
              <a:t>Bailar el chotis</a:t>
            </a:r>
            <a:endParaRPr lang="es-ES" sz="105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42910" y="2214554"/>
            <a:ext cx="62295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Escolar1" pitchFamily="2" charset="0"/>
              </a:rPr>
              <a:t>Saldremos   de                vestidos de                  o                     .</a:t>
            </a:r>
            <a:endParaRPr lang="es-ES" dirty="0">
              <a:latin typeface="Escolar1" pitchFamily="2" charset="0"/>
            </a:endParaRPr>
          </a:p>
        </p:txBody>
      </p:sp>
      <p:pic>
        <p:nvPicPr>
          <p:cNvPr id="2049" name="Picture 1" descr="C:\Users\USUARIO\Downloads\temp_TMPxo8ETu131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071670" y="1928802"/>
            <a:ext cx="952490" cy="952490"/>
          </a:xfrm>
          <a:prstGeom prst="rect">
            <a:avLst/>
          </a:prstGeom>
          <a:noFill/>
        </p:spPr>
      </p:pic>
      <p:sp>
        <p:nvSpPr>
          <p:cNvPr id="36" name="35 Rectángulo"/>
          <p:cNvSpPr/>
          <p:nvPr/>
        </p:nvSpPr>
        <p:spPr>
          <a:xfrm>
            <a:off x="4071934" y="1928802"/>
            <a:ext cx="1071570" cy="85725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Rectángulo"/>
          <p:cNvSpPr/>
          <p:nvPr/>
        </p:nvSpPr>
        <p:spPr>
          <a:xfrm>
            <a:off x="5500694" y="1928802"/>
            <a:ext cx="857256" cy="85725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CuadroTexto"/>
          <p:cNvSpPr txBox="1"/>
          <p:nvPr/>
        </p:nvSpPr>
        <p:spPr>
          <a:xfrm>
            <a:off x="4143372" y="250030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chulapo</a:t>
            </a:r>
            <a:endParaRPr lang="es-ES" dirty="0"/>
          </a:p>
        </p:txBody>
      </p:sp>
      <p:sp>
        <p:nvSpPr>
          <p:cNvPr id="40" name="39 CuadroTexto"/>
          <p:cNvSpPr txBox="1"/>
          <p:nvPr/>
        </p:nvSpPr>
        <p:spPr>
          <a:xfrm>
            <a:off x="5500694" y="242886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chulapa</a:t>
            </a:r>
            <a:endParaRPr lang="es-ES" dirty="0"/>
          </a:p>
        </p:txBody>
      </p:sp>
      <p:sp>
        <p:nvSpPr>
          <p:cNvPr id="43" name="4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  <p:sp>
        <p:nvSpPr>
          <p:cNvPr id="38" name="37 CuadroTexto"/>
          <p:cNvSpPr txBox="1"/>
          <p:nvPr/>
        </p:nvSpPr>
        <p:spPr>
          <a:xfrm>
            <a:off x="7143768" y="357166"/>
            <a:ext cx="1064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E. Infantil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7158" y="2357430"/>
            <a:ext cx="8072494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Escolar1" pitchFamily="2" charset="0"/>
              </a:rPr>
              <a:t>Después del                                     a la                      a desfilar por la              y</a:t>
            </a:r>
          </a:p>
          <a:p>
            <a:endParaRPr lang="es-ES" dirty="0" smtClean="0">
              <a:latin typeface="Escolar1" pitchFamily="2" charset="0"/>
            </a:endParaRPr>
          </a:p>
          <a:p>
            <a:endParaRPr lang="es-ES" dirty="0" smtClean="0">
              <a:latin typeface="Escolar1" pitchFamily="2" charset="0"/>
            </a:endParaRPr>
          </a:p>
          <a:p>
            <a:endParaRPr lang="es-ES" dirty="0" smtClean="0">
              <a:latin typeface="Escolar1" pitchFamily="2" charset="0"/>
            </a:endParaRPr>
          </a:p>
          <a:p>
            <a:r>
              <a:rPr lang="es-ES" dirty="0" smtClean="0">
                <a:latin typeface="Escolar1" pitchFamily="2" charset="0"/>
              </a:rPr>
              <a:t>a                el chotis.</a:t>
            </a:r>
          </a:p>
          <a:p>
            <a:endParaRPr lang="es-ES" dirty="0" smtClean="0">
              <a:latin typeface="Escolar1" pitchFamily="2" charset="0"/>
            </a:endParaRPr>
          </a:p>
          <a:p>
            <a:r>
              <a:rPr lang="es-ES" dirty="0" smtClean="0">
                <a:latin typeface="Escolar1" pitchFamily="2" charset="0"/>
              </a:rPr>
              <a:t> </a:t>
            </a:r>
          </a:p>
          <a:p>
            <a:endParaRPr lang="es-ES" dirty="0" smtClean="0">
              <a:latin typeface="Escolar1" pitchFamily="2" charset="0"/>
            </a:endParaRPr>
          </a:p>
          <a:p>
            <a:endParaRPr lang="es-ES" dirty="0" smtClean="0">
              <a:latin typeface="Escolar1" pitchFamily="2" charset="0"/>
            </a:endParaRPr>
          </a:p>
          <a:p>
            <a:r>
              <a:rPr lang="es-ES" dirty="0" smtClean="0">
                <a:latin typeface="Escolar1" pitchFamily="2" charset="0"/>
              </a:rPr>
              <a:t>Pueden venir a              nuestras                       si no están trabajando       . </a:t>
            </a:r>
            <a:endParaRPr lang="es-ES" dirty="0">
              <a:latin typeface="Escolar1" pitchFamily="2" charset="0"/>
            </a:endParaRPr>
          </a:p>
        </p:txBody>
      </p:sp>
      <p:pic>
        <p:nvPicPr>
          <p:cNvPr id="1027" name="Picture 3" descr="C:\Users\USUARIO\Downloads\temp_TMPYm51an778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2071678"/>
            <a:ext cx="881052" cy="881052"/>
          </a:xfrm>
          <a:prstGeom prst="rect">
            <a:avLst/>
          </a:prstGeom>
          <a:noFill/>
        </p:spPr>
      </p:pic>
      <p:pic>
        <p:nvPicPr>
          <p:cNvPr id="1028" name="Picture 4" descr="C:\Users\USUARIO\Downloads\temp_TMPEmtAet628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2071678"/>
            <a:ext cx="809614" cy="809614"/>
          </a:xfrm>
          <a:prstGeom prst="rect">
            <a:avLst/>
          </a:prstGeom>
          <a:noFill/>
        </p:spPr>
      </p:pic>
      <p:pic>
        <p:nvPicPr>
          <p:cNvPr id="1029" name="Picture 5" descr="C:\Users\USUARIO\Downloads\temp_TMPzQt79L1166 (1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286124"/>
            <a:ext cx="809614" cy="809614"/>
          </a:xfrm>
          <a:prstGeom prst="rect">
            <a:avLst/>
          </a:prstGeom>
          <a:noFill/>
        </p:spPr>
      </p:pic>
      <p:pic>
        <p:nvPicPr>
          <p:cNvPr id="1031" name="Picture 7" descr="Resultado de imagen de chotis colorear"/>
          <p:cNvPicPr>
            <a:picLocks noChangeAspect="1" noChangeArrowheads="1"/>
          </p:cNvPicPr>
          <p:nvPr/>
        </p:nvPicPr>
        <p:blipFill>
          <a:blip r:embed="rId5" cstate="print"/>
          <a:srcRect l="15625" t="5625" r="40104"/>
          <a:stretch>
            <a:fillRect/>
          </a:stretch>
        </p:blipFill>
        <p:spPr bwMode="auto">
          <a:xfrm>
            <a:off x="2571736" y="3286124"/>
            <a:ext cx="546889" cy="809604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2428860" y="3214686"/>
            <a:ext cx="857256" cy="85725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2" name="Picture 8" descr="C:\Users\USUARIO\Downloads\temp_TMPK9vo6j155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1604" y="2071678"/>
            <a:ext cx="785818" cy="785818"/>
          </a:xfrm>
          <a:prstGeom prst="rect">
            <a:avLst/>
          </a:prstGeom>
          <a:noFill/>
        </p:spPr>
      </p:pic>
      <p:pic>
        <p:nvPicPr>
          <p:cNvPr id="1033" name="Picture 9" descr="C:\Users\USUARIO\Downloads\temp_TMPfoBawe3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12" y="2071678"/>
            <a:ext cx="809614" cy="809614"/>
          </a:xfrm>
          <a:prstGeom prst="rect">
            <a:avLst/>
          </a:prstGeom>
          <a:noFill/>
        </p:spPr>
      </p:pic>
      <p:pic>
        <p:nvPicPr>
          <p:cNvPr id="1034" name="Picture 10" descr="C:\Users\USUARIO\Downloads\temp_TMPdzrZ9e3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85918" y="4500570"/>
            <a:ext cx="881052" cy="881052"/>
          </a:xfrm>
          <a:prstGeom prst="rect">
            <a:avLst/>
          </a:prstGeom>
          <a:noFill/>
        </p:spPr>
      </p:pic>
      <p:sp>
        <p:nvSpPr>
          <p:cNvPr id="12" name="11 CuadroTexto"/>
          <p:cNvSpPr txBox="1"/>
          <p:nvPr/>
        </p:nvSpPr>
        <p:spPr>
          <a:xfrm>
            <a:off x="357158" y="928670"/>
            <a:ext cx="539442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Escolar1" pitchFamily="2" charset="0"/>
              </a:rPr>
              <a:t>Luego              a la                     a                 </a:t>
            </a:r>
            <a:r>
              <a:rPr lang="es-ES" dirty="0">
                <a:latin typeface="Escolar1" pitchFamily="2" charset="0"/>
              </a:rPr>
              <a:t> </a:t>
            </a:r>
            <a:r>
              <a:rPr lang="es-ES" dirty="0" smtClean="0">
                <a:latin typeface="Escolar1" pitchFamily="2" charset="0"/>
              </a:rPr>
              <a:t>          y</a:t>
            </a:r>
            <a:endParaRPr lang="es-ES" dirty="0">
              <a:latin typeface="Escolar1" pitchFamily="2" charset="0"/>
            </a:endParaRPr>
          </a:p>
        </p:txBody>
      </p:sp>
      <p:pic>
        <p:nvPicPr>
          <p:cNvPr id="13" name="Picture 32" descr="C:\Users\USUARIO\Downloads\temp-TMPJlB7Rc20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71538" y="785794"/>
            <a:ext cx="666738" cy="666738"/>
          </a:xfrm>
          <a:prstGeom prst="rect">
            <a:avLst/>
          </a:prstGeom>
          <a:noFill/>
        </p:spPr>
      </p:pic>
      <p:pic>
        <p:nvPicPr>
          <p:cNvPr id="14" name="Picture 8" descr="Resultado de imagen de clase infantil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57422" y="785794"/>
            <a:ext cx="928666" cy="6965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5" name="Picture 33" descr="C:\Users\USUARIO\Downloads\temp-TMPxv2SlY1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86182" y="785794"/>
            <a:ext cx="738176" cy="738176"/>
          </a:xfrm>
          <a:prstGeom prst="rect">
            <a:avLst/>
          </a:prstGeom>
          <a:noFill/>
        </p:spPr>
      </p:pic>
      <p:pic>
        <p:nvPicPr>
          <p:cNvPr id="16" name="Picture 34" descr="C:\Users\USUARIO\Downloads\temp-TMP41nCWZ7553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72000" y="785794"/>
            <a:ext cx="738176" cy="738176"/>
          </a:xfrm>
          <a:prstGeom prst="rect">
            <a:avLst/>
          </a:prstGeom>
          <a:noFill/>
        </p:spPr>
      </p:pic>
      <p:pic>
        <p:nvPicPr>
          <p:cNvPr id="17" name="Picture 35" descr="C:\Users\USUARIO\Downloads\temp-TMPwyKpQ52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643570" y="785794"/>
            <a:ext cx="714380" cy="714380"/>
          </a:xfrm>
          <a:prstGeom prst="rect">
            <a:avLst/>
          </a:prstGeom>
          <a:noFill/>
        </p:spPr>
      </p:pic>
      <p:pic>
        <p:nvPicPr>
          <p:cNvPr id="18" name="Picture 36" descr="C:\Users\USUARIO\Downloads\temp-TMPXNQWor3010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72264" y="785794"/>
            <a:ext cx="738176" cy="738176"/>
          </a:xfrm>
          <a:prstGeom prst="rect">
            <a:avLst/>
          </a:prstGeom>
          <a:noFill/>
        </p:spPr>
      </p:pic>
      <p:pic>
        <p:nvPicPr>
          <p:cNvPr id="1035" name="Picture 11" descr="C:\Users\USUARIO\Downloads\temp_TMPhCiNmn435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00430" y="4357694"/>
            <a:ext cx="1095366" cy="1095366"/>
          </a:xfrm>
          <a:prstGeom prst="rect">
            <a:avLst/>
          </a:prstGeom>
          <a:noFill/>
        </p:spPr>
      </p:pic>
      <p:pic>
        <p:nvPicPr>
          <p:cNvPr id="1036" name="Picture 12" descr="C:\Users\USUARIO\Downloads\temp_TMPzS6JoN49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072330" y="4357694"/>
            <a:ext cx="1023928" cy="1023928"/>
          </a:xfrm>
          <a:prstGeom prst="rect">
            <a:avLst/>
          </a:prstGeom>
          <a:noFill/>
        </p:spPr>
      </p:pic>
      <p:cxnSp>
        <p:nvCxnSpPr>
          <p:cNvPr id="22" name="21 Conector recto"/>
          <p:cNvCxnSpPr/>
          <p:nvPr/>
        </p:nvCxnSpPr>
        <p:spPr>
          <a:xfrm rot="16200000" flipH="1">
            <a:off x="7108049" y="4393413"/>
            <a:ext cx="1000132" cy="9286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rot="5400000">
            <a:off x="7072330" y="4357694"/>
            <a:ext cx="1000132" cy="10001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Audición y lenguaje                                                           CP. PASAMONTE</a:t>
            </a: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85</Words>
  <Application>Microsoft Office PowerPoint</Application>
  <PresentationFormat>Presentación en pantalla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4</cp:revision>
  <dcterms:created xsi:type="dcterms:W3CDTF">2017-05-09T10:54:37Z</dcterms:created>
  <dcterms:modified xsi:type="dcterms:W3CDTF">2018-05-11T10:55:03Z</dcterms:modified>
</cp:coreProperties>
</file>