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sldIdLst>
    <p:sldId id="256" r:id="rId3"/>
    <p:sldId id="257" r:id="rId4"/>
    <p:sldId id="258" r:id="rId5"/>
    <p:sldId id="259" r:id="rId6"/>
    <p:sldId id="260" r:id="rId7"/>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1" d="100"/>
          <a:sy n="101" d="100"/>
        </p:scale>
        <p:origin x="-26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9DCBD3-3DA5-40E8-9F75-690C6245AC91}"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s-ES"/>
        </a:p>
      </dgm:t>
    </dgm:pt>
    <dgm:pt modelId="{CC57F427-6D4B-4F23-8D0F-B94F07AF37E3}">
      <dgm:prSet phldrT="[Texto]"/>
      <dgm:spPr/>
      <dgm:t>
        <a:bodyPr/>
        <a:lstStyle/>
        <a:p>
          <a:r>
            <a:rPr lang="es-ES" dirty="0" smtClean="0"/>
            <a:t>Rechazo de la importancia del texto literario</a:t>
          </a:r>
          <a:endParaRPr lang="es-ES" dirty="0"/>
        </a:p>
      </dgm:t>
    </dgm:pt>
    <dgm:pt modelId="{19181F93-FA45-4226-9C95-85284302592C}" type="parTrans" cxnId="{F63FD8A1-135C-4386-BFFE-81F6221AFA7A}">
      <dgm:prSet/>
      <dgm:spPr/>
      <dgm:t>
        <a:bodyPr/>
        <a:lstStyle/>
        <a:p>
          <a:endParaRPr lang="es-ES"/>
        </a:p>
      </dgm:t>
    </dgm:pt>
    <dgm:pt modelId="{967EC657-0CF2-4859-A76C-EAD1B8495A41}" type="sibTrans" cxnId="{F63FD8A1-135C-4386-BFFE-81F6221AFA7A}">
      <dgm:prSet/>
      <dgm:spPr/>
      <dgm:t>
        <a:bodyPr/>
        <a:lstStyle/>
        <a:p>
          <a:endParaRPr lang="es-ES"/>
        </a:p>
      </dgm:t>
    </dgm:pt>
    <dgm:pt modelId="{4E248E60-7589-44B2-949D-907CCBA4F116}">
      <dgm:prSet phldrT="[Texto]"/>
      <dgm:spPr/>
      <dgm:t>
        <a:bodyPr/>
        <a:lstStyle/>
        <a:p>
          <a:r>
            <a:rPr lang="es-ES" dirty="0" smtClean="0"/>
            <a:t>Importa el espectáculo total: texto, música, luces, gestos, maquillaje y cualquier otro código extralingüístico.</a:t>
          </a:r>
          <a:endParaRPr lang="es-ES" dirty="0"/>
        </a:p>
      </dgm:t>
    </dgm:pt>
    <dgm:pt modelId="{5F8DA5B4-335C-4825-800E-E597FC04E761}" type="parTrans" cxnId="{02671A7F-E3FB-47FA-8B59-E217526FF6C5}">
      <dgm:prSet/>
      <dgm:spPr/>
      <dgm:t>
        <a:bodyPr/>
        <a:lstStyle/>
        <a:p>
          <a:endParaRPr lang="es-ES"/>
        </a:p>
      </dgm:t>
    </dgm:pt>
    <dgm:pt modelId="{FF921EF3-B765-4E9C-A2B1-C0DA874779A8}" type="sibTrans" cxnId="{02671A7F-E3FB-47FA-8B59-E217526FF6C5}">
      <dgm:prSet/>
      <dgm:spPr/>
      <dgm:t>
        <a:bodyPr/>
        <a:lstStyle/>
        <a:p>
          <a:endParaRPr lang="es-ES"/>
        </a:p>
      </dgm:t>
    </dgm:pt>
    <dgm:pt modelId="{2046B707-7C47-42AE-82E1-83525F2CF35B}">
      <dgm:prSet phldrT="[Texto]"/>
      <dgm:spPr/>
      <dgm:t>
        <a:bodyPr/>
        <a:lstStyle/>
        <a:p>
          <a:r>
            <a:rPr lang="es-ES" dirty="0" smtClean="0"/>
            <a:t>La </a:t>
          </a:r>
          <a:r>
            <a:rPr lang="es-ES" dirty="0" smtClean="0"/>
            <a:t>palabra </a:t>
          </a:r>
          <a:r>
            <a:rPr lang="es-ES" dirty="0" smtClean="0"/>
            <a:t>puede incluso estar ausente.</a:t>
          </a:r>
          <a:endParaRPr lang="es-ES" dirty="0"/>
        </a:p>
      </dgm:t>
    </dgm:pt>
    <dgm:pt modelId="{E72903EA-6F7D-4839-9586-42964F442F80}" type="parTrans" cxnId="{8E85C5D5-360B-4269-AC51-5EE72DA6D865}">
      <dgm:prSet/>
      <dgm:spPr/>
      <dgm:t>
        <a:bodyPr/>
        <a:lstStyle/>
        <a:p>
          <a:endParaRPr lang="es-ES"/>
        </a:p>
      </dgm:t>
    </dgm:pt>
    <dgm:pt modelId="{12F0ACF0-8D41-4A60-A8E1-1910163A0D0B}" type="sibTrans" cxnId="{8E85C5D5-360B-4269-AC51-5EE72DA6D865}">
      <dgm:prSet/>
      <dgm:spPr/>
      <dgm:t>
        <a:bodyPr/>
        <a:lstStyle/>
        <a:p>
          <a:endParaRPr lang="es-ES"/>
        </a:p>
      </dgm:t>
    </dgm:pt>
    <dgm:pt modelId="{93440281-9704-4078-B887-DE6B36B8FAD8}">
      <dgm:prSet phldrT="[Texto]"/>
      <dgm:spPr/>
      <dgm:t>
        <a:bodyPr/>
        <a:lstStyle/>
        <a:p>
          <a:r>
            <a:rPr lang="es-ES" dirty="0" smtClean="0"/>
            <a:t>Pretende recuperar los orígenes del teatro</a:t>
          </a:r>
          <a:endParaRPr lang="es-ES" dirty="0"/>
        </a:p>
      </dgm:t>
    </dgm:pt>
    <dgm:pt modelId="{C9A9337F-199D-4B93-A8E3-658EBAF40379}" type="parTrans" cxnId="{A9CFD4D5-3737-47D3-A9F9-41A589FEB15D}">
      <dgm:prSet/>
      <dgm:spPr/>
      <dgm:t>
        <a:bodyPr/>
        <a:lstStyle/>
        <a:p>
          <a:endParaRPr lang="es-ES"/>
        </a:p>
      </dgm:t>
    </dgm:pt>
    <dgm:pt modelId="{520D06A6-402F-4E7D-A09B-ADBB08929A2E}" type="sibTrans" cxnId="{A9CFD4D5-3737-47D3-A9F9-41A589FEB15D}">
      <dgm:prSet/>
      <dgm:spPr/>
      <dgm:t>
        <a:bodyPr/>
        <a:lstStyle/>
        <a:p>
          <a:endParaRPr lang="es-ES"/>
        </a:p>
      </dgm:t>
    </dgm:pt>
    <dgm:pt modelId="{FF1F2B96-3EED-4306-9C53-2CA8DC594763}">
      <dgm:prSet phldrT="[Texto]"/>
      <dgm:spPr/>
      <dgm:t>
        <a:bodyPr/>
        <a:lstStyle/>
        <a:p>
          <a:r>
            <a:rPr lang="es-ES" dirty="0" smtClean="0"/>
            <a:t>Como ceremonia religiosa, rito y fiesta.</a:t>
          </a:r>
          <a:endParaRPr lang="es-ES" dirty="0"/>
        </a:p>
      </dgm:t>
    </dgm:pt>
    <dgm:pt modelId="{B3766539-BA62-4BEF-9A1B-4BDEC693324B}" type="parTrans" cxnId="{4BA40B8A-AC81-44C6-A279-EDC6ECD47A90}">
      <dgm:prSet/>
      <dgm:spPr/>
      <dgm:t>
        <a:bodyPr/>
        <a:lstStyle/>
        <a:p>
          <a:endParaRPr lang="es-ES"/>
        </a:p>
      </dgm:t>
    </dgm:pt>
    <dgm:pt modelId="{F5DECA81-8F17-4341-AEB4-6887DF45A543}" type="sibTrans" cxnId="{4BA40B8A-AC81-44C6-A279-EDC6ECD47A90}">
      <dgm:prSet/>
      <dgm:spPr/>
      <dgm:t>
        <a:bodyPr/>
        <a:lstStyle/>
        <a:p>
          <a:endParaRPr lang="es-ES"/>
        </a:p>
      </dgm:t>
    </dgm:pt>
    <dgm:pt modelId="{75F43551-E1AD-4096-96C2-E69D76FDF29A}">
      <dgm:prSet phldrT="[Texto]"/>
      <dgm:spPr/>
      <dgm:t>
        <a:bodyPr/>
        <a:lstStyle/>
        <a:p>
          <a:r>
            <a:rPr lang="es-ES" dirty="0" smtClean="0"/>
            <a:t>Busca acabar con la pasividad del espectador</a:t>
          </a:r>
          <a:endParaRPr lang="es-ES" dirty="0"/>
        </a:p>
      </dgm:t>
    </dgm:pt>
    <dgm:pt modelId="{71ADE07D-0B22-4673-8BC9-BC8B480A9ED7}" type="parTrans" cxnId="{33B25EBC-E849-4B70-89D6-92480892526D}">
      <dgm:prSet/>
      <dgm:spPr/>
      <dgm:t>
        <a:bodyPr/>
        <a:lstStyle/>
        <a:p>
          <a:endParaRPr lang="es-ES"/>
        </a:p>
      </dgm:t>
    </dgm:pt>
    <dgm:pt modelId="{F80FFBAA-4D65-4B03-8F90-00631F9E8449}" type="sibTrans" cxnId="{33B25EBC-E849-4B70-89D6-92480892526D}">
      <dgm:prSet/>
      <dgm:spPr/>
      <dgm:t>
        <a:bodyPr/>
        <a:lstStyle/>
        <a:p>
          <a:endParaRPr lang="es-ES"/>
        </a:p>
      </dgm:t>
    </dgm:pt>
    <dgm:pt modelId="{3F471BD4-19B7-48B3-8D85-29AF0B909BB2}">
      <dgm:prSet phldrT="[Texto]"/>
      <dgm:spPr/>
      <dgm:t>
        <a:bodyPr/>
        <a:lstStyle/>
        <a:p>
          <a:r>
            <a:rPr lang="es-ES" dirty="0" smtClean="0"/>
            <a:t>A través de la provocación con imágenes violentas.</a:t>
          </a:r>
          <a:endParaRPr lang="es-ES" dirty="0"/>
        </a:p>
      </dgm:t>
    </dgm:pt>
    <dgm:pt modelId="{1BF5EF21-3617-4DDB-B8AC-FDF1C1C2E115}" type="parTrans" cxnId="{9402DE06-0DEF-4DB9-A772-F065EA1A5116}">
      <dgm:prSet/>
      <dgm:spPr/>
      <dgm:t>
        <a:bodyPr/>
        <a:lstStyle/>
        <a:p>
          <a:endParaRPr lang="es-ES"/>
        </a:p>
      </dgm:t>
    </dgm:pt>
    <dgm:pt modelId="{C7CA43AC-0475-43DD-B896-DE7E7700FCC3}" type="sibTrans" cxnId="{9402DE06-0DEF-4DB9-A772-F065EA1A5116}">
      <dgm:prSet/>
      <dgm:spPr/>
      <dgm:t>
        <a:bodyPr/>
        <a:lstStyle/>
        <a:p>
          <a:endParaRPr lang="es-ES"/>
        </a:p>
      </dgm:t>
    </dgm:pt>
    <dgm:pt modelId="{C7C2CCA5-6710-4887-8D98-33DF76F5EC11}">
      <dgm:prSet phldrT="[Texto]"/>
      <dgm:spPr/>
      <dgm:t>
        <a:bodyPr/>
        <a:lstStyle/>
        <a:p>
          <a:r>
            <a:rPr lang="es-ES" dirty="0" smtClean="0"/>
            <a:t>Introducción de elementos mágicos, religiosos, festivos.</a:t>
          </a:r>
          <a:endParaRPr lang="es-ES" dirty="0"/>
        </a:p>
      </dgm:t>
    </dgm:pt>
    <dgm:pt modelId="{574628E2-F754-46D3-BD8C-4F61212BB12D}" type="parTrans" cxnId="{86E7B622-879B-4100-8B90-F5D51131B689}">
      <dgm:prSet/>
      <dgm:spPr/>
      <dgm:t>
        <a:bodyPr/>
        <a:lstStyle/>
        <a:p>
          <a:endParaRPr lang="es-ES"/>
        </a:p>
      </dgm:t>
    </dgm:pt>
    <dgm:pt modelId="{B79D2F7A-F936-4BC6-9CA5-5688CB16FF02}" type="sibTrans" cxnId="{86E7B622-879B-4100-8B90-F5D51131B689}">
      <dgm:prSet/>
      <dgm:spPr/>
      <dgm:t>
        <a:bodyPr/>
        <a:lstStyle/>
        <a:p>
          <a:endParaRPr lang="es-ES"/>
        </a:p>
      </dgm:t>
    </dgm:pt>
    <dgm:pt modelId="{67935499-795B-4837-A80E-DAED21680BA6}">
      <dgm:prSet phldrT="[Texto]"/>
      <dgm:spPr/>
      <dgm:t>
        <a:bodyPr/>
        <a:lstStyle/>
        <a:p>
          <a:r>
            <a:rPr lang="es-ES" dirty="0" smtClean="0"/>
            <a:t>Que inviten al espectador a liberarse.</a:t>
          </a:r>
          <a:endParaRPr lang="es-ES" dirty="0"/>
        </a:p>
      </dgm:t>
    </dgm:pt>
    <dgm:pt modelId="{45FEBA26-C32E-4937-8175-5F1453FA93F9}" type="parTrans" cxnId="{D65605E7-5FFE-4598-891D-A94D74FC6937}">
      <dgm:prSet/>
      <dgm:spPr/>
      <dgm:t>
        <a:bodyPr/>
        <a:lstStyle/>
        <a:p>
          <a:endParaRPr lang="es-ES"/>
        </a:p>
      </dgm:t>
    </dgm:pt>
    <dgm:pt modelId="{24FF9E4D-44E8-448B-993F-25E7F5226D54}" type="sibTrans" cxnId="{D65605E7-5FFE-4598-891D-A94D74FC6937}">
      <dgm:prSet/>
      <dgm:spPr/>
      <dgm:t>
        <a:bodyPr/>
        <a:lstStyle/>
        <a:p>
          <a:endParaRPr lang="es-ES"/>
        </a:p>
      </dgm:t>
    </dgm:pt>
    <dgm:pt modelId="{3002F0DE-61D1-4708-8226-24827A300A90}">
      <dgm:prSet phldrT="[Texto]"/>
      <dgm:spPr/>
      <dgm:t>
        <a:bodyPr/>
        <a:lstStyle/>
        <a:p>
          <a:r>
            <a:rPr lang="es-ES" dirty="0" smtClean="0"/>
            <a:t>El teatro como comunicación bilateral.</a:t>
          </a:r>
          <a:endParaRPr lang="es-ES" dirty="0"/>
        </a:p>
      </dgm:t>
    </dgm:pt>
    <dgm:pt modelId="{8844C960-2010-46E8-9767-7ABD8A22F5D3}" type="parTrans" cxnId="{5F8C0099-F624-4A8A-907F-486190D7907E}">
      <dgm:prSet/>
      <dgm:spPr/>
      <dgm:t>
        <a:bodyPr/>
        <a:lstStyle/>
        <a:p>
          <a:endParaRPr lang="es-ES"/>
        </a:p>
      </dgm:t>
    </dgm:pt>
    <dgm:pt modelId="{21069D6E-8436-4C8A-8FAB-629E98DC97A7}" type="sibTrans" cxnId="{5F8C0099-F624-4A8A-907F-486190D7907E}">
      <dgm:prSet/>
      <dgm:spPr/>
      <dgm:t>
        <a:bodyPr/>
        <a:lstStyle/>
        <a:p>
          <a:endParaRPr lang="es-ES"/>
        </a:p>
      </dgm:t>
    </dgm:pt>
    <dgm:pt modelId="{A4BE5422-F52E-4D29-92D8-75C611DAEDEF}">
      <dgm:prSet/>
      <dgm:spPr/>
      <dgm:t>
        <a:bodyPr/>
        <a:lstStyle/>
        <a:p>
          <a:r>
            <a:rPr lang="es-ES" dirty="0" smtClean="0"/>
            <a:t>Toma como ejemplo las representaciones orientales</a:t>
          </a:r>
          <a:endParaRPr lang="es-ES" dirty="0"/>
        </a:p>
      </dgm:t>
    </dgm:pt>
    <dgm:pt modelId="{CCD451DC-140A-4FFA-BF69-49252A2963AC}" type="parTrans" cxnId="{041623D5-6D10-42A7-BEED-33AE82A2E8E6}">
      <dgm:prSet/>
      <dgm:spPr/>
      <dgm:t>
        <a:bodyPr/>
        <a:lstStyle/>
        <a:p>
          <a:endParaRPr lang="es-ES"/>
        </a:p>
      </dgm:t>
    </dgm:pt>
    <dgm:pt modelId="{138C4F92-BCB7-40E6-8D5D-8E543B4F4216}" type="sibTrans" cxnId="{041623D5-6D10-42A7-BEED-33AE82A2E8E6}">
      <dgm:prSet/>
      <dgm:spPr/>
      <dgm:t>
        <a:bodyPr/>
        <a:lstStyle/>
        <a:p>
          <a:endParaRPr lang="es-ES"/>
        </a:p>
      </dgm:t>
    </dgm:pt>
    <dgm:pt modelId="{1130DDA3-D93A-46FF-AF4A-E438A94FB584}">
      <dgm:prSet/>
      <dgm:spPr/>
      <dgm:t>
        <a:bodyPr/>
        <a:lstStyle/>
        <a:p>
          <a:r>
            <a:rPr lang="es-ES" dirty="0" smtClean="0"/>
            <a:t>Especialmente, chinas y balinesas.</a:t>
          </a:r>
          <a:endParaRPr lang="es-ES" dirty="0"/>
        </a:p>
      </dgm:t>
    </dgm:pt>
    <dgm:pt modelId="{11A60B52-5683-458E-BEFB-24784C2C68B9}" type="parTrans" cxnId="{548D714E-670E-471C-ADE1-0EC57EEA7218}">
      <dgm:prSet/>
      <dgm:spPr/>
    </dgm:pt>
    <dgm:pt modelId="{9FB68A35-FFC7-47D6-9C44-E994EFB3A1E5}" type="sibTrans" cxnId="{548D714E-670E-471C-ADE1-0EC57EEA7218}">
      <dgm:prSet/>
      <dgm:spPr/>
    </dgm:pt>
    <dgm:pt modelId="{563E2ABF-3AE9-439D-8611-04645832E2A6}">
      <dgm:prSet/>
      <dgm:spPr/>
      <dgm:t>
        <a:bodyPr/>
        <a:lstStyle/>
        <a:p>
          <a:r>
            <a:rPr lang="es-ES" dirty="0" smtClean="0"/>
            <a:t>Aquí la esencia del teatro para él: el trabajo con el físico del actor.</a:t>
          </a:r>
          <a:endParaRPr lang="es-ES" dirty="0"/>
        </a:p>
      </dgm:t>
    </dgm:pt>
    <dgm:pt modelId="{6D003711-8D5D-4881-85BE-515039E14C06}" type="parTrans" cxnId="{05F59C7D-5EFF-4629-93D8-F2591C289000}">
      <dgm:prSet/>
      <dgm:spPr/>
    </dgm:pt>
    <dgm:pt modelId="{E82B44E2-6151-4BF8-8ECB-2BDDB9A96692}" type="sibTrans" cxnId="{05F59C7D-5EFF-4629-93D8-F2591C289000}">
      <dgm:prSet/>
      <dgm:spPr/>
    </dgm:pt>
    <dgm:pt modelId="{26969A3D-BC8D-441F-A0D8-D9E8DCF4BDF5}" type="pres">
      <dgm:prSet presAssocID="{7B9DCBD3-3DA5-40E8-9F75-690C6245AC91}" presName="Name0" presStyleCnt="0">
        <dgm:presLayoutVars>
          <dgm:dir/>
          <dgm:animLvl val="lvl"/>
          <dgm:resizeHandles val="exact"/>
        </dgm:presLayoutVars>
      </dgm:prSet>
      <dgm:spPr/>
      <dgm:t>
        <a:bodyPr/>
        <a:lstStyle/>
        <a:p>
          <a:endParaRPr lang="es-ES"/>
        </a:p>
      </dgm:t>
    </dgm:pt>
    <dgm:pt modelId="{35463F24-225D-44D8-8472-58A1A545C2E3}" type="pres">
      <dgm:prSet presAssocID="{CC57F427-6D4B-4F23-8D0F-B94F07AF37E3}" presName="linNode" presStyleCnt="0"/>
      <dgm:spPr/>
    </dgm:pt>
    <dgm:pt modelId="{CF840E5C-48E4-48EA-AFCD-D1DA0534D127}" type="pres">
      <dgm:prSet presAssocID="{CC57F427-6D4B-4F23-8D0F-B94F07AF37E3}" presName="parentText" presStyleLbl="node1" presStyleIdx="0" presStyleCnt="4">
        <dgm:presLayoutVars>
          <dgm:chMax val="1"/>
          <dgm:bulletEnabled val="1"/>
        </dgm:presLayoutVars>
      </dgm:prSet>
      <dgm:spPr/>
      <dgm:t>
        <a:bodyPr/>
        <a:lstStyle/>
        <a:p>
          <a:endParaRPr lang="es-ES"/>
        </a:p>
      </dgm:t>
    </dgm:pt>
    <dgm:pt modelId="{DD5FA8F4-C987-4B1C-8B4E-0200CD7E5D3F}" type="pres">
      <dgm:prSet presAssocID="{CC57F427-6D4B-4F23-8D0F-B94F07AF37E3}" presName="descendantText" presStyleLbl="alignAccFollowNode1" presStyleIdx="0" presStyleCnt="4">
        <dgm:presLayoutVars>
          <dgm:bulletEnabled val="1"/>
        </dgm:presLayoutVars>
      </dgm:prSet>
      <dgm:spPr/>
      <dgm:t>
        <a:bodyPr/>
        <a:lstStyle/>
        <a:p>
          <a:endParaRPr lang="es-ES"/>
        </a:p>
      </dgm:t>
    </dgm:pt>
    <dgm:pt modelId="{4B137320-19D8-414A-B598-BC3A69D41480}" type="pres">
      <dgm:prSet presAssocID="{967EC657-0CF2-4859-A76C-EAD1B8495A41}" presName="sp" presStyleCnt="0"/>
      <dgm:spPr/>
    </dgm:pt>
    <dgm:pt modelId="{12274D72-8EFD-4F65-A332-26A3711F0339}" type="pres">
      <dgm:prSet presAssocID="{93440281-9704-4078-B887-DE6B36B8FAD8}" presName="linNode" presStyleCnt="0"/>
      <dgm:spPr/>
    </dgm:pt>
    <dgm:pt modelId="{B1065A96-9689-4F1E-BDAC-68AA0BC38ED3}" type="pres">
      <dgm:prSet presAssocID="{93440281-9704-4078-B887-DE6B36B8FAD8}" presName="parentText" presStyleLbl="node1" presStyleIdx="1" presStyleCnt="4">
        <dgm:presLayoutVars>
          <dgm:chMax val="1"/>
          <dgm:bulletEnabled val="1"/>
        </dgm:presLayoutVars>
      </dgm:prSet>
      <dgm:spPr/>
      <dgm:t>
        <a:bodyPr/>
        <a:lstStyle/>
        <a:p>
          <a:endParaRPr lang="es-ES"/>
        </a:p>
      </dgm:t>
    </dgm:pt>
    <dgm:pt modelId="{F45142EE-E36F-461E-BC09-B68A2B3E65C2}" type="pres">
      <dgm:prSet presAssocID="{93440281-9704-4078-B887-DE6B36B8FAD8}" presName="descendantText" presStyleLbl="alignAccFollowNode1" presStyleIdx="1" presStyleCnt="4">
        <dgm:presLayoutVars>
          <dgm:bulletEnabled val="1"/>
        </dgm:presLayoutVars>
      </dgm:prSet>
      <dgm:spPr/>
      <dgm:t>
        <a:bodyPr/>
        <a:lstStyle/>
        <a:p>
          <a:endParaRPr lang="es-ES"/>
        </a:p>
      </dgm:t>
    </dgm:pt>
    <dgm:pt modelId="{3FA75DB4-7495-4500-9CB0-033CBC28CCC1}" type="pres">
      <dgm:prSet presAssocID="{520D06A6-402F-4E7D-A09B-ADBB08929A2E}" presName="sp" presStyleCnt="0"/>
      <dgm:spPr/>
    </dgm:pt>
    <dgm:pt modelId="{D9A3CD19-DB41-4654-BADF-9D53C126932E}" type="pres">
      <dgm:prSet presAssocID="{75F43551-E1AD-4096-96C2-E69D76FDF29A}" presName="linNode" presStyleCnt="0"/>
      <dgm:spPr/>
    </dgm:pt>
    <dgm:pt modelId="{4F99A195-F9A0-4E1B-AC1E-8A1A0327133B}" type="pres">
      <dgm:prSet presAssocID="{75F43551-E1AD-4096-96C2-E69D76FDF29A}" presName="parentText" presStyleLbl="node1" presStyleIdx="2" presStyleCnt="4">
        <dgm:presLayoutVars>
          <dgm:chMax val="1"/>
          <dgm:bulletEnabled val="1"/>
        </dgm:presLayoutVars>
      </dgm:prSet>
      <dgm:spPr/>
      <dgm:t>
        <a:bodyPr/>
        <a:lstStyle/>
        <a:p>
          <a:endParaRPr lang="es-ES"/>
        </a:p>
      </dgm:t>
    </dgm:pt>
    <dgm:pt modelId="{4740A356-93CD-47AC-BE5E-AC53316EBFFB}" type="pres">
      <dgm:prSet presAssocID="{75F43551-E1AD-4096-96C2-E69D76FDF29A}" presName="descendantText" presStyleLbl="alignAccFollowNode1" presStyleIdx="2" presStyleCnt="4">
        <dgm:presLayoutVars>
          <dgm:bulletEnabled val="1"/>
        </dgm:presLayoutVars>
      </dgm:prSet>
      <dgm:spPr/>
      <dgm:t>
        <a:bodyPr/>
        <a:lstStyle/>
        <a:p>
          <a:endParaRPr lang="es-ES"/>
        </a:p>
      </dgm:t>
    </dgm:pt>
    <dgm:pt modelId="{3F9BE50A-1088-45E6-9410-A4FDF7B3AD24}" type="pres">
      <dgm:prSet presAssocID="{F80FFBAA-4D65-4B03-8F90-00631F9E8449}" presName="sp" presStyleCnt="0"/>
      <dgm:spPr/>
    </dgm:pt>
    <dgm:pt modelId="{E8B3A563-8786-495F-A4E9-9B64F8E35436}" type="pres">
      <dgm:prSet presAssocID="{A4BE5422-F52E-4D29-92D8-75C611DAEDEF}" presName="linNode" presStyleCnt="0"/>
      <dgm:spPr/>
    </dgm:pt>
    <dgm:pt modelId="{E3D37B0A-8DE5-4AB7-B012-F09705939521}" type="pres">
      <dgm:prSet presAssocID="{A4BE5422-F52E-4D29-92D8-75C611DAEDEF}" presName="parentText" presStyleLbl="node1" presStyleIdx="3" presStyleCnt="4">
        <dgm:presLayoutVars>
          <dgm:chMax val="1"/>
          <dgm:bulletEnabled val="1"/>
        </dgm:presLayoutVars>
      </dgm:prSet>
      <dgm:spPr/>
      <dgm:t>
        <a:bodyPr/>
        <a:lstStyle/>
        <a:p>
          <a:endParaRPr lang="es-ES"/>
        </a:p>
      </dgm:t>
    </dgm:pt>
    <dgm:pt modelId="{3FF2113E-22D4-42D9-8FB6-E37E9D7BECC4}" type="pres">
      <dgm:prSet presAssocID="{A4BE5422-F52E-4D29-92D8-75C611DAEDEF}" presName="descendantText" presStyleLbl="alignAccFollowNode1" presStyleIdx="3" presStyleCnt="4">
        <dgm:presLayoutVars>
          <dgm:bulletEnabled val="1"/>
        </dgm:presLayoutVars>
      </dgm:prSet>
      <dgm:spPr/>
      <dgm:t>
        <a:bodyPr/>
        <a:lstStyle/>
        <a:p>
          <a:endParaRPr lang="es-ES"/>
        </a:p>
      </dgm:t>
    </dgm:pt>
  </dgm:ptLst>
  <dgm:cxnLst>
    <dgm:cxn modelId="{4BA40B8A-AC81-44C6-A279-EDC6ECD47A90}" srcId="{93440281-9704-4078-B887-DE6B36B8FAD8}" destId="{FF1F2B96-3EED-4306-9C53-2CA8DC594763}" srcOrd="0" destOrd="0" parTransId="{B3766539-BA62-4BEF-9A1B-4BDEC693324B}" sibTransId="{F5DECA81-8F17-4341-AEB4-6887DF45A543}"/>
    <dgm:cxn modelId="{B263CF18-4E95-4449-8928-DCABF81645D6}" type="presOf" srcId="{2046B707-7C47-42AE-82E1-83525F2CF35B}" destId="{DD5FA8F4-C987-4B1C-8B4E-0200CD7E5D3F}" srcOrd="0" destOrd="1" presId="urn:microsoft.com/office/officeart/2005/8/layout/vList5"/>
    <dgm:cxn modelId="{3746A10A-188C-47E3-9105-F6E5B3A2D3C1}" type="presOf" srcId="{3002F0DE-61D1-4708-8226-24827A300A90}" destId="{4740A356-93CD-47AC-BE5E-AC53316EBFFB}" srcOrd="0" destOrd="1" presId="urn:microsoft.com/office/officeart/2005/8/layout/vList5"/>
    <dgm:cxn modelId="{548D714E-670E-471C-ADE1-0EC57EEA7218}" srcId="{A4BE5422-F52E-4D29-92D8-75C611DAEDEF}" destId="{1130DDA3-D93A-46FF-AF4A-E438A94FB584}" srcOrd="0" destOrd="0" parTransId="{11A60B52-5683-458E-BEFB-24784C2C68B9}" sibTransId="{9FB68A35-FFC7-47D6-9C44-E994EFB3A1E5}"/>
    <dgm:cxn modelId="{33B25EBC-E849-4B70-89D6-92480892526D}" srcId="{7B9DCBD3-3DA5-40E8-9F75-690C6245AC91}" destId="{75F43551-E1AD-4096-96C2-E69D76FDF29A}" srcOrd="2" destOrd="0" parTransId="{71ADE07D-0B22-4673-8BC9-BC8B480A9ED7}" sibTransId="{F80FFBAA-4D65-4B03-8F90-00631F9E8449}"/>
    <dgm:cxn modelId="{8128F29C-28E8-4D9A-AA80-63F746FFC427}" type="presOf" srcId="{67935499-795B-4837-A80E-DAED21680BA6}" destId="{F45142EE-E36F-461E-BC09-B68A2B3E65C2}" srcOrd="0" destOrd="2" presId="urn:microsoft.com/office/officeart/2005/8/layout/vList5"/>
    <dgm:cxn modelId="{BA09FD74-14F3-40D9-9EB4-D4C02C78E894}" type="presOf" srcId="{93440281-9704-4078-B887-DE6B36B8FAD8}" destId="{B1065A96-9689-4F1E-BDAC-68AA0BC38ED3}" srcOrd="0" destOrd="0" presId="urn:microsoft.com/office/officeart/2005/8/layout/vList5"/>
    <dgm:cxn modelId="{43558785-C074-4BA5-A417-8BEDCBBEE6C6}" type="presOf" srcId="{3F471BD4-19B7-48B3-8D85-29AF0B909BB2}" destId="{4740A356-93CD-47AC-BE5E-AC53316EBFFB}" srcOrd="0" destOrd="0" presId="urn:microsoft.com/office/officeart/2005/8/layout/vList5"/>
    <dgm:cxn modelId="{252F9622-C8A7-4E85-BDD5-2E32C9C7E3F6}" type="presOf" srcId="{4E248E60-7589-44B2-949D-907CCBA4F116}" destId="{DD5FA8F4-C987-4B1C-8B4E-0200CD7E5D3F}" srcOrd="0" destOrd="0" presId="urn:microsoft.com/office/officeart/2005/8/layout/vList5"/>
    <dgm:cxn modelId="{D65605E7-5FFE-4598-891D-A94D74FC6937}" srcId="{93440281-9704-4078-B887-DE6B36B8FAD8}" destId="{67935499-795B-4837-A80E-DAED21680BA6}" srcOrd="2" destOrd="0" parTransId="{45FEBA26-C32E-4937-8175-5F1453FA93F9}" sibTransId="{24FF9E4D-44E8-448B-993F-25E7F5226D54}"/>
    <dgm:cxn modelId="{8E155AD6-AEF5-4197-8E22-B4167670E4FB}" type="presOf" srcId="{1130DDA3-D93A-46FF-AF4A-E438A94FB584}" destId="{3FF2113E-22D4-42D9-8FB6-E37E9D7BECC4}" srcOrd="0" destOrd="0" presId="urn:microsoft.com/office/officeart/2005/8/layout/vList5"/>
    <dgm:cxn modelId="{11FC0D4D-87D6-4937-9FDE-97C3D4098CED}" type="presOf" srcId="{7B9DCBD3-3DA5-40E8-9F75-690C6245AC91}" destId="{26969A3D-BC8D-441F-A0D8-D9E8DCF4BDF5}" srcOrd="0" destOrd="0" presId="urn:microsoft.com/office/officeart/2005/8/layout/vList5"/>
    <dgm:cxn modelId="{9402DE06-0DEF-4DB9-A772-F065EA1A5116}" srcId="{75F43551-E1AD-4096-96C2-E69D76FDF29A}" destId="{3F471BD4-19B7-48B3-8D85-29AF0B909BB2}" srcOrd="0" destOrd="0" parTransId="{1BF5EF21-3617-4DDB-B8AC-FDF1C1C2E115}" sibTransId="{C7CA43AC-0475-43DD-B896-DE7E7700FCC3}"/>
    <dgm:cxn modelId="{05F59C7D-5EFF-4629-93D8-F2591C289000}" srcId="{A4BE5422-F52E-4D29-92D8-75C611DAEDEF}" destId="{563E2ABF-3AE9-439D-8611-04645832E2A6}" srcOrd="1" destOrd="0" parTransId="{6D003711-8D5D-4881-85BE-515039E14C06}" sibTransId="{E82B44E2-6151-4BF8-8ECB-2BDDB9A96692}"/>
    <dgm:cxn modelId="{DDD4B339-9582-4E1C-99FD-DD289145ABAE}" type="presOf" srcId="{75F43551-E1AD-4096-96C2-E69D76FDF29A}" destId="{4F99A195-F9A0-4E1B-AC1E-8A1A0327133B}" srcOrd="0" destOrd="0" presId="urn:microsoft.com/office/officeart/2005/8/layout/vList5"/>
    <dgm:cxn modelId="{041623D5-6D10-42A7-BEED-33AE82A2E8E6}" srcId="{7B9DCBD3-3DA5-40E8-9F75-690C6245AC91}" destId="{A4BE5422-F52E-4D29-92D8-75C611DAEDEF}" srcOrd="3" destOrd="0" parTransId="{CCD451DC-140A-4FFA-BF69-49252A2963AC}" sibTransId="{138C4F92-BCB7-40E6-8D5D-8E543B4F4216}"/>
    <dgm:cxn modelId="{621DAA5A-9512-470B-BCEC-EC3245128E41}" type="presOf" srcId="{C7C2CCA5-6710-4887-8D98-33DF76F5EC11}" destId="{F45142EE-E36F-461E-BC09-B68A2B3E65C2}" srcOrd="0" destOrd="1" presId="urn:microsoft.com/office/officeart/2005/8/layout/vList5"/>
    <dgm:cxn modelId="{8E85C5D5-360B-4269-AC51-5EE72DA6D865}" srcId="{CC57F427-6D4B-4F23-8D0F-B94F07AF37E3}" destId="{2046B707-7C47-42AE-82E1-83525F2CF35B}" srcOrd="1" destOrd="0" parTransId="{E72903EA-6F7D-4839-9586-42964F442F80}" sibTransId="{12F0ACF0-8D41-4A60-A8E1-1910163A0D0B}"/>
    <dgm:cxn modelId="{F63FD8A1-135C-4386-BFFE-81F6221AFA7A}" srcId="{7B9DCBD3-3DA5-40E8-9F75-690C6245AC91}" destId="{CC57F427-6D4B-4F23-8D0F-B94F07AF37E3}" srcOrd="0" destOrd="0" parTransId="{19181F93-FA45-4226-9C95-85284302592C}" sibTransId="{967EC657-0CF2-4859-A76C-EAD1B8495A41}"/>
    <dgm:cxn modelId="{1CF48949-B3C9-4591-890C-3B242D067298}" type="presOf" srcId="{A4BE5422-F52E-4D29-92D8-75C611DAEDEF}" destId="{E3D37B0A-8DE5-4AB7-B012-F09705939521}" srcOrd="0" destOrd="0" presId="urn:microsoft.com/office/officeart/2005/8/layout/vList5"/>
    <dgm:cxn modelId="{4442E352-4C4A-42CB-ACCA-413631AF3F6E}" type="presOf" srcId="{CC57F427-6D4B-4F23-8D0F-B94F07AF37E3}" destId="{CF840E5C-48E4-48EA-AFCD-D1DA0534D127}" srcOrd="0" destOrd="0" presId="urn:microsoft.com/office/officeart/2005/8/layout/vList5"/>
    <dgm:cxn modelId="{1F3E2B4F-8C16-47B7-8C1B-B4E03E7F483B}" type="presOf" srcId="{563E2ABF-3AE9-439D-8611-04645832E2A6}" destId="{3FF2113E-22D4-42D9-8FB6-E37E9D7BECC4}" srcOrd="0" destOrd="1" presId="urn:microsoft.com/office/officeart/2005/8/layout/vList5"/>
    <dgm:cxn modelId="{FF0C33EE-8896-47B3-A0FC-949B28C70112}" type="presOf" srcId="{FF1F2B96-3EED-4306-9C53-2CA8DC594763}" destId="{F45142EE-E36F-461E-BC09-B68A2B3E65C2}" srcOrd="0" destOrd="0" presId="urn:microsoft.com/office/officeart/2005/8/layout/vList5"/>
    <dgm:cxn modelId="{86E7B622-879B-4100-8B90-F5D51131B689}" srcId="{93440281-9704-4078-B887-DE6B36B8FAD8}" destId="{C7C2CCA5-6710-4887-8D98-33DF76F5EC11}" srcOrd="1" destOrd="0" parTransId="{574628E2-F754-46D3-BD8C-4F61212BB12D}" sibTransId="{B79D2F7A-F936-4BC6-9CA5-5688CB16FF02}"/>
    <dgm:cxn modelId="{A9CFD4D5-3737-47D3-A9F9-41A589FEB15D}" srcId="{7B9DCBD3-3DA5-40E8-9F75-690C6245AC91}" destId="{93440281-9704-4078-B887-DE6B36B8FAD8}" srcOrd="1" destOrd="0" parTransId="{C9A9337F-199D-4B93-A8E3-658EBAF40379}" sibTransId="{520D06A6-402F-4E7D-A09B-ADBB08929A2E}"/>
    <dgm:cxn modelId="{5F8C0099-F624-4A8A-907F-486190D7907E}" srcId="{75F43551-E1AD-4096-96C2-E69D76FDF29A}" destId="{3002F0DE-61D1-4708-8226-24827A300A90}" srcOrd="1" destOrd="0" parTransId="{8844C960-2010-46E8-9767-7ABD8A22F5D3}" sibTransId="{21069D6E-8436-4C8A-8FAB-629E98DC97A7}"/>
    <dgm:cxn modelId="{02671A7F-E3FB-47FA-8B59-E217526FF6C5}" srcId="{CC57F427-6D4B-4F23-8D0F-B94F07AF37E3}" destId="{4E248E60-7589-44B2-949D-907CCBA4F116}" srcOrd="0" destOrd="0" parTransId="{5F8DA5B4-335C-4825-800E-E597FC04E761}" sibTransId="{FF921EF3-B765-4E9C-A2B1-C0DA874779A8}"/>
    <dgm:cxn modelId="{184F8B32-3056-4DAC-BBF5-6EF45B0B9611}" type="presParOf" srcId="{26969A3D-BC8D-441F-A0D8-D9E8DCF4BDF5}" destId="{35463F24-225D-44D8-8472-58A1A545C2E3}" srcOrd="0" destOrd="0" presId="urn:microsoft.com/office/officeart/2005/8/layout/vList5"/>
    <dgm:cxn modelId="{5D255FAD-840F-42D9-8236-47565F0D86E7}" type="presParOf" srcId="{35463F24-225D-44D8-8472-58A1A545C2E3}" destId="{CF840E5C-48E4-48EA-AFCD-D1DA0534D127}" srcOrd="0" destOrd="0" presId="urn:microsoft.com/office/officeart/2005/8/layout/vList5"/>
    <dgm:cxn modelId="{552A16D1-1862-429F-9D73-607D8E7FCC36}" type="presParOf" srcId="{35463F24-225D-44D8-8472-58A1A545C2E3}" destId="{DD5FA8F4-C987-4B1C-8B4E-0200CD7E5D3F}" srcOrd="1" destOrd="0" presId="urn:microsoft.com/office/officeart/2005/8/layout/vList5"/>
    <dgm:cxn modelId="{C28D02D0-5544-44D2-ABAB-A0FF7D3C86B7}" type="presParOf" srcId="{26969A3D-BC8D-441F-A0D8-D9E8DCF4BDF5}" destId="{4B137320-19D8-414A-B598-BC3A69D41480}" srcOrd="1" destOrd="0" presId="urn:microsoft.com/office/officeart/2005/8/layout/vList5"/>
    <dgm:cxn modelId="{0B062822-9631-45E4-AEE3-6CC902649C9C}" type="presParOf" srcId="{26969A3D-BC8D-441F-A0D8-D9E8DCF4BDF5}" destId="{12274D72-8EFD-4F65-A332-26A3711F0339}" srcOrd="2" destOrd="0" presId="urn:microsoft.com/office/officeart/2005/8/layout/vList5"/>
    <dgm:cxn modelId="{AB1874CC-3BF8-4D6E-9C07-AC8D43AD2010}" type="presParOf" srcId="{12274D72-8EFD-4F65-A332-26A3711F0339}" destId="{B1065A96-9689-4F1E-BDAC-68AA0BC38ED3}" srcOrd="0" destOrd="0" presId="urn:microsoft.com/office/officeart/2005/8/layout/vList5"/>
    <dgm:cxn modelId="{923C6843-C503-493A-998E-A0037EAAD565}" type="presParOf" srcId="{12274D72-8EFD-4F65-A332-26A3711F0339}" destId="{F45142EE-E36F-461E-BC09-B68A2B3E65C2}" srcOrd="1" destOrd="0" presId="urn:microsoft.com/office/officeart/2005/8/layout/vList5"/>
    <dgm:cxn modelId="{F1B062E0-FC55-4802-BB8D-35670681F305}" type="presParOf" srcId="{26969A3D-BC8D-441F-A0D8-D9E8DCF4BDF5}" destId="{3FA75DB4-7495-4500-9CB0-033CBC28CCC1}" srcOrd="3" destOrd="0" presId="urn:microsoft.com/office/officeart/2005/8/layout/vList5"/>
    <dgm:cxn modelId="{47C1503C-F71D-4002-9670-B7FF87D22AF5}" type="presParOf" srcId="{26969A3D-BC8D-441F-A0D8-D9E8DCF4BDF5}" destId="{D9A3CD19-DB41-4654-BADF-9D53C126932E}" srcOrd="4" destOrd="0" presId="urn:microsoft.com/office/officeart/2005/8/layout/vList5"/>
    <dgm:cxn modelId="{AC6E9562-6CAB-459E-AFD0-75CAA32E4076}" type="presParOf" srcId="{D9A3CD19-DB41-4654-BADF-9D53C126932E}" destId="{4F99A195-F9A0-4E1B-AC1E-8A1A0327133B}" srcOrd="0" destOrd="0" presId="urn:microsoft.com/office/officeart/2005/8/layout/vList5"/>
    <dgm:cxn modelId="{C7D80635-C121-4120-89D3-2024B06BA8E9}" type="presParOf" srcId="{D9A3CD19-DB41-4654-BADF-9D53C126932E}" destId="{4740A356-93CD-47AC-BE5E-AC53316EBFFB}" srcOrd="1" destOrd="0" presId="urn:microsoft.com/office/officeart/2005/8/layout/vList5"/>
    <dgm:cxn modelId="{7DCE970F-2568-4A8C-A27F-98BA5EEAAE7C}" type="presParOf" srcId="{26969A3D-BC8D-441F-A0D8-D9E8DCF4BDF5}" destId="{3F9BE50A-1088-45E6-9410-A4FDF7B3AD24}" srcOrd="5" destOrd="0" presId="urn:microsoft.com/office/officeart/2005/8/layout/vList5"/>
    <dgm:cxn modelId="{5CE07BF8-86D2-46E5-A214-B5507419993E}" type="presParOf" srcId="{26969A3D-BC8D-441F-A0D8-D9E8DCF4BDF5}" destId="{E8B3A563-8786-495F-A4E9-9B64F8E35436}" srcOrd="6" destOrd="0" presId="urn:microsoft.com/office/officeart/2005/8/layout/vList5"/>
    <dgm:cxn modelId="{4616A9B8-7561-46E0-AC52-DF14B7C18097}" type="presParOf" srcId="{E8B3A563-8786-495F-A4E9-9B64F8E35436}" destId="{E3D37B0A-8DE5-4AB7-B012-F09705939521}" srcOrd="0" destOrd="0" presId="urn:microsoft.com/office/officeart/2005/8/layout/vList5"/>
    <dgm:cxn modelId="{B58FF41C-3C32-44E7-BEEE-6B00253499B4}" type="presParOf" srcId="{E8B3A563-8786-495F-A4E9-9B64F8E35436}" destId="{3FF2113E-22D4-42D9-8FB6-E37E9D7BECC4}"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5FA8F4-C987-4B1C-8B4E-0200CD7E5D3F}">
      <dsp:nvSpPr>
        <dsp:cNvPr id="0" name=""/>
        <dsp:cNvSpPr/>
      </dsp:nvSpPr>
      <dsp:spPr>
        <a:xfrm rot="5400000">
          <a:off x="4562538" y="-1846845"/>
          <a:ext cx="765302" cy="4654296"/>
        </a:xfrm>
        <a:prstGeom prst="round2SameRect">
          <a:avLst/>
        </a:prstGeom>
        <a:solidFill>
          <a:schemeClr val="accent1">
            <a:alpha val="90000"/>
            <a:tint val="40000"/>
            <a:hueOff val="0"/>
            <a:satOff val="0"/>
            <a:lumOff val="0"/>
            <a:alphaOff val="0"/>
          </a:schemeClr>
        </a:solidFill>
        <a:ln w="425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s-ES" sz="1400" kern="1200" dirty="0" smtClean="0"/>
            <a:t>Importa el espectáculo total: texto, música, luces, gestos, maquillaje y cualquier otro código extralingüístico.</a:t>
          </a:r>
          <a:endParaRPr lang="es-ES" sz="1400" kern="1200" dirty="0"/>
        </a:p>
        <a:p>
          <a:pPr marL="114300" lvl="1" indent="-114300" algn="l" defTabSz="622300">
            <a:lnSpc>
              <a:spcPct val="90000"/>
            </a:lnSpc>
            <a:spcBef>
              <a:spcPct val="0"/>
            </a:spcBef>
            <a:spcAft>
              <a:spcPct val="15000"/>
            </a:spcAft>
            <a:buChar char="••"/>
          </a:pPr>
          <a:r>
            <a:rPr lang="es-ES" sz="1400" kern="1200" dirty="0" smtClean="0"/>
            <a:t>La </a:t>
          </a:r>
          <a:r>
            <a:rPr lang="es-ES" sz="1400" kern="1200" dirty="0" smtClean="0"/>
            <a:t>palabra </a:t>
          </a:r>
          <a:r>
            <a:rPr lang="es-ES" sz="1400" kern="1200" dirty="0" smtClean="0"/>
            <a:t>puede incluso estar ausente.</a:t>
          </a:r>
          <a:endParaRPr lang="es-ES" sz="1400" kern="1200" dirty="0"/>
        </a:p>
      </dsp:txBody>
      <dsp:txXfrm rot="-5400000">
        <a:off x="2618042" y="135010"/>
        <a:ext cx="4616937" cy="690584"/>
      </dsp:txXfrm>
    </dsp:sp>
    <dsp:sp modelId="{CF840E5C-48E4-48EA-AFCD-D1DA0534D127}">
      <dsp:nvSpPr>
        <dsp:cNvPr id="0" name=""/>
        <dsp:cNvSpPr/>
      </dsp:nvSpPr>
      <dsp:spPr>
        <a:xfrm>
          <a:off x="0" y="1988"/>
          <a:ext cx="2618041" cy="956627"/>
        </a:xfrm>
        <a:prstGeom prst="roundRect">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s-ES" sz="2000" kern="1200" dirty="0" smtClean="0"/>
            <a:t>Rechazo de la importancia del texto literario</a:t>
          </a:r>
          <a:endParaRPr lang="es-ES" sz="2000" kern="1200" dirty="0"/>
        </a:p>
      </dsp:txBody>
      <dsp:txXfrm>
        <a:off x="46699" y="48687"/>
        <a:ext cx="2524643" cy="863229"/>
      </dsp:txXfrm>
    </dsp:sp>
    <dsp:sp modelId="{F45142EE-E36F-461E-BC09-B68A2B3E65C2}">
      <dsp:nvSpPr>
        <dsp:cNvPr id="0" name=""/>
        <dsp:cNvSpPr/>
      </dsp:nvSpPr>
      <dsp:spPr>
        <a:xfrm rot="5400000">
          <a:off x="4562538" y="-842386"/>
          <a:ext cx="765302" cy="4654296"/>
        </a:xfrm>
        <a:prstGeom prst="round2SameRect">
          <a:avLst/>
        </a:prstGeom>
        <a:solidFill>
          <a:schemeClr val="accent1">
            <a:alpha val="90000"/>
            <a:tint val="40000"/>
            <a:hueOff val="0"/>
            <a:satOff val="0"/>
            <a:lumOff val="0"/>
            <a:alphaOff val="0"/>
          </a:schemeClr>
        </a:solidFill>
        <a:ln w="425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s-ES" sz="1400" kern="1200" dirty="0" smtClean="0"/>
            <a:t>Como ceremonia religiosa, rito y fiesta.</a:t>
          </a:r>
          <a:endParaRPr lang="es-ES" sz="1400" kern="1200" dirty="0"/>
        </a:p>
        <a:p>
          <a:pPr marL="114300" lvl="1" indent="-114300" algn="l" defTabSz="622300">
            <a:lnSpc>
              <a:spcPct val="90000"/>
            </a:lnSpc>
            <a:spcBef>
              <a:spcPct val="0"/>
            </a:spcBef>
            <a:spcAft>
              <a:spcPct val="15000"/>
            </a:spcAft>
            <a:buChar char="••"/>
          </a:pPr>
          <a:r>
            <a:rPr lang="es-ES" sz="1400" kern="1200" dirty="0" smtClean="0"/>
            <a:t>Introducción de elementos mágicos, religiosos, festivos.</a:t>
          </a:r>
          <a:endParaRPr lang="es-ES" sz="1400" kern="1200" dirty="0"/>
        </a:p>
        <a:p>
          <a:pPr marL="114300" lvl="1" indent="-114300" algn="l" defTabSz="622300">
            <a:lnSpc>
              <a:spcPct val="90000"/>
            </a:lnSpc>
            <a:spcBef>
              <a:spcPct val="0"/>
            </a:spcBef>
            <a:spcAft>
              <a:spcPct val="15000"/>
            </a:spcAft>
            <a:buChar char="••"/>
          </a:pPr>
          <a:r>
            <a:rPr lang="es-ES" sz="1400" kern="1200" dirty="0" smtClean="0"/>
            <a:t>Que inviten al espectador a liberarse.</a:t>
          </a:r>
          <a:endParaRPr lang="es-ES" sz="1400" kern="1200" dirty="0"/>
        </a:p>
      </dsp:txBody>
      <dsp:txXfrm rot="-5400000">
        <a:off x="2618042" y="1139469"/>
        <a:ext cx="4616937" cy="690584"/>
      </dsp:txXfrm>
    </dsp:sp>
    <dsp:sp modelId="{B1065A96-9689-4F1E-BDAC-68AA0BC38ED3}">
      <dsp:nvSpPr>
        <dsp:cNvPr id="0" name=""/>
        <dsp:cNvSpPr/>
      </dsp:nvSpPr>
      <dsp:spPr>
        <a:xfrm>
          <a:off x="0" y="1006448"/>
          <a:ext cx="2618041" cy="956627"/>
        </a:xfrm>
        <a:prstGeom prst="roundRect">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s-ES" sz="2000" kern="1200" dirty="0" smtClean="0"/>
            <a:t>Pretende recuperar los orígenes del teatro</a:t>
          </a:r>
          <a:endParaRPr lang="es-ES" sz="2000" kern="1200" dirty="0"/>
        </a:p>
      </dsp:txBody>
      <dsp:txXfrm>
        <a:off x="46699" y="1053147"/>
        <a:ext cx="2524643" cy="863229"/>
      </dsp:txXfrm>
    </dsp:sp>
    <dsp:sp modelId="{4740A356-93CD-47AC-BE5E-AC53316EBFFB}">
      <dsp:nvSpPr>
        <dsp:cNvPr id="0" name=""/>
        <dsp:cNvSpPr/>
      </dsp:nvSpPr>
      <dsp:spPr>
        <a:xfrm rot="5400000">
          <a:off x="4562538" y="162072"/>
          <a:ext cx="765302" cy="4654296"/>
        </a:xfrm>
        <a:prstGeom prst="round2SameRect">
          <a:avLst/>
        </a:prstGeom>
        <a:solidFill>
          <a:schemeClr val="accent1">
            <a:alpha val="90000"/>
            <a:tint val="40000"/>
            <a:hueOff val="0"/>
            <a:satOff val="0"/>
            <a:lumOff val="0"/>
            <a:alphaOff val="0"/>
          </a:schemeClr>
        </a:solidFill>
        <a:ln w="425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s-ES" sz="1400" kern="1200" dirty="0" smtClean="0"/>
            <a:t>A través de la provocación con imágenes violentas.</a:t>
          </a:r>
          <a:endParaRPr lang="es-ES" sz="1400" kern="1200" dirty="0"/>
        </a:p>
        <a:p>
          <a:pPr marL="114300" lvl="1" indent="-114300" algn="l" defTabSz="622300">
            <a:lnSpc>
              <a:spcPct val="90000"/>
            </a:lnSpc>
            <a:spcBef>
              <a:spcPct val="0"/>
            </a:spcBef>
            <a:spcAft>
              <a:spcPct val="15000"/>
            </a:spcAft>
            <a:buChar char="••"/>
          </a:pPr>
          <a:r>
            <a:rPr lang="es-ES" sz="1400" kern="1200" dirty="0" smtClean="0"/>
            <a:t>El teatro como comunicación bilateral.</a:t>
          </a:r>
          <a:endParaRPr lang="es-ES" sz="1400" kern="1200" dirty="0"/>
        </a:p>
      </dsp:txBody>
      <dsp:txXfrm rot="-5400000">
        <a:off x="2618042" y="2143928"/>
        <a:ext cx="4616937" cy="690584"/>
      </dsp:txXfrm>
    </dsp:sp>
    <dsp:sp modelId="{4F99A195-F9A0-4E1B-AC1E-8A1A0327133B}">
      <dsp:nvSpPr>
        <dsp:cNvPr id="0" name=""/>
        <dsp:cNvSpPr/>
      </dsp:nvSpPr>
      <dsp:spPr>
        <a:xfrm>
          <a:off x="0" y="2010907"/>
          <a:ext cx="2618041" cy="956627"/>
        </a:xfrm>
        <a:prstGeom prst="roundRect">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s-ES" sz="2000" kern="1200" dirty="0" smtClean="0"/>
            <a:t>Busca acabar con la pasividad del espectador</a:t>
          </a:r>
          <a:endParaRPr lang="es-ES" sz="2000" kern="1200" dirty="0"/>
        </a:p>
      </dsp:txBody>
      <dsp:txXfrm>
        <a:off x="46699" y="2057606"/>
        <a:ext cx="2524643" cy="863229"/>
      </dsp:txXfrm>
    </dsp:sp>
    <dsp:sp modelId="{3FF2113E-22D4-42D9-8FB6-E37E9D7BECC4}">
      <dsp:nvSpPr>
        <dsp:cNvPr id="0" name=""/>
        <dsp:cNvSpPr/>
      </dsp:nvSpPr>
      <dsp:spPr>
        <a:xfrm rot="5400000">
          <a:off x="4562538" y="1166532"/>
          <a:ext cx="765302" cy="4654296"/>
        </a:xfrm>
        <a:prstGeom prst="round2SameRect">
          <a:avLst/>
        </a:prstGeom>
        <a:solidFill>
          <a:schemeClr val="accent1">
            <a:alpha val="90000"/>
            <a:tint val="40000"/>
            <a:hueOff val="0"/>
            <a:satOff val="0"/>
            <a:lumOff val="0"/>
            <a:alphaOff val="0"/>
          </a:schemeClr>
        </a:solidFill>
        <a:ln w="425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s-ES" sz="1400" kern="1200" dirty="0" smtClean="0"/>
            <a:t>Especialmente, chinas y balinesas.</a:t>
          </a:r>
          <a:endParaRPr lang="es-ES" sz="1400" kern="1200" dirty="0"/>
        </a:p>
        <a:p>
          <a:pPr marL="114300" lvl="1" indent="-114300" algn="l" defTabSz="622300">
            <a:lnSpc>
              <a:spcPct val="90000"/>
            </a:lnSpc>
            <a:spcBef>
              <a:spcPct val="0"/>
            </a:spcBef>
            <a:spcAft>
              <a:spcPct val="15000"/>
            </a:spcAft>
            <a:buChar char="••"/>
          </a:pPr>
          <a:r>
            <a:rPr lang="es-ES" sz="1400" kern="1200" dirty="0" smtClean="0"/>
            <a:t>Aquí la esencia del teatro para él: el trabajo con el físico del actor.</a:t>
          </a:r>
          <a:endParaRPr lang="es-ES" sz="1400" kern="1200" dirty="0"/>
        </a:p>
      </dsp:txBody>
      <dsp:txXfrm rot="-5400000">
        <a:off x="2618042" y="3148388"/>
        <a:ext cx="4616937" cy="690584"/>
      </dsp:txXfrm>
    </dsp:sp>
    <dsp:sp modelId="{E3D37B0A-8DE5-4AB7-B012-F09705939521}">
      <dsp:nvSpPr>
        <dsp:cNvPr id="0" name=""/>
        <dsp:cNvSpPr/>
      </dsp:nvSpPr>
      <dsp:spPr>
        <a:xfrm>
          <a:off x="0" y="3015366"/>
          <a:ext cx="2618041" cy="956627"/>
        </a:xfrm>
        <a:prstGeom prst="roundRect">
          <a:avLst/>
        </a:prstGeom>
        <a:solidFill>
          <a:schemeClr val="accent1">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s-ES" sz="2000" kern="1200" dirty="0" smtClean="0"/>
            <a:t>Toma como ejemplo las representaciones orientales</a:t>
          </a:r>
          <a:endParaRPr lang="es-ES" sz="2000" kern="1200" dirty="0"/>
        </a:p>
      </dsp:txBody>
      <dsp:txXfrm>
        <a:off x="46699" y="3062065"/>
        <a:ext cx="2524643" cy="863229"/>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8" name="TextBox 7"/>
          <p:cNvSpPr txBox="1"/>
          <p:nvPr/>
        </p:nvSpPr>
        <p:spPr>
          <a:xfrm>
            <a:off x="1828800" y="3159760"/>
            <a:ext cx="457200" cy="1034129"/>
          </a:xfrm>
          <a:prstGeom prst="rect">
            <a:avLst/>
          </a:prstGeom>
          <a:noFill/>
        </p:spPr>
        <p:txBody>
          <a:bodyPr wrap="square" lIns="0" tIns="9144" rIns="0" bIns="9144" rtlCol="0" anchor="ctr"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2" name="Title 1"/>
          <p:cNvSpPr>
            <a:spLocks noGrp="1"/>
          </p:cNvSpPr>
          <p:nvPr>
            <p:ph type="ctrTitle"/>
          </p:nvPr>
        </p:nvSpPr>
        <p:spPr>
          <a:xfrm>
            <a:off x="777240" y="1219200"/>
            <a:ext cx="7543800" cy="2152650"/>
          </a:xfrm>
        </p:spPr>
        <p:txBody>
          <a:bodyPr>
            <a:noAutofit/>
          </a:bodyPr>
          <a:lstStyle>
            <a:lvl1pPr>
              <a:defRPr sz="6000">
                <a:solidFill>
                  <a:schemeClr val="tx1"/>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2133600" y="3375491"/>
            <a:ext cx="6172200" cy="685800"/>
          </a:xfr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15" name="Date Placeholder 14"/>
          <p:cNvSpPr>
            <a:spLocks noGrp="1"/>
          </p:cNvSpPr>
          <p:nvPr>
            <p:ph type="dt" sz="half" idx="10"/>
          </p:nvPr>
        </p:nvSpPr>
        <p:spPr/>
        <p:txBody>
          <a:bodyPr/>
          <a:lstStyle/>
          <a:p>
            <a:fld id="{FD9AD227-5307-4598-96A2-29F2DE8FDE8B}" type="datetimeFigureOut">
              <a:rPr lang="es-ES" smtClean="0"/>
              <a:t>08/03/2018</a:t>
            </a:fld>
            <a:endParaRPr lang="es-ES"/>
          </a:p>
        </p:txBody>
      </p:sp>
      <p:sp>
        <p:nvSpPr>
          <p:cNvPr id="16" name="Slide Number Placeholder 15"/>
          <p:cNvSpPr>
            <a:spLocks noGrp="1"/>
          </p:cNvSpPr>
          <p:nvPr>
            <p:ph type="sldNum" sz="quarter" idx="11"/>
          </p:nvPr>
        </p:nvSpPr>
        <p:spPr/>
        <p:txBody>
          <a:bodyPr/>
          <a:lstStyle/>
          <a:p>
            <a:fld id="{7AD50175-978C-4E5D-B8F6-987252564B57}" type="slidenum">
              <a:rPr lang="es-ES" smtClean="0"/>
              <a:t>‹Nº›</a:t>
            </a:fld>
            <a:endParaRPr lang="es-ES"/>
          </a:p>
        </p:txBody>
      </p:sp>
      <p:sp>
        <p:nvSpPr>
          <p:cNvPr id="17" name="Footer Placeholder 16"/>
          <p:cNvSpPr>
            <a:spLocks noGrp="1"/>
          </p:cNvSpPr>
          <p:nvPr>
            <p:ph type="ftr" sz="quarter" idx="12"/>
          </p:nvPr>
        </p:nvSpPr>
        <p:spPr/>
        <p:txBody>
          <a:bodyPr/>
          <a:lstStyle/>
          <a:p>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FD9AD227-5307-4598-96A2-29F2DE8FDE8B}" type="datetimeFigureOut">
              <a:rPr lang="es-ES" smtClean="0"/>
              <a:t>08/03/2018</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7AD50175-978C-4E5D-B8F6-987252564B57}"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FD9AD227-5307-4598-96A2-29F2DE8FDE8B}" type="datetimeFigureOut">
              <a:rPr lang="es-ES" smtClean="0"/>
              <a:t>08/03/2018</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7AD50175-978C-4E5D-B8F6-987252564B57}" type="slidenum">
              <a:rPr lang="es-ES" smtClean="0"/>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es-ES" smtClean="0"/>
              <a:t>Haga clic para modificar el estilo de título del patrón</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FD9AD227-5307-4598-96A2-29F2DE8FDE8B}" type="datetimeFigureOut">
              <a:rPr lang="es-ES" smtClean="0"/>
              <a:t>08/03/2018</a:t>
            </a:fld>
            <a:endParaRPr lang="es-ES"/>
          </a:p>
        </p:txBody>
      </p:sp>
      <p:sp>
        <p:nvSpPr>
          <p:cNvPr id="5" name="Footer Placeholder 4"/>
          <p:cNvSpPr>
            <a:spLocks noGrp="1"/>
          </p:cNvSpPr>
          <p:nvPr>
            <p:ph type="ftr" sz="quarter" idx="11"/>
          </p:nvPr>
        </p:nvSpPr>
        <p:spPr>
          <a:xfrm>
            <a:off x="1174044" y="5357592"/>
            <a:ext cx="5034845" cy="365125"/>
          </a:xfrm>
        </p:spPr>
        <p:txBody>
          <a:bodyPr/>
          <a:lstStyle/>
          <a:p>
            <a:endParaRPr lang="es-ES"/>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7AD50175-978C-4E5D-B8F6-987252564B57}" type="slidenum">
              <a:rPr lang="es-ES" smtClean="0"/>
              <a:t>‹Nº›</a:t>
            </a:fld>
            <a:endParaRPr lang="es-E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FD9AD227-5307-4598-96A2-29F2DE8FDE8B}" type="datetimeFigureOut">
              <a:rPr lang="es-ES" smtClean="0"/>
              <a:t>08/03/2018</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7AD50175-978C-4E5D-B8F6-987252564B57}" type="slidenum">
              <a:rPr lang="es-ES" smtClean="0"/>
              <a:t>‹Nº›</a:t>
            </a:fld>
            <a:endParaRPr lang="es-E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FD9AD227-5307-4598-96A2-29F2DE8FDE8B}" type="datetimeFigureOut">
              <a:rPr lang="es-ES" smtClean="0"/>
              <a:t>08/03/2018</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7AD50175-978C-4E5D-B8F6-987252564B57}" type="slidenum">
              <a:rPr lang="es-ES" smtClean="0"/>
              <a:t>‹Nº›</a:t>
            </a:fld>
            <a:endParaRPr lang="es-E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5" name="Date Placeholder 4"/>
          <p:cNvSpPr>
            <a:spLocks noGrp="1"/>
          </p:cNvSpPr>
          <p:nvPr>
            <p:ph type="dt" sz="half" idx="10"/>
          </p:nvPr>
        </p:nvSpPr>
        <p:spPr/>
        <p:txBody>
          <a:bodyPr/>
          <a:lstStyle/>
          <a:p>
            <a:fld id="{FD9AD227-5307-4598-96A2-29F2DE8FDE8B}" type="datetimeFigureOut">
              <a:rPr lang="es-ES" smtClean="0"/>
              <a:t>08/03/2018</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7AD50175-978C-4E5D-B8F6-987252564B57}" type="slidenum">
              <a:rPr lang="es-ES" smtClean="0"/>
              <a:t>‹Nº›</a:t>
            </a:fld>
            <a:endParaRPr lang="es-ES"/>
          </a:p>
        </p:txBody>
      </p:sp>
      <p:sp>
        <p:nvSpPr>
          <p:cNvPr id="9" name="Content Placeholder 8"/>
          <p:cNvSpPr>
            <a:spLocks noGrp="1"/>
          </p:cNvSpPr>
          <p:nvPr>
            <p:ph sz="quarter" idx="13"/>
          </p:nvPr>
        </p:nvSpPr>
        <p:spPr>
          <a:xfrm>
            <a:off x="1298448" y="2121407"/>
            <a:ext cx="3200400" cy="3602736"/>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7" name="Date Placeholder 6"/>
          <p:cNvSpPr>
            <a:spLocks noGrp="1"/>
          </p:cNvSpPr>
          <p:nvPr>
            <p:ph type="dt" sz="half" idx="10"/>
          </p:nvPr>
        </p:nvSpPr>
        <p:spPr/>
        <p:txBody>
          <a:bodyPr/>
          <a:lstStyle/>
          <a:p>
            <a:fld id="{FD9AD227-5307-4598-96A2-29F2DE8FDE8B}" type="datetimeFigureOut">
              <a:rPr lang="es-ES" smtClean="0"/>
              <a:t>08/03/2018</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7AD50175-978C-4E5D-B8F6-987252564B57}" type="slidenum">
              <a:rPr lang="es-ES" smtClean="0"/>
              <a:t>‹Nº›</a:t>
            </a:fld>
            <a:endParaRPr lang="es-ES"/>
          </a:p>
        </p:txBody>
      </p:sp>
      <p:sp>
        <p:nvSpPr>
          <p:cNvPr id="11" name="Content Placeholder 10"/>
          <p:cNvSpPr>
            <a:spLocks noGrp="1"/>
          </p:cNvSpPr>
          <p:nvPr>
            <p:ph sz="quarter" idx="13"/>
          </p:nvPr>
        </p:nvSpPr>
        <p:spPr>
          <a:xfrm>
            <a:off x="1298448" y="2944368"/>
            <a:ext cx="3227832" cy="2779776"/>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Date Placeholder 2"/>
          <p:cNvSpPr>
            <a:spLocks noGrp="1"/>
          </p:cNvSpPr>
          <p:nvPr>
            <p:ph type="dt" sz="half" idx="10"/>
          </p:nvPr>
        </p:nvSpPr>
        <p:spPr/>
        <p:txBody>
          <a:bodyPr/>
          <a:lstStyle/>
          <a:p>
            <a:fld id="{FD9AD227-5307-4598-96A2-29F2DE8FDE8B}" type="datetimeFigureOut">
              <a:rPr lang="es-ES" smtClean="0"/>
              <a:t>08/03/2018</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7AD50175-978C-4E5D-B8F6-987252564B57}" type="slidenum">
              <a:rPr lang="es-ES" smtClean="0"/>
              <a:t>‹Nº›</a:t>
            </a:fld>
            <a:endParaRPr lang="es-E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9AD227-5307-4598-96A2-29F2DE8FDE8B}" type="datetimeFigureOut">
              <a:rPr lang="es-ES" smtClean="0"/>
              <a:t>08/03/2018</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7AD50175-978C-4E5D-B8F6-987252564B57}" type="slidenum">
              <a:rPr lang="es-ES" smtClean="0"/>
              <a:t>‹Nº›</a:t>
            </a:fld>
            <a:endParaRPr lang="es-E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es-ES" smtClean="0"/>
              <a:t>Haga clic para modificar el estilo de título del patrón</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a:xfrm rot="60000">
            <a:off x="6341698" y="5885672"/>
            <a:ext cx="1213821" cy="365125"/>
          </a:xfrm>
        </p:spPr>
        <p:txBody>
          <a:bodyPr/>
          <a:lstStyle/>
          <a:p>
            <a:fld id="{FD9AD227-5307-4598-96A2-29F2DE8FDE8B}" type="datetimeFigureOut">
              <a:rPr lang="es-ES" smtClean="0"/>
              <a:t>08/03/2018</a:t>
            </a:fld>
            <a:endParaRPr lang="es-ES"/>
          </a:p>
        </p:txBody>
      </p:sp>
      <p:sp>
        <p:nvSpPr>
          <p:cNvPr id="6" name="Footer Placeholder 5"/>
          <p:cNvSpPr>
            <a:spLocks noGrp="1"/>
          </p:cNvSpPr>
          <p:nvPr>
            <p:ph type="ftr" sz="quarter" idx="11"/>
          </p:nvPr>
        </p:nvSpPr>
        <p:spPr>
          <a:xfrm rot="-60000">
            <a:off x="914554" y="5829261"/>
            <a:ext cx="3522607" cy="365125"/>
          </a:xfrm>
        </p:spPr>
        <p:txBody>
          <a:bodyPr/>
          <a:lstStyle/>
          <a:p>
            <a:endParaRPr lang="es-ES"/>
          </a:p>
        </p:txBody>
      </p:sp>
      <p:sp>
        <p:nvSpPr>
          <p:cNvPr id="7" name="Slide Number Placeholder 6"/>
          <p:cNvSpPr>
            <a:spLocks noGrp="1"/>
          </p:cNvSpPr>
          <p:nvPr>
            <p:ph type="sldNum" sz="quarter" idx="12"/>
          </p:nvPr>
        </p:nvSpPr>
        <p:spPr>
          <a:xfrm rot="60000">
            <a:off x="7557313" y="5896961"/>
            <a:ext cx="554023" cy="365125"/>
          </a:xfrm>
        </p:spPr>
        <p:txBody>
          <a:bodyPr/>
          <a:lstStyle/>
          <a:p>
            <a:fld id="{7AD50175-978C-4E5D-B8F6-987252564B57}"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3" name="Title 12"/>
          <p:cNvSpPr>
            <a:spLocks noGrp="1"/>
          </p:cNvSpPr>
          <p:nvPr>
            <p:ph type="title"/>
          </p:nvPr>
        </p:nvSpPr>
        <p:spPr/>
        <p:txBody>
          <a:bodyPr/>
          <a:lstStyle/>
          <a:p>
            <a:r>
              <a:rPr lang="es-ES" smtClean="0"/>
              <a:t>Haga clic para modificar el estilo de título del patrón</a:t>
            </a:r>
            <a:endParaRPr lang="en-US"/>
          </a:p>
        </p:txBody>
      </p:sp>
      <p:sp>
        <p:nvSpPr>
          <p:cNvPr id="14" name="Date Placeholder 13"/>
          <p:cNvSpPr>
            <a:spLocks noGrp="1"/>
          </p:cNvSpPr>
          <p:nvPr>
            <p:ph type="dt" sz="half" idx="10"/>
          </p:nvPr>
        </p:nvSpPr>
        <p:spPr/>
        <p:txBody>
          <a:bodyPr/>
          <a:lstStyle/>
          <a:p>
            <a:fld id="{FD9AD227-5307-4598-96A2-29F2DE8FDE8B}" type="datetimeFigureOut">
              <a:rPr lang="es-ES" smtClean="0"/>
              <a:t>08/03/2018</a:t>
            </a:fld>
            <a:endParaRPr lang="es-ES"/>
          </a:p>
        </p:txBody>
      </p:sp>
      <p:sp>
        <p:nvSpPr>
          <p:cNvPr id="15" name="Slide Number Placeholder 14"/>
          <p:cNvSpPr>
            <a:spLocks noGrp="1"/>
          </p:cNvSpPr>
          <p:nvPr>
            <p:ph type="sldNum" sz="quarter" idx="11"/>
          </p:nvPr>
        </p:nvSpPr>
        <p:spPr/>
        <p:txBody>
          <a:bodyPr/>
          <a:lstStyle/>
          <a:p>
            <a:fld id="{7AD50175-978C-4E5D-B8F6-987252564B57}" type="slidenum">
              <a:rPr lang="es-ES" smtClean="0"/>
              <a:t>‹Nº›</a:t>
            </a:fld>
            <a:endParaRPr lang="es-ES"/>
          </a:p>
        </p:txBody>
      </p:sp>
      <p:sp>
        <p:nvSpPr>
          <p:cNvPr id="16" name="Footer Placeholder 15"/>
          <p:cNvSpPr>
            <a:spLocks noGrp="1"/>
          </p:cNvSpPr>
          <p:nvPr>
            <p:ph type="ftr" sz="quarter" idx="12"/>
          </p:nvPr>
        </p:nvSpPr>
        <p:spPr/>
        <p:txBody>
          <a:bodyPr/>
          <a:lstStyle/>
          <a:p>
            <a:endParaRPr lang="es-E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es-ES" smtClean="0"/>
              <a:t>Haga clic para modificar el estilo de título del patrón</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a:xfrm rot="60000">
            <a:off x="6345936" y="5888737"/>
            <a:ext cx="1213821" cy="365125"/>
          </a:xfrm>
        </p:spPr>
        <p:txBody>
          <a:bodyPr/>
          <a:lstStyle/>
          <a:p>
            <a:fld id="{FD9AD227-5307-4598-96A2-29F2DE8FDE8B}" type="datetimeFigureOut">
              <a:rPr lang="es-ES" smtClean="0"/>
              <a:t>08/03/2018</a:t>
            </a:fld>
            <a:endParaRPr lang="es-ES"/>
          </a:p>
        </p:txBody>
      </p:sp>
      <p:sp>
        <p:nvSpPr>
          <p:cNvPr id="6" name="Footer Placeholder 5"/>
          <p:cNvSpPr>
            <a:spLocks noGrp="1"/>
          </p:cNvSpPr>
          <p:nvPr>
            <p:ph type="ftr" sz="quarter" idx="11"/>
          </p:nvPr>
        </p:nvSpPr>
        <p:spPr>
          <a:xfrm rot="-60000">
            <a:off x="914569" y="5831037"/>
            <a:ext cx="3319043" cy="365125"/>
          </a:xfrm>
        </p:spPr>
        <p:txBody>
          <a:bodyPr/>
          <a:lstStyle/>
          <a:p>
            <a:endParaRPr lang="es-ES"/>
          </a:p>
        </p:txBody>
      </p:sp>
      <p:sp>
        <p:nvSpPr>
          <p:cNvPr id="7" name="Slide Number Placeholder 6"/>
          <p:cNvSpPr>
            <a:spLocks noGrp="1"/>
          </p:cNvSpPr>
          <p:nvPr>
            <p:ph type="sldNum" sz="quarter" idx="12"/>
          </p:nvPr>
        </p:nvSpPr>
        <p:spPr>
          <a:xfrm rot="60000">
            <a:off x="7562089" y="5900026"/>
            <a:ext cx="554023" cy="365125"/>
          </a:xfrm>
        </p:spPr>
        <p:txBody>
          <a:bodyPr/>
          <a:lstStyle/>
          <a:p>
            <a:fld id="{7AD50175-978C-4E5D-B8F6-987252564B57}" type="slidenum">
              <a:rPr lang="es-ES" smtClean="0"/>
              <a:t>‹Nº›</a:t>
            </a:fld>
            <a:endParaRPr lang="es-E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nchor="ct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FD9AD227-5307-4598-96A2-29F2DE8FDE8B}" type="datetimeFigureOut">
              <a:rPr lang="es-ES" smtClean="0"/>
              <a:t>08/03/2018</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7AD50175-978C-4E5D-B8F6-987252564B57}" type="slidenum">
              <a:rPr lang="es-ES" smtClean="0"/>
              <a:t>‹Nº›</a:t>
            </a:fld>
            <a:endParaRPr lang="es-E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FD9AD227-5307-4598-96A2-29F2DE8FDE8B}" type="datetimeFigureOut">
              <a:rPr lang="es-ES" smtClean="0"/>
              <a:t>08/03/2018</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7AD50175-978C-4E5D-B8F6-987252564B57}"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8" name="TextBox 7"/>
          <p:cNvSpPr txBox="1"/>
          <p:nvPr/>
        </p:nvSpPr>
        <p:spPr>
          <a:xfrm>
            <a:off x="4267200" y="4074497"/>
            <a:ext cx="457200" cy="1015663"/>
          </a:xfrm>
          <a:prstGeom prst="rect">
            <a:avLst/>
          </a:prstGeom>
          <a:noFill/>
        </p:spPr>
        <p:txBody>
          <a:bodyPr wrap="square" lIns="0" tIns="0" rIns="0" bIns="0" rtlCol="0" anchor="t"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3" name="Text Placeholder 2"/>
          <p:cNvSpPr>
            <a:spLocks noGrp="1"/>
          </p:cNvSpPr>
          <p:nvPr>
            <p:ph type="body" idx="1"/>
          </p:nvPr>
        </p:nvSpPr>
        <p:spPr>
          <a:xfrm>
            <a:off x="4572000" y="4267368"/>
            <a:ext cx="3733800" cy="731520"/>
          </a:xfrm>
        </p:spPr>
        <p:txBody>
          <a:bodyPr anchor="ctr">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12" name="Date Placeholder 11"/>
          <p:cNvSpPr>
            <a:spLocks noGrp="1"/>
          </p:cNvSpPr>
          <p:nvPr>
            <p:ph type="dt" sz="half" idx="10"/>
          </p:nvPr>
        </p:nvSpPr>
        <p:spPr/>
        <p:txBody>
          <a:bodyPr/>
          <a:lstStyle/>
          <a:p>
            <a:fld id="{FD9AD227-5307-4598-96A2-29F2DE8FDE8B}" type="datetimeFigureOut">
              <a:rPr lang="es-ES" smtClean="0"/>
              <a:t>08/03/2018</a:t>
            </a:fld>
            <a:endParaRPr lang="es-ES"/>
          </a:p>
        </p:txBody>
      </p:sp>
      <p:sp>
        <p:nvSpPr>
          <p:cNvPr id="13" name="Slide Number Placeholder 12"/>
          <p:cNvSpPr>
            <a:spLocks noGrp="1"/>
          </p:cNvSpPr>
          <p:nvPr>
            <p:ph type="sldNum" sz="quarter" idx="11"/>
          </p:nvPr>
        </p:nvSpPr>
        <p:spPr/>
        <p:txBody>
          <a:bodyPr/>
          <a:lstStyle/>
          <a:p>
            <a:fld id="{7AD50175-978C-4E5D-B8F6-987252564B57}" type="slidenum">
              <a:rPr lang="es-ES" smtClean="0"/>
              <a:t>‹Nº›</a:t>
            </a:fld>
            <a:endParaRPr lang="es-ES"/>
          </a:p>
        </p:txBody>
      </p:sp>
      <p:sp>
        <p:nvSpPr>
          <p:cNvPr id="14" name="Footer Placeholder 13"/>
          <p:cNvSpPr>
            <a:spLocks noGrp="1"/>
          </p:cNvSpPr>
          <p:nvPr>
            <p:ph type="ftr" sz="quarter" idx="12"/>
          </p:nvPr>
        </p:nvSpPr>
        <p:spPr/>
        <p:txBody>
          <a:bodyPr/>
          <a:lstStyle/>
          <a:p>
            <a:endParaRPr lang="es-ES"/>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es-ES" smtClean="0"/>
              <a:t>Haga clic para modificar el estilo de título del patrón</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FD9AD227-5307-4598-96A2-29F2DE8FDE8B}" type="datetimeFigureOut">
              <a:rPr lang="es-ES" smtClean="0"/>
              <a:t>08/03/2018</a:t>
            </a:fld>
            <a:endParaRPr lang="es-ES"/>
          </a:p>
        </p:txBody>
      </p:sp>
      <p:sp>
        <p:nvSpPr>
          <p:cNvPr id="9" name="Slide Number Placeholder 8"/>
          <p:cNvSpPr>
            <a:spLocks noGrp="1"/>
          </p:cNvSpPr>
          <p:nvPr>
            <p:ph type="sldNum" sz="quarter" idx="11"/>
          </p:nvPr>
        </p:nvSpPr>
        <p:spPr/>
        <p:txBody>
          <a:bodyPr/>
          <a:lstStyle/>
          <a:p>
            <a:fld id="{7AD50175-978C-4E5D-B8F6-987252564B57}" type="slidenum">
              <a:rPr lang="es-ES" smtClean="0"/>
              <a:t>‹Nº›</a:t>
            </a:fld>
            <a:endParaRPr lang="es-ES"/>
          </a:p>
        </p:txBody>
      </p:sp>
      <p:sp>
        <p:nvSpPr>
          <p:cNvPr id="10" name="Footer Placeholder 9"/>
          <p:cNvSpPr>
            <a:spLocks noGrp="1"/>
          </p:cNvSpPr>
          <p:nvPr>
            <p:ph type="ftr" sz="quarter" idx="12"/>
          </p:nvPr>
        </p:nvSpPr>
        <p:spPr/>
        <p:txBody>
          <a:bodyPr/>
          <a:lstStyle/>
          <a:p>
            <a:endParaRPr lang="es-ES"/>
          </a:p>
        </p:txBody>
      </p:sp>
      <p:sp>
        <p:nvSpPr>
          <p:cNvPr id="11" name="Title 10"/>
          <p:cNvSpPr>
            <a:spLocks noGrp="1"/>
          </p:cNvSpPr>
          <p:nvPr>
            <p:ph type="title"/>
          </p:nvPr>
        </p:nvSpPr>
        <p:spPr/>
        <p:txBody>
          <a:bodyPr/>
          <a:lstStyle/>
          <a:p>
            <a:r>
              <a:rPr lang="es-ES" smtClean="0"/>
              <a:t>Haga clic para modificar el estilo de título del patrón</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112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02920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13" name="TextBox 12"/>
          <p:cNvSpPr txBox="1"/>
          <p:nvPr/>
        </p:nvSpPr>
        <p:spPr>
          <a:xfrm>
            <a:off x="105664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8" name="TextBox 17"/>
          <p:cNvSpPr txBox="1"/>
          <p:nvPr/>
        </p:nvSpPr>
        <p:spPr>
          <a:xfrm>
            <a:off x="478028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2" name="Title 11"/>
          <p:cNvSpPr>
            <a:spLocks noGrp="1"/>
          </p:cNvSpPr>
          <p:nvPr>
            <p:ph type="title"/>
          </p:nvPr>
        </p:nvSpPr>
        <p:spPr/>
        <p:txBody>
          <a:bodyPr/>
          <a:lstStyle/>
          <a:p>
            <a:r>
              <a:rPr lang="es-ES" smtClean="0"/>
              <a:t>Haga clic para modificar el estilo de título del patrón</a:t>
            </a:r>
            <a:endParaRPr lang="en-US" dirty="0"/>
          </a:p>
        </p:txBody>
      </p:sp>
      <p:sp>
        <p:nvSpPr>
          <p:cNvPr id="14" name="Date Placeholder 13"/>
          <p:cNvSpPr>
            <a:spLocks noGrp="1"/>
          </p:cNvSpPr>
          <p:nvPr>
            <p:ph type="dt" sz="half" idx="10"/>
          </p:nvPr>
        </p:nvSpPr>
        <p:spPr/>
        <p:txBody>
          <a:bodyPr/>
          <a:lstStyle/>
          <a:p>
            <a:fld id="{FD9AD227-5307-4598-96A2-29F2DE8FDE8B}" type="datetimeFigureOut">
              <a:rPr lang="es-ES" smtClean="0"/>
              <a:t>08/03/2018</a:t>
            </a:fld>
            <a:endParaRPr lang="es-ES"/>
          </a:p>
        </p:txBody>
      </p:sp>
      <p:sp>
        <p:nvSpPr>
          <p:cNvPr id="15" name="Slide Number Placeholder 14"/>
          <p:cNvSpPr>
            <a:spLocks noGrp="1"/>
          </p:cNvSpPr>
          <p:nvPr>
            <p:ph type="sldNum" sz="quarter" idx="11"/>
          </p:nvPr>
        </p:nvSpPr>
        <p:spPr/>
        <p:txBody>
          <a:bodyPr/>
          <a:lstStyle/>
          <a:p>
            <a:fld id="{7AD50175-978C-4E5D-B8F6-987252564B57}" type="slidenum">
              <a:rPr lang="es-ES" smtClean="0"/>
              <a:t>‹Nº›</a:t>
            </a:fld>
            <a:endParaRPr lang="es-ES"/>
          </a:p>
        </p:txBody>
      </p:sp>
      <p:sp>
        <p:nvSpPr>
          <p:cNvPr id="16" name="Footer Placeholder 15"/>
          <p:cNvSpPr>
            <a:spLocks noGrp="1"/>
          </p:cNvSpPr>
          <p:nvPr>
            <p:ph type="ftr" sz="quarter" idx="12"/>
          </p:nvPr>
        </p:nvSpPr>
        <p:spPr/>
        <p:txBody>
          <a:bodyPr/>
          <a:lstStyle/>
          <a:p>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s-ES" smtClean="0"/>
              <a:t>Haga clic para modificar el estilo de título del patrón</a:t>
            </a:r>
            <a:endParaRPr lang="en-US"/>
          </a:p>
        </p:txBody>
      </p:sp>
      <p:sp>
        <p:nvSpPr>
          <p:cNvPr id="7" name="Date Placeholder 6"/>
          <p:cNvSpPr>
            <a:spLocks noGrp="1"/>
          </p:cNvSpPr>
          <p:nvPr>
            <p:ph type="dt" sz="half" idx="10"/>
          </p:nvPr>
        </p:nvSpPr>
        <p:spPr/>
        <p:txBody>
          <a:bodyPr/>
          <a:lstStyle/>
          <a:p>
            <a:fld id="{FD9AD227-5307-4598-96A2-29F2DE8FDE8B}" type="datetimeFigureOut">
              <a:rPr lang="es-ES" smtClean="0"/>
              <a:t>08/03/2018</a:t>
            </a:fld>
            <a:endParaRPr lang="es-ES"/>
          </a:p>
        </p:txBody>
      </p:sp>
      <p:sp>
        <p:nvSpPr>
          <p:cNvPr id="8" name="Slide Number Placeholder 7"/>
          <p:cNvSpPr>
            <a:spLocks noGrp="1"/>
          </p:cNvSpPr>
          <p:nvPr>
            <p:ph type="sldNum" sz="quarter" idx="11"/>
          </p:nvPr>
        </p:nvSpPr>
        <p:spPr/>
        <p:txBody>
          <a:bodyPr/>
          <a:lstStyle/>
          <a:p>
            <a:fld id="{7AD50175-978C-4E5D-B8F6-987252564B57}" type="slidenum">
              <a:rPr lang="es-ES" smtClean="0"/>
              <a:t>‹Nº›</a:t>
            </a:fld>
            <a:endParaRPr lang="es-ES"/>
          </a:p>
        </p:txBody>
      </p:sp>
      <p:sp>
        <p:nvSpPr>
          <p:cNvPr id="9" name="Footer Placeholder 8"/>
          <p:cNvSpPr>
            <a:spLocks noGrp="1"/>
          </p:cNvSpPr>
          <p:nvPr>
            <p:ph type="ftr" sz="quarter" idx="12"/>
          </p:nvPr>
        </p:nvSpPr>
        <p:spPr/>
        <p:txBody>
          <a:bodyPr/>
          <a:lstStyle/>
          <a:p>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FD9AD227-5307-4598-96A2-29F2DE8FDE8B}" type="datetimeFigureOut">
              <a:rPr lang="es-ES" smtClean="0"/>
              <a:t>08/03/2018</a:t>
            </a:fld>
            <a:endParaRPr lang="es-ES"/>
          </a:p>
        </p:txBody>
      </p:sp>
      <p:sp>
        <p:nvSpPr>
          <p:cNvPr id="6" name="Slide Number Placeholder 5"/>
          <p:cNvSpPr>
            <a:spLocks noGrp="1"/>
          </p:cNvSpPr>
          <p:nvPr>
            <p:ph type="sldNum" sz="quarter" idx="11"/>
          </p:nvPr>
        </p:nvSpPr>
        <p:spPr/>
        <p:txBody>
          <a:bodyPr/>
          <a:lstStyle/>
          <a:p>
            <a:fld id="{7AD50175-978C-4E5D-B8F6-987252564B57}" type="slidenum">
              <a:rPr lang="es-ES" smtClean="0"/>
              <a:t>‹Nº›</a:t>
            </a:fld>
            <a:endParaRPr lang="es-ES"/>
          </a:p>
        </p:txBody>
      </p:sp>
      <p:sp>
        <p:nvSpPr>
          <p:cNvPr id="7" name="Footer Placeholder 6"/>
          <p:cNvSpPr>
            <a:spLocks noGrp="1"/>
          </p:cNvSpPr>
          <p:nvPr>
            <p:ph type="ftr" sz="quarter" idx="12"/>
          </p:nvPr>
        </p:nvSpPr>
        <p:spPr/>
        <p:txBody>
          <a:bodyPr/>
          <a:lstStyle/>
          <a:p>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9" name="TextBox 8"/>
          <p:cNvSpPr txBox="1"/>
          <p:nvPr/>
        </p:nvSpPr>
        <p:spPr>
          <a:xfrm>
            <a:off x="5328920" y="1774588"/>
            <a:ext cx="457200" cy="1231106"/>
          </a:xfrm>
          <a:prstGeom prst="rect">
            <a:avLst/>
          </a:prstGeom>
          <a:noFill/>
        </p:spPr>
        <p:txBody>
          <a:bodyPr wrap="square" lIns="0" tIns="0" rIns="0" bIns="0" rtlCol="0" anchor="t" anchorCtr="0">
            <a:spAutoFit/>
          </a:bodyPr>
          <a:lstStyle/>
          <a:p>
            <a:r>
              <a:rPr lang="en-US" sz="8000" dirty="0" smtClean="0">
                <a:effectLst>
                  <a:outerShdw blurRad="38100" dist="38100" dir="2700000" algn="tl">
                    <a:srgbClr val="000000">
                      <a:alpha val="43137"/>
                    </a:srgbClr>
                  </a:outerShdw>
                </a:effectLst>
                <a:latin typeface="+mn-lt"/>
              </a:rPr>
              <a:t>{</a:t>
            </a:r>
            <a:endParaRPr lang="en-US" sz="8000" dirty="0">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838200" y="685801"/>
            <a:ext cx="4343400" cy="3429000"/>
          </a:xfrm>
        </p:spPr>
        <p:txBody>
          <a:bodyPr anchor="ct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5715000" y="685801"/>
            <a:ext cx="2590800" cy="3429000"/>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5" name="Date Placeholder 14"/>
          <p:cNvSpPr>
            <a:spLocks noGrp="1"/>
          </p:cNvSpPr>
          <p:nvPr>
            <p:ph type="dt" sz="half" idx="10"/>
          </p:nvPr>
        </p:nvSpPr>
        <p:spPr/>
        <p:txBody>
          <a:bodyPr/>
          <a:lstStyle/>
          <a:p>
            <a:fld id="{FD9AD227-5307-4598-96A2-29F2DE8FDE8B}" type="datetimeFigureOut">
              <a:rPr lang="es-ES" smtClean="0"/>
              <a:t>08/03/2018</a:t>
            </a:fld>
            <a:endParaRPr lang="es-ES"/>
          </a:p>
        </p:txBody>
      </p:sp>
      <p:sp>
        <p:nvSpPr>
          <p:cNvPr id="16" name="Slide Number Placeholder 15"/>
          <p:cNvSpPr>
            <a:spLocks noGrp="1"/>
          </p:cNvSpPr>
          <p:nvPr>
            <p:ph type="sldNum" sz="quarter" idx="11"/>
          </p:nvPr>
        </p:nvSpPr>
        <p:spPr/>
        <p:txBody>
          <a:bodyPr/>
          <a:lstStyle/>
          <a:p>
            <a:fld id="{7AD50175-978C-4E5D-B8F6-987252564B57}" type="slidenum">
              <a:rPr lang="es-ES" smtClean="0"/>
              <a:t>‹Nº›</a:t>
            </a:fld>
            <a:endParaRPr lang="es-ES"/>
          </a:p>
        </p:txBody>
      </p:sp>
      <p:sp>
        <p:nvSpPr>
          <p:cNvPr id="17" name="Footer Placeholder 16"/>
          <p:cNvSpPr>
            <a:spLocks noGrp="1"/>
          </p:cNvSpPr>
          <p:nvPr>
            <p:ph type="ftr" sz="quarter" idx="12"/>
          </p:nvPr>
        </p:nvSpPr>
        <p:spPr/>
        <p:txBody>
          <a:bodyPr/>
          <a:lstStyle/>
          <a:p>
            <a:endParaRPr lang="es-ES"/>
          </a:p>
        </p:txBody>
      </p:sp>
      <p:sp>
        <p:nvSpPr>
          <p:cNvPr id="18" name="Title 17"/>
          <p:cNvSpPr>
            <a:spLocks noGrp="1"/>
          </p:cNvSpPr>
          <p:nvPr>
            <p:ph type="title"/>
          </p:nvPr>
        </p:nvSpPr>
        <p:spPr/>
        <p:txBody>
          <a:bodyPr/>
          <a:lstStyle/>
          <a:p>
            <a:r>
              <a:rPr lang="es-ES" smtClean="0"/>
              <a:t>Haga clic para modificar el estilo de título del patrón</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a:p>
        </p:txBody>
      </p:sp>
      <p:sp>
        <p:nvSpPr>
          <p:cNvPr id="4" name="Text Placeholder 3"/>
          <p:cNvSpPr>
            <a:spLocks noGrp="1"/>
          </p:cNvSpPr>
          <p:nvPr>
            <p:ph type="body" sz="half" idx="2"/>
          </p:nvPr>
        </p:nvSpPr>
        <p:spPr>
          <a:xfrm>
            <a:off x="2743200" y="3453047"/>
            <a:ext cx="5029200" cy="720804"/>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9" name="TextBox 8"/>
          <p:cNvSpPr txBox="1"/>
          <p:nvPr/>
        </p:nvSpPr>
        <p:spPr>
          <a:xfrm>
            <a:off x="2435352" y="3331464"/>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1" name="Title 10"/>
          <p:cNvSpPr>
            <a:spLocks noGrp="1"/>
          </p:cNvSpPr>
          <p:nvPr>
            <p:ph type="title"/>
          </p:nvPr>
        </p:nvSpPr>
        <p:spPr/>
        <p:txBody>
          <a:bodyPr/>
          <a:lstStyle/>
          <a:p>
            <a:r>
              <a:rPr lang="es-ES" smtClean="0"/>
              <a:t>Haga clic para modificar el estilo de título del patrón</a:t>
            </a:r>
            <a:endParaRPr lang="en-US"/>
          </a:p>
        </p:txBody>
      </p:sp>
      <p:sp>
        <p:nvSpPr>
          <p:cNvPr id="13" name="Date Placeholder 12"/>
          <p:cNvSpPr>
            <a:spLocks noGrp="1"/>
          </p:cNvSpPr>
          <p:nvPr>
            <p:ph type="dt" sz="half" idx="10"/>
          </p:nvPr>
        </p:nvSpPr>
        <p:spPr/>
        <p:txBody>
          <a:bodyPr/>
          <a:lstStyle/>
          <a:p>
            <a:fld id="{FD9AD227-5307-4598-96A2-29F2DE8FDE8B}" type="datetimeFigureOut">
              <a:rPr lang="es-ES" smtClean="0"/>
              <a:t>08/03/2018</a:t>
            </a:fld>
            <a:endParaRPr lang="es-ES"/>
          </a:p>
        </p:txBody>
      </p:sp>
      <p:sp>
        <p:nvSpPr>
          <p:cNvPr id="14" name="Slide Number Placeholder 13"/>
          <p:cNvSpPr>
            <a:spLocks noGrp="1"/>
          </p:cNvSpPr>
          <p:nvPr>
            <p:ph type="sldNum" sz="quarter" idx="11"/>
          </p:nvPr>
        </p:nvSpPr>
        <p:spPr/>
        <p:txBody>
          <a:bodyPr/>
          <a:lstStyle/>
          <a:p>
            <a:fld id="{7AD50175-978C-4E5D-B8F6-987252564B57}" type="slidenum">
              <a:rPr lang="es-ES" smtClean="0"/>
              <a:t>‹Nº›</a:t>
            </a:fld>
            <a:endParaRPr lang="es-ES"/>
          </a:p>
        </p:txBody>
      </p:sp>
      <p:sp>
        <p:nvSpPr>
          <p:cNvPr id="15" name="Footer Placeholder 14"/>
          <p:cNvSpPr>
            <a:spLocks noGrp="1"/>
          </p:cNvSpPr>
          <p:nvPr>
            <p:ph type="ftr" sz="quarter" idx="12"/>
          </p:nvPr>
        </p:nvSpPr>
        <p:spPr/>
        <p:txBody>
          <a:bodyPr/>
          <a:lstStyle/>
          <a:p>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777240" y="4876800"/>
            <a:ext cx="7543800" cy="914400"/>
          </a:xfrm>
          <a:prstGeom prst="rect">
            <a:avLst/>
          </a:prstGeom>
        </p:spPr>
        <p:txBody>
          <a:bodyPr vert="horz" lIns="91440" tIns="45720" rIns="91440" bIns="45720" rtlCol="0" anchor="b">
            <a:no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133600" y="685801"/>
            <a:ext cx="6096000" cy="3657599"/>
          </a:xfrm>
          <a:prstGeom prst="rect">
            <a:avLst/>
          </a:prstGeom>
        </p:spPr>
        <p:txBody>
          <a:bodyPr vert="horz" lIns="91440" tIns="45720" rIns="91440" bIns="45720" rtlCol="0" anchor="ct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a:defRPr sz="1100">
                <a:solidFill>
                  <a:schemeClr val="tx1">
                    <a:alpha val="60000"/>
                  </a:schemeClr>
                </a:solidFill>
                <a:effectLst/>
              </a:defRPr>
            </a:lvl1pPr>
          </a:lstStyle>
          <a:p>
            <a:fld id="{FD9AD227-5307-4598-96A2-29F2DE8FDE8B}" type="datetimeFigureOut">
              <a:rPr lang="es-ES" smtClean="0"/>
              <a:t>08/03/2018</a:t>
            </a:fld>
            <a:endParaRPr lang="es-ES"/>
          </a:p>
        </p:txBody>
      </p:sp>
      <p:sp>
        <p:nvSpPr>
          <p:cNvPr id="5" name="Footer Placeholder 4"/>
          <p:cNvSpPr>
            <a:spLocks noGrp="1"/>
          </p:cNvSpPr>
          <p:nvPr>
            <p:ph type="ftr" sz="quarter" idx="3"/>
          </p:nvPr>
        </p:nvSpPr>
        <p:spPr>
          <a:xfrm>
            <a:off x="822960" y="6154738"/>
            <a:ext cx="4572000" cy="365125"/>
          </a:xfrm>
          <a:prstGeom prst="rect">
            <a:avLst/>
          </a:prstGeom>
        </p:spPr>
        <p:txBody>
          <a:bodyPr vert="horz" lIns="91440" tIns="45720" rIns="91440" bIns="45720" rtlCol="0" anchor="t"/>
          <a:lstStyle>
            <a:lvl1pPr algn="l">
              <a:defRPr sz="1100">
                <a:solidFill>
                  <a:schemeClr val="tx1">
                    <a:alpha val="60000"/>
                  </a:schemeClr>
                </a:solidFill>
                <a:effectLst/>
              </a:defRPr>
            </a:lvl1pPr>
          </a:lstStyle>
          <a:p>
            <a:endParaRPr lang="es-ES"/>
          </a:p>
        </p:txBody>
      </p:sp>
      <p:sp>
        <p:nvSpPr>
          <p:cNvPr id="6" name="Slide Number Placeholder 5"/>
          <p:cNvSpPr>
            <a:spLocks noGrp="1"/>
          </p:cNvSpPr>
          <p:nvPr>
            <p:ph type="sldNum" sz="quarter" idx="4"/>
          </p:nvPr>
        </p:nvSpPr>
        <p:spPr>
          <a:xfrm>
            <a:off x="822960" y="5842000"/>
            <a:ext cx="2133600" cy="3048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fld id="{7AD50175-978C-4E5D-B8F6-987252564B57}" type="slidenum">
              <a:rPr lang="es-ES" smtClean="0"/>
              <a:t>‹Nº›</a:t>
            </a:fld>
            <a:endParaRPr lang="es-E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FD9AD227-5307-4598-96A2-29F2DE8FDE8B}" type="datetimeFigureOut">
              <a:rPr lang="es-ES" smtClean="0"/>
              <a:t>08/03/2018</a:t>
            </a:fld>
            <a:endParaRPr lang="es-ES"/>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es-ES"/>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7AD50175-978C-4E5D-B8F6-987252564B57}"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899592" y="620688"/>
            <a:ext cx="7543800" cy="2425824"/>
          </a:xfrm>
        </p:spPr>
        <p:txBody>
          <a:bodyPr/>
          <a:lstStyle/>
          <a:p>
            <a:r>
              <a:rPr lang="es-ES" sz="4300" dirty="0">
                <a:solidFill>
                  <a:srgbClr val="FF8600"/>
                </a:solidFill>
                <a:effectLst/>
                <a:latin typeface="Arial"/>
              </a:rPr>
              <a:t>La  época  contemporánea:  corrientes  y  técnicas  teatrales  de  finales  del  s  XIX,  XX  y  XXI</a:t>
            </a:r>
            <a:endParaRPr lang="es-ES" dirty="0"/>
          </a:p>
        </p:txBody>
      </p:sp>
      <p:sp>
        <p:nvSpPr>
          <p:cNvPr id="3" name="2 Subtítulo"/>
          <p:cNvSpPr>
            <a:spLocks noGrp="1"/>
          </p:cNvSpPr>
          <p:nvPr>
            <p:ph type="subTitle" idx="1"/>
          </p:nvPr>
        </p:nvSpPr>
        <p:spPr>
          <a:xfrm>
            <a:off x="2267744" y="3068960"/>
            <a:ext cx="6172200" cy="1296144"/>
          </a:xfrm>
        </p:spPr>
        <p:txBody>
          <a:bodyPr>
            <a:normAutofit/>
          </a:bodyPr>
          <a:lstStyle/>
          <a:p>
            <a:r>
              <a:rPr lang="es-ES" sz="3200" dirty="0" smtClean="0"/>
              <a:t>Teatro de la crueldad: </a:t>
            </a:r>
            <a:r>
              <a:rPr lang="es-ES" sz="3200" dirty="0" err="1" smtClean="0"/>
              <a:t>Artaud</a:t>
            </a:r>
            <a:r>
              <a:rPr lang="es-ES" sz="3200" dirty="0" smtClean="0"/>
              <a:t> (1896-1948)</a:t>
            </a:r>
            <a:endParaRPr lang="es-ES" sz="3200" dirty="0"/>
          </a:p>
        </p:txBody>
      </p:sp>
    </p:spTree>
    <p:extLst>
      <p:ext uri="{BB962C8B-B14F-4D97-AF65-F5344CB8AC3E}">
        <p14:creationId xmlns:p14="http://schemas.microsoft.com/office/powerpoint/2010/main" val="36547467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style>
          <a:lnRef idx="0">
            <a:scrgbClr r="0" g="0" b="0"/>
          </a:lnRef>
          <a:fillRef idx="1002">
            <a:schemeClr val="dk1"/>
          </a:fillRef>
          <a:effectRef idx="0">
            <a:scrgbClr r="0" g="0" b="0"/>
          </a:effectRef>
          <a:fontRef idx="major"/>
        </p:style>
        <p:txBody>
          <a:bodyPr/>
          <a:lstStyle/>
          <a:p>
            <a:r>
              <a:rPr lang="es-ES" dirty="0" err="1" smtClean="0">
                <a:solidFill>
                  <a:schemeClr val="bg1">
                    <a:lumMod val="95000"/>
                  </a:schemeClr>
                </a:solidFill>
              </a:rPr>
              <a:t>Antonin</a:t>
            </a:r>
            <a:r>
              <a:rPr lang="es-ES" dirty="0" smtClean="0">
                <a:solidFill>
                  <a:schemeClr val="bg1">
                    <a:lumMod val="95000"/>
                  </a:schemeClr>
                </a:solidFill>
              </a:rPr>
              <a:t> </a:t>
            </a:r>
            <a:r>
              <a:rPr lang="es-ES" dirty="0" err="1" smtClean="0">
                <a:solidFill>
                  <a:schemeClr val="bg1">
                    <a:lumMod val="95000"/>
                  </a:schemeClr>
                </a:solidFill>
              </a:rPr>
              <a:t>Artaud</a:t>
            </a:r>
            <a:endParaRPr lang="es-ES" dirty="0">
              <a:solidFill>
                <a:schemeClr val="bg1">
                  <a:lumMod val="95000"/>
                </a:schemeClr>
              </a:solidFill>
            </a:endParaRPr>
          </a:p>
        </p:txBody>
      </p:sp>
      <p:sp>
        <p:nvSpPr>
          <p:cNvPr id="2" name="1 Marcador de contenido"/>
          <p:cNvSpPr>
            <a:spLocks noGrp="1"/>
          </p:cNvSpPr>
          <p:nvPr>
            <p:ph sz="quarter" idx="13"/>
          </p:nvPr>
        </p:nvSpPr>
        <p:spPr>
          <a:xfrm>
            <a:off x="1043608" y="2121406"/>
            <a:ext cx="4032448" cy="3971889"/>
          </a:xfrm>
        </p:spPr>
        <p:txBody>
          <a:bodyPr>
            <a:normAutofit lnSpcReduction="10000"/>
          </a:bodyPr>
          <a:lstStyle/>
          <a:p>
            <a:r>
              <a:rPr lang="es-ES" dirty="0" smtClean="0">
                <a:latin typeface="Century Schoolbook" pitchFamily="18" charset="0"/>
              </a:rPr>
              <a:t>Creador</a:t>
            </a:r>
            <a:r>
              <a:rPr lang="es-ES" dirty="0" smtClean="0">
                <a:latin typeface="Book Antiqua" pitchFamily="18" charset="0"/>
              </a:rPr>
              <a:t> del teatro de la crueldad.</a:t>
            </a:r>
          </a:p>
          <a:p>
            <a:r>
              <a:rPr lang="es-ES" dirty="0" smtClean="0">
                <a:latin typeface="Book Antiqua" pitchFamily="18" charset="0"/>
              </a:rPr>
              <a:t>Esta forma de entender la representación:</a:t>
            </a:r>
          </a:p>
          <a:p>
            <a:pPr lvl="1"/>
            <a:r>
              <a:rPr lang="es-ES" dirty="0" smtClean="0">
                <a:latin typeface="Book Antiqua" pitchFamily="18" charset="0"/>
              </a:rPr>
              <a:t>Quiere romper con la tradición dramática europea.</a:t>
            </a:r>
          </a:p>
          <a:p>
            <a:pPr lvl="1"/>
            <a:r>
              <a:rPr lang="es-ES" dirty="0" smtClean="0">
                <a:latin typeface="Book Antiqua" pitchFamily="18" charset="0"/>
              </a:rPr>
              <a:t>Sus ideas en </a:t>
            </a:r>
            <a:r>
              <a:rPr lang="es-ES" b="1" i="1" dirty="0" smtClean="0">
                <a:latin typeface="Book Antiqua" pitchFamily="18" charset="0"/>
              </a:rPr>
              <a:t>El teatro y su doble </a:t>
            </a:r>
            <a:r>
              <a:rPr lang="es-ES" i="1" dirty="0" smtClean="0">
                <a:latin typeface="Book Antiqua" pitchFamily="18" charset="0"/>
              </a:rPr>
              <a:t>(1938)</a:t>
            </a:r>
          </a:p>
          <a:p>
            <a:r>
              <a:rPr lang="es-ES" dirty="0" smtClean="0">
                <a:latin typeface="Book Antiqua" pitchFamily="18" charset="0"/>
              </a:rPr>
              <a:t>Su labor:  director de escena y teórico del teatro.</a:t>
            </a:r>
            <a:endParaRPr lang="es-ES" dirty="0">
              <a:latin typeface="Book Antiqua" pitchFamily="18" charset="0"/>
            </a:endParaRPr>
          </a:p>
        </p:txBody>
      </p:sp>
      <p:pic>
        <p:nvPicPr>
          <p:cNvPr id="5" name="4 Marcador de contenido"/>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5197144" y="2119313"/>
            <a:ext cx="2392576" cy="3253903"/>
          </a:xfrm>
        </p:spPr>
      </p:pic>
      <p:sp>
        <p:nvSpPr>
          <p:cNvPr id="6" name="5 CuadroTexto"/>
          <p:cNvSpPr txBox="1"/>
          <p:nvPr/>
        </p:nvSpPr>
        <p:spPr>
          <a:xfrm>
            <a:off x="5148064" y="5440993"/>
            <a:ext cx="3168352" cy="738664"/>
          </a:xfrm>
          <a:prstGeom prst="rect">
            <a:avLst/>
          </a:prstGeom>
          <a:noFill/>
        </p:spPr>
        <p:txBody>
          <a:bodyPr wrap="square" rtlCol="0">
            <a:spAutoFit/>
          </a:bodyPr>
          <a:lstStyle/>
          <a:p>
            <a:r>
              <a:rPr lang="es-ES" sz="1400" dirty="0" err="1"/>
              <a:t>Antonin</a:t>
            </a:r>
            <a:r>
              <a:rPr lang="es-ES" sz="1400" dirty="0"/>
              <a:t> </a:t>
            </a:r>
            <a:r>
              <a:rPr lang="es-ES" sz="1400" dirty="0" err="1"/>
              <a:t>Artaud</a:t>
            </a:r>
            <a:r>
              <a:rPr lang="es-ES" sz="1400" dirty="0"/>
              <a:t> en </a:t>
            </a:r>
            <a:r>
              <a:rPr lang="es-ES" sz="1400" i="1" dirty="0"/>
              <a:t>El judío errante,</a:t>
            </a:r>
            <a:r>
              <a:rPr lang="es-ES" sz="1400" dirty="0"/>
              <a:t> de </a:t>
            </a:r>
            <a:r>
              <a:rPr lang="es-ES" sz="1400" dirty="0" err="1"/>
              <a:t>Luiz-Morat</a:t>
            </a:r>
            <a:r>
              <a:rPr lang="es-ES" sz="1400" dirty="0"/>
              <a:t> (1926). </a:t>
            </a:r>
            <a:r>
              <a:rPr lang="es-ES" sz="1400" cap="all" dirty="0"/>
              <a:t>BIBLIOTECA NACIONAL DE </a:t>
            </a:r>
            <a:r>
              <a:rPr lang="es-ES" sz="1400" cap="all" dirty="0" smtClean="0"/>
              <a:t>FRANCIA (el país)</a:t>
            </a:r>
            <a:endParaRPr lang="es-ES" sz="1400" dirty="0"/>
          </a:p>
        </p:txBody>
      </p:sp>
    </p:spTree>
    <p:extLst>
      <p:ext uri="{BB962C8B-B14F-4D97-AF65-F5344CB8AC3E}">
        <p14:creationId xmlns:p14="http://schemas.microsoft.com/office/powerpoint/2010/main" val="13921815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a:solidFill>
            <a:schemeClr val="tx1"/>
          </a:solidFill>
        </p:spPr>
        <p:txBody>
          <a:bodyPr/>
          <a:lstStyle/>
          <a:p>
            <a:r>
              <a:rPr lang="es-ES" dirty="0" smtClean="0">
                <a:solidFill>
                  <a:schemeClr val="bg1">
                    <a:lumMod val="95000"/>
                  </a:schemeClr>
                </a:solidFill>
              </a:rPr>
              <a:t>Sus ideas</a:t>
            </a:r>
            <a:endParaRPr lang="es-ES" dirty="0"/>
          </a:p>
        </p:txBody>
      </p:sp>
      <p:graphicFrame>
        <p:nvGraphicFramePr>
          <p:cNvPr id="7" name="6 Marcador de contenido"/>
          <p:cNvGraphicFramePr>
            <a:graphicFrameLocks noGrp="1"/>
          </p:cNvGraphicFramePr>
          <p:nvPr>
            <p:ph idx="1"/>
            <p:extLst>
              <p:ext uri="{D42A27DB-BD31-4B8C-83A1-F6EECF244321}">
                <p14:modId xmlns:p14="http://schemas.microsoft.com/office/powerpoint/2010/main" val="3289910302"/>
              </p:ext>
            </p:extLst>
          </p:nvPr>
        </p:nvGraphicFramePr>
        <p:xfrm>
          <a:off x="971550" y="2119313"/>
          <a:ext cx="7272338" cy="39739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678504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solidFill>
            <a:schemeClr val="tx1"/>
          </a:solidFill>
        </p:spPr>
        <p:txBody>
          <a:bodyPr/>
          <a:lstStyle/>
          <a:p>
            <a:r>
              <a:rPr lang="es-ES" dirty="0" smtClean="0">
                <a:solidFill>
                  <a:schemeClr val="accent2">
                    <a:lumMod val="40000"/>
                    <a:lumOff val="60000"/>
                  </a:schemeClr>
                </a:solidFill>
              </a:rPr>
              <a:t>Nos dijo </a:t>
            </a:r>
            <a:endParaRPr lang="es-ES" dirty="0">
              <a:solidFill>
                <a:schemeClr val="accent2">
                  <a:lumMod val="40000"/>
                  <a:lumOff val="60000"/>
                </a:schemeClr>
              </a:solidFill>
            </a:endParaRPr>
          </a:p>
        </p:txBody>
      </p:sp>
      <p:sp>
        <p:nvSpPr>
          <p:cNvPr id="3" name="2 Marcador de contenido"/>
          <p:cNvSpPr>
            <a:spLocks noGrp="1"/>
          </p:cNvSpPr>
          <p:nvPr>
            <p:ph idx="1"/>
          </p:nvPr>
        </p:nvSpPr>
        <p:spPr>
          <a:xfrm>
            <a:off x="899592" y="2119256"/>
            <a:ext cx="7344816" cy="4046048"/>
          </a:xfrm>
        </p:spPr>
        <p:txBody>
          <a:bodyPr>
            <a:normAutofit fontScale="92500" lnSpcReduction="20000"/>
          </a:bodyPr>
          <a:lstStyle/>
          <a:p>
            <a:r>
              <a:rPr lang="es-MX" dirty="0"/>
              <a:t>Yo digo que la escena es un lugar físico y concreto que exige que lo llenemos, que le hagamos hablar su lenguaje concreto.</a:t>
            </a:r>
            <a:br>
              <a:rPr lang="es-MX" dirty="0"/>
            </a:br>
            <a:r>
              <a:rPr lang="es-MX" dirty="0"/>
              <a:t>Yo digo que este lenguaje concreto, destinado a los sentidos e independiente de la palabra, debe satisfacer ante todo a los sentidos, pues existe una poesía para los sentidos como existe otra para el lenguaje, y que este lenguaje físico y concreto al que estoy haciendo alusión sólo es teatral en la medida en que los pensamientos que expresa escapen al lenguaje articulado... Esto permite sustituir la poesía del lenguaje por una poesía en el espacio que se desplegara en el ámbito de lo que no pertenece estrictamente a las palabras</a:t>
            </a:r>
            <a:r>
              <a:rPr lang="es-MX" dirty="0" smtClean="0"/>
              <a:t>.</a:t>
            </a:r>
          </a:p>
          <a:p>
            <a:pPr algn="r"/>
            <a:r>
              <a:rPr lang="es-MX" i="1" dirty="0" smtClean="0"/>
              <a:t>La puesta en escena y la metafísica</a:t>
            </a:r>
            <a:endParaRPr lang="es-ES" i="1" dirty="0"/>
          </a:p>
        </p:txBody>
      </p:sp>
    </p:spTree>
    <p:extLst>
      <p:ext uri="{BB962C8B-B14F-4D97-AF65-F5344CB8AC3E}">
        <p14:creationId xmlns:p14="http://schemas.microsoft.com/office/powerpoint/2010/main" val="2963796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solidFill>
            <a:schemeClr val="tx1"/>
          </a:solidFill>
        </p:spPr>
        <p:txBody>
          <a:bodyPr/>
          <a:lstStyle/>
          <a:p>
            <a:r>
              <a:rPr lang="es-ES" dirty="0" smtClean="0">
                <a:solidFill>
                  <a:schemeClr val="accent2">
                    <a:lumMod val="60000"/>
                    <a:lumOff val="40000"/>
                  </a:schemeClr>
                </a:solidFill>
              </a:rPr>
              <a:t>Influencias</a:t>
            </a:r>
            <a:endParaRPr lang="es-ES" dirty="0">
              <a:solidFill>
                <a:schemeClr val="accent2">
                  <a:lumMod val="60000"/>
                  <a:lumOff val="40000"/>
                </a:schemeClr>
              </a:solidFill>
            </a:endParaRPr>
          </a:p>
        </p:txBody>
      </p:sp>
      <p:sp>
        <p:nvSpPr>
          <p:cNvPr id="3" name="2 Marcador de contenido"/>
          <p:cNvSpPr>
            <a:spLocks noGrp="1"/>
          </p:cNvSpPr>
          <p:nvPr>
            <p:ph sz="quarter" idx="13"/>
          </p:nvPr>
        </p:nvSpPr>
        <p:spPr>
          <a:xfrm>
            <a:off x="899592" y="2121406"/>
            <a:ext cx="3816424" cy="3899882"/>
          </a:xfrm>
        </p:spPr>
        <p:txBody>
          <a:bodyPr>
            <a:normAutofit fontScale="92500" lnSpcReduction="20000"/>
          </a:bodyPr>
          <a:lstStyle/>
          <a:p>
            <a:r>
              <a:rPr lang="es-MX" dirty="0"/>
              <a:t>Veinte anos más tarde, </a:t>
            </a:r>
            <a:r>
              <a:rPr lang="es-MX" dirty="0" err="1"/>
              <a:t>Artaud</a:t>
            </a:r>
            <a:r>
              <a:rPr lang="es-MX" dirty="0"/>
              <a:t> será desenterrado por los grupos americanos y europeos más concienciados con la necesidad de un teatro entendido como compromiso con uno mismo, con los demás y con el propio arte. </a:t>
            </a:r>
            <a:r>
              <a:rPr lang="es-MX" dirty="0" smtClean="0"/>
              <a:t>Living </a:t>
            </a:r>
            <a:r>
              <a:rPr lang="es-MX" dirty="0" err="1"/>
              <a:t>Theatre</a:t>
            </a:r>
            <a:r>
              <a:rPr lang="es-MX" dirty="0"/>
              <a:t>, Open </a:t>
            </a:r>
            <a:r>
              <a:rPr lang="es-MX" dirty="0" err="1"/>
              <a:t>Theatre</a:t>
            </a:r>
            <a:r>
              <a:rPr lang="es-MX" dirty="0"/>
              <a:t>, pánico, </a:t>
            </a:r>
            <a:r>
              <a:rPr lang="es-MX" dirty="0" err="1"/>
              <a:t>Grotowski</a:t>
            </a:r>
            <a:r>
              <a:rPr lang="es-MX" dirty="0" smtClean="0"/>
              <a:t>... son deudores de sus propuestas.</a:t>
            </a:r>
            <a:endParaRPr lang="es-ES" dirty="0"/>
          </a:p>
        </p:txBody>
      </p:sp>
      <p:pic>
        <p:nvPicPr>
          <p:cNvPr id="7" name="6 Marcador de contenido"/>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4740275" y="2807494"/>
            <a:ext cx="3048000" cy="2228850"/>
          </a:xfrm>
        </p:spPr>
      </p:pic>
      <p:sp>
        <p:nvSpPr>
          <p:cNvPr id="8" name="7 CuadroTexto"/>
          <p:cNvSpPr txBox="1"/>
          <p:nvPr/>
        </p:nvSpPr>
        <p:spPr>
          <a:xfrm>
            <a:off x="4932040" y="5335321"/>
            <a:ext cx="3209981" cy="584775"/>
          </a:xfrm>
          <a:prstGeom prst="rect">
            <a:avLst/>
          </a:prstGeom>
          <a:noFill/>
        </p:spPr>
        <p:txBody>
          <a:bodyPr wrap="none" rtlCol="0">
            <a:spAutoFit/>
          </a:bodyPr>
          <a:lstStyle/>
          <a:p>
            <a:r>
              <a:rPr lang="es-ES" sz="1600" i="1" dirty="0" smtClean="0"/>
              <a:t>El príncipe constante </a:t>
            </a:r>
            <a:r>
              <a:rPr lang="es-ES" sz="1600" dirty="0" smtClean="0"/>
              <a:t>de Calderón, </a:t>
            </a:r>
          </a:p>
          <a:p>
            <a:r>
              <a:rPr lang="es-ES" sz="1600" dirty="0" smtClean="0"/>
              <a:t>montaje realizado por </a:t>
            </a:r>
            <a:r>
              <a:rPr lang="es-ES" sz="1600" dirty="0" err="1" smtClean="0"/>
              <a:t>Grotowski</a:t>
            </a:r>
            <a:endParaRPr lang="es-ES" sz="1600" i="1" dirty="0"/>
          </a:p>
        </p:txBody>
      </p:sp>
    </p:spTree>
    <p:extLst>
      <p:ext uri="{BB962C8B-B14F-4D97-AF65-F5344CB8AC3E}">
        <p14:creationId xmlns:p14="http://schemas.microsoft.com/office/powerpoint/2010/main" val="344198661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theme1.xml><?xml version="1.0" encoding="utf-8"?>
<a:theme xmlns:a="http://schemas.openxmlformats.org/drawingml/2006/main" name="Elemental">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Element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lement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ppt/theme/theme2.xml><?xml version="1.0" encoding="utf-8"?>
<a:theme xmlns:a="http://schemas.openxmlformats.org/drawingml/2006/main" name="Chincheta">
  <a:themeElements>
    <a:clrScheme name="Esenc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Chincheta">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spect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Grid</Template>
  <TotalTime>84</TotalTime>
  <Words>283</Words>
  <Application>Microsoft Office PowerPoint</Application>
  <PresentationFormat>Presentación en pantalla (4:3)</PresentationFormat>
  <Paragraphs>30</Paragraphs>
  <Slides>5</Slides>
  <Notes>0</Notes>
  <HiddenSlides>0</HiddenSlides>
  <MMClips>0</MMClips>
  <ScaleCrop>false</ScaleCrop>
  <HeadingPairs>
    <vt:vector size="4" baseType="variant">
      <vt:variant>
        <vt:lpstr>Tema</vt:lpstr>
      </vt:variant>
      <vt:variant>
        <vt:i4>2</vt:i4>
      </vt:variant>
      <vt:variant>
        <vt:lpstr>Títulos de diapositiva</vt:lpstr>
      </vt:variant>
      <vt:variant>
        <vt:i4>5</vt:i4>
      </vt:variant>
    </vt:vector>
  </HeadingPairs>
  <TitlesOfParts>
    <vt:vector size="7" baseType="lpstr">
      <vt:lpstr>Elemental</vt:lpstr>
      <vt:lpstr>Chincheta</vt:lpstr>
      <vt:lpstr>La  época  contemporánea:  corrientes  y  técnicas  teatrales  de  finales  del  s  XIX,  XX  y  XXI</vt:lpstr>
      <vt:lpstr>Antonin Artaud</vt:lpstr>
      <vt:lpstr>Sus ideas</vt:lpstr>
      <vt:lpstr>Nos dijo </vt:lpstr>
      <vt:lpstr>Influencias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época  contemporánea:  corrientes  y  técnicas  teatrales  de  finales  del  s  XIX,  XX  y  XXI</dc:title>
  <dc:creator>Maxi</dc:creator>
  <cp:lastModifiedBy>Maxi</cp:lastModifiedBy>
  <cp:revision>9</cp:revision>
  <dcterms:created xsi:type="dcterms:W3CDTF">2017-12-15T18:08:30Z</dcterms:created>
  <dcterms:modified xsi:type="dcterms:W3CDTF">2018-03-08T08:27:57Z</dcterms:modified>
</cp:coreProperties>
</file>