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7" r:id="rId4"/>
    <p:sldId id="258" r:id="rId5"/>
    <p:sldId id="259" r:id="rId6"/>
    <p:sldId id="260"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DCBD3-3DA5-40E8-9F75-690C6245AC9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CC57F427-6D4B-4F23-8D0F-B94F07AF37E3}">
      <dgm:prSet phldrT="[Texto]"/>
      <dgm:spPr/>
      <dgm:t>
        <a:bodyPr/>
        <a:lstStyle/>
        <a:p>
          <a:r>
            <a:rPr lang="es-ES" dirty="0" smtClean="0"/>
            <a:t>Rechazo de la importancia del texto literario</a:t>
          </a:r>
          <a:endParaRPr lang="es-ES" dirty="0"/>
        </a:p>
      </dgm:t>
    </dgm:pt>
    <dgm:pt modelId="{19181F93-FA45-4226-9C95-85284302592C}" type="parTrans" cxnId="{F63FD8A1-135C-4386-BFFE-81F6221AFA7A}">
      <dgm:prSet/>
      <dgm:spPr/>
      <dgm:t>
        <a:bodyPr/>
        <a:lstStyle/>
        <a:p>
          <a:endParaRPr lang="es-ES"/>
        </a:p>
      </dgm:t>
    </dgm:pt>
    <dgm:pt modelId="{967EC657-0CF2-4859-A76C-EAD1B8495A41}" type="sibTrans" cxnId="{F63FD8A1-135C-4386-BFFE-81F6221AFA7A}">
      <dgm:prSet/>
      <dgm:spPr/>
      <dgm:t>
        <a:bodyPr/>
        <a:lstStyle/>
        <a:p>
          <a:endParaRPr lang="es-ES"/>
        </a:p>
      </dgm:t>
    </dgm:pt>
    <dgm:pt modelId="{4E248E60-7589-44B2-949D-907CCBA4F116}">
      <dgm:prSet phldrT="[Texto]"/>
      <dgm:spPr/>
      <dgm:t>
        <a:bodyPr/>
        <a:lstStyle/>
        <a:p>
          <a:r>
            <a:rPr lang="es-ES" dirty="0" smtClean="0"/>
            <a:t>Importa el espectáculo total: texto, música, luces, gestos, maquillaje y cualquier otro código extralingüístico.</a:t>
          </a:r>
          <a:endParaRPr lang="es-ES" dirty="0"/>
        </a:p>
      </dgm:t>
    </dgm:pt>
    <dgm:pt modelId="{5F8DA5B4-335C-4825-800E-E597FC04E761}" type="parTrans" cxnId="{02671A7F-E3FB-47FA-8B59-E217526FF6C5}">
      <dgm:prSet/>
      <dgm:spPr/>
      <dgm:t>
        <a:bodyPr/>
        <a:lstStyle/>
        <a:p>
          <a:endParaRPr lang="es-ES"/>
        </a:p>
      </dgm:t>
    </dgm:pt>
    <dgm:pt modelId="{FF921EF3-B765-4E9C-A2B1-C0DA874779A8}" type="sibTrans" cxnId="{02671A7F-E3FB-47FA-8B59-E217526FF6C5}">
      <dgm:prSet/>
      <dgm:spPr/>
      <dgm:t>
        <a:bodyPr/>
        <a:lstStyle/>
        <a:p>
          <a:endParaRPr lang="es-ES"/>
        </a:p>
      </dgm:t>
    </dgm:pt>
    <dgm:pt modelId="{2046B707-7C47-42AE-82E1-83525F2CF35B}">
      <dgm:prSet phldrT="[Texto]"/>
      <dgm:spPr/>
      <dgm:t>
        <a:bodyPr/>
        <a:lstStyle/>
        <a:p>
          <a:r>
            <a:rPr lang="es-ES" dirty="0" smtClean="0"/>
            <a:t>La </a:t>
          </a:r>
          <a:r>
            <a:rPr lang="es-ES" dirty="0" smtClean="0"/>
            <a:t>palabra </a:t>
          </a:r>
          <a:r>
            <a:rPr lang="es-ES" dirty="0" smtClean="0"/>
            <a:t>puede incluso estar ausente.</a:t>
          </a:r>
          <a:endParaRPr lang="es-ES" dirty="0"/>
        </a:p>
      </dgm:t>
    </dgm:pt>
    <dgm:pt modelId="{E72903EA-6F7D-4839-9586-42964F442F80}" type="parTrans" cxnId="{8E85C5D5-360B-4269-AC51-5EE72DA6D865}">
      <dgm:prSet/>
      <dgm:spPr/>
      <dgm:t>
        <a:bodyPr/>
        <a:lstStyle/>
        <a:p>
          <a:endParaRPr lang="es-ES"/>
        </a:p>
      </dgm:t>
    </dgm:pt>
    <dgm:pt modelId="{12F0ACF0-8D41-4A60-A8E1-1910163A0D0B}" type="sibTrans" cxnId="{8E85C5D5-360B-4269-AC51-5EE72DA6D865}">
      <dgm:prSet/>
      <dgm:spPr/>
      <dgm:t>
        <a:bodyPr/>
        <a:lstStyle/>
        <a:p>
          <a:endParaRPr lang="es-ES"/>
        </a:p>
      </dgm:t>
    </dgm:pt>
    <dgm:pt modelId="{93440281-9704-4078-B887-DE6B36B8FAD8}">
      <dgm:prSet phldrT="[Texto]"/>
      <dgm:spPr/>
      <dgm:t>
        <a:bodyPr/>
        <a:lstStyle/>
        <a:p>
          <a:r>
            <a:rPr lang="es-ES" dirty="0" smtClean="0"/>
            <a:t>Pretende recuperar los orígenes del teatro</a:t>
          </a:r>
          <a:endParaRPr lang="es-ES" dirty="0"/>
        </a:p>
      </dgm:t>
    </dgm:pt>
    <dgm:pt modelId="{C9A9337F-199D-4B93-A8E3-658EBAF40379}" type="parTrans" cxnId="{A9CFD4D5-3737-47D3-A9F9-41A589FEB15D}">
      <dgm:prSet/>
      <dgm:spPr/>
      <dgm:t>
        <a:bodyPr/>
        <a:lstStyle/>
        <a:p>
          <a:endParaRPr lang="es-ES"/>
        </a:p>
      </dgm:t>
    </dgm:pt>
    <dgm:pt modelId="{520D06A6-402F-4E7D-A09B-ADBB08929A2E}" type="sibTrans" cxnId="{A9CFD4D5-3737-47D3-A9F9-41A589FEB15D}">
      <dgm:prSet/>
      <dgm:spPr/>
      <dgm:t>
        <a:bodyPr/>
        <a:lstStyle/>
        <a:p>
          <a:endParaRPr lang="es-ES"/>
        </a:p>
      </dgm:t>
    </dgm:pt>
    <dgm:pt modelId="{FF1F2B96-3EED-4306-9C53-2CA8DC594763}">
      <dgm:prSet phldrT="[Texto]"/>
      <dgm:spPr/>
      <dgm:t>
        <a:bodyPr/>
        <a:lstStyle/>
        <a:p>
          <a:r>
            <a:rPr lang="es-ES" dirty="0" smtClean="0"/>
            <a:t>Como ceremonia religiosa, rito y fiesta.</a:t>
          </a:r>
          <a:endParaRPr lang="es-ES" dirty="0"/>
        </a:p>
      </dgm:t>
    </dgm:pt>
    <dgm:pt modelId="{B3766539-BA62-4BEF-9A1B-4BDEC693324B}" type="parTrans" cxnId="{4BA40B8A-AC81-44C6-A279-EDC6ECD47A90}">
      <dgm:prSet/>
      <dgm:spPr/>
      <dgm:t>
        <a:bodyPr/>
        <a:lstStyle/>
        <a:p>
          <a:endParaRPr lang="es-ES"/>
        </a:p>
      </dgm:t>
    </dgm:pt>
    <dgm:pt modelId="{F5DECA81-8F17-4341-AEB4-6887DF45A543}" type="sibTrans" cxnId="{4BA40B8A-AC81-44C6-A279-EDC6ECD47A90}">
      <dgm:prSet/>
      <dgm:spPr/>
      <dgm:t>
        <a:bodyPr/>
        <a:lstStyle/>
        <a:p>
          <a:endParaRPr lang="es-ES"/>
        </a:p>
      </dgm:t>
    </dgm:pt>
    <dgm:pt modelId="{75F43551-E1AD-4096-96C2-E69D76FDF29A}">
      <dgm:prSet phldrT="[Texto]"/>
      <dgm:spPr/>
      <dgm:t>
        <a:bodyPr/>
        <a:lstStyle/>
        <a:p>
          <a:r>
            <a:rPr lang="es-ES" dirty="0" smtClean="0"/>
            <a:t>Busca acabar con la pasividad del espectador</a:t>
          </a:r>
          <a:endParaRPr lang="es-ES" dirty="0"/>
        </a:p>
      </dgm:t>
    </dgm:pt>
    <dgm:pt modelId="{71ADE07D-0B22-4673-8BC9-BC8B480A9ED7}" type="parTrans" cxnId="{33B25EBC-E849-4B70-89D6-92480892526D}">
      <dgm:prSet/>
      <dgm:spPr/>
      <dgm:t>
        <a:bodyPr/>
        <a:lstStyle/>
        <a:p>
          <a:endParaRPr lang="es-ES"/>
        </a:p>
      </dgm:t>
    </dgm:pt>
    <dgm:pt modelId="{F80FFBAA-4D65-4B03-8F90-00631F9E8449}" type="sibTrans" cxnId="{33B25EBC-E849-4B70-89D6-92480892526D}">
      <dgm:prSet/>
      <dgm:spPr/>
      <dgm:t>
        <a:bodyPr/>
        <a:lstStyle/>
        <a:p>
          <a:endParaRPr lang="es-ES"/>
        </a:p>
      </dgm:t>
    </dgm:pt>
    <dgm:pt modelId="{3F471BD4-19B7-48B3-8D85-29AF0B909BB2}">
      <dgm:prSet phldrT="[Texto]"/>
      <dgm:spPr/>
      <dgm:t>
        <a:bodyPr/>
        <a:lstStyle/>
        <a:p>
          <a:r>
            <a:rPr lang="es-ES" dirty="0" smtClean="0"/>
            <a:t>A través de la provocación con imágenes violentas.</a:t>
          </a:r>
          <a:endParaRPr lang="es-ES" dirty="0"/>
        </a:p>
      </dgm:t>
    </dgm:pt>
    <dgm:pt modelId="{1BF5EF21-3617-4DDB-B8AC-FDF1C1C2E115}" type="parTrans" cxnId="{9402DE06-0DEF-4DB9-A772-F065EA1A5116}">
      <dgm:prSet/>
      <dgm:spPr/>
      <dgm:t>
        <a:bodyPr/>
        <a:lstStyle/>
        <a:p>
          <a:endParaRPr lang="es-ES"/>
        </a:p>
      </dgm:t>
    </dgm:pt>
    <dgm:pt modelId="{C7CA43AC-0475-43DD-B896-DE7E7700FCC3}" type="sibTrans" cxnId="{9402DE06-0DEF-4DB9-A772-F065EA1A5116}">
      <dgm:prSet/>
      <dgm:spPr/>
      <dgm:t>
        <a:bodyPr/>
        <a:lstStyle/>
        <a:p>
          <a:endParaRPr lang="es-ES"/>
        </a:p>
      </dgm:t>
    </dgm:pt>
    <dgm:pt modelId="{C7C2CCA5-6710-4887-8D98-33DF76F5EC11}">
      <dgm:prSet phldrT="[Texto]"/>
      <dgm:spPr/>
      <dgm:t>
        <a:bodyPr/>
        <a:lstStyle/>
        <a:p>
          <a:r>
            <a:rPr lang="es-ES" dirty="0" smtClean="0"/>
            <a:t>Introducción de elementos mágicos, religiosos, festivos.</a:t>
          </a:r>
          <a:endParaRPr lang="es-ES" dirty="0"/>
        </a:p>
      </dgm:t>
    </dgm:pt>
    <dgm:pt modelId="{574628E2-F754-46D3-BD8C-4F61212BB12D}" type="parTrans" cxnId="{86E7B622-879B-4100-8B90-F5D51131B689}">
      <dgm:prSet/>
      <dgm:spPr/>
      <dgm:t>
        <a:bodyPr/>
        <a:lstStyle/>
        <a:p>
          <a:endParaRPr lang="es-ES"/>
        </a:p>
      </dgm:t>
    </dgm:pt>
    <dgm:pt modelId="{B79D2F7A-F936-4BC6-9CA5-5688CB16FF02}" type="sibTrans" cxnId="{86E7B622-879B-4100-8B90-F5D51131B689}">
      <dgm:prSet/>
      <dgm:spPr/>
      <dgm:t>
        <a:bodyPr/>
        <a:lstStyle/>
        <a:p>
          <a:endParaRPr lang="es-ES"/>
        </a:p>
      </dgm:t>
    </dgm:pt>
    <dgm:pt modelId="{67935499-795B-4837-A80E-DAED21680BA6}">
      <dgm:prSet phldrT="[Texto]"/>
      <dgm:spPr/>
      <dgm:t>
        <a:bodyPr/>
        <a:lstStyle/>
        <a:p>
          <a:r>
            <a:rPr lang="es-ES" dirty="0" smtClean="0"/>
            <a:t>Que inviten al espectador a liberarse.</a:t>
          </a:r>
          <a:endParaRPr lang="es-ES" dirty="0"/>
        </a:p>
      </dgm:t>
    </dgm:pt>
    <dgm:pt modelId="{45FEBA26-C32E-4937-8175-5F1453FA93F9}" type="parTrans" cxnId="{D65605E7-5FFE-4598-891D-A94D74FC6937}">
      <dgm:prSet/>
      <dgm:spPr/>
      <dgm:t>
        <a:bodyPr/>
        <a:lstStyle/>
        <a:p>
          <a:endParaRPr lang="es-ES"/>
        </a:p>
      </dgm:t>
    </dgm:pt>
    <dgm:pt modelId="{24FF9E4D-44E8-448B-993F-25E7F5226D54}" type="sibTrans" cxnId="{D65605E7-5FFE-4598-891D-A94D74FC6937}">
      <dgm:prSet/>
      <dgm:spPr/>
      <dgm:t>
        <a:bodyPr/>
        <a:lstStyle/>
        <a:p>
          <a:endParaRPr lang="es-ES"/>
        </a:p>
      </dgm:t>
    </dgm:pt>
    <dgm:pt modelId="{3002F0DE-61D1-4708-8226-24827A300A90}">
      <dgm:prSet phldrT="[Texto]"/>
      <dgm:spPr/>
      <dgm:t>
        <a:bodyPr/>
        <a:lstStyle/>
        <a:p>
          <a:r>
            <a:rPr lang="es-ES" dirty="0" smtClean="0"/>
            <a:t>El teatro como comunicación bilateral.</a:t>
          </a:r>
          <a:endParaRPr lang="es-ES" dirty="0"/>
        </a:p>
      </dgm:t>
    </dgm:pt>
    <dgm:pt modelId="{8844C960-2010-46E8-9767-7ABD8A22F5D3}" type="parTrans" cxnId="{5F8C0099-F624-4A8A-907F-486190D7907E}">
      <dgm:prSet/>
      <dgm:spPr/>
      <dgm:t>
        <a:bodyPr/>
        <a:lstStyle/>
        <a:p>
          <a:endParaRPr lang="es-ES"/>
        </a:p>
      </dgm:t>
    </dgm:pt>
    <dgm:pt modelId="{21069D6E-8436-4C8A-8FAB-629E98DC97A7}" type="sibTrans" cxnId="{5F8C0099-F624-4A8A-907F-486190D7907E}">
      <dgm:prSet/>
      <dgm:spPr/>
      <dgm:t>
        <a:bodyPr/>
        <a:lstStyle/>
        <a:p>
          <a:endParaRPr lang="es-ES"/>
        </a:p>
      </dgm:t>
    </dgm:pt>
    <dgm:pt modelId="{A4BE5422-F52E-4D29-92D8-75C611DAEDEF}">
      <dgm:prSet/>
      <dgm:spPr/>
      <dgm:t>
        <a:bodyPr/>
        <a:lstStyle/>
        <a:p>
          <a:r>
            <a:rPr lang="es-ES" dirty="0" smtClean="0"/>
            <a:t>Toma como ejemplo las representaciones orientales</a:t>
          </a:r>
          <a:endParaRPr lang="es-ES" dirty="0"/>
        </a:p>
      </dgm:t>
    </dgm:pt>
    <dgm:pt modelId="{CCD451DC-140A-4FFA-BF69-49252A2963AC}" type="parTrans" cxnId="{041623D5-6D10-42A7-BEED-33AE82A2E8E6}">
      <dgm:prSet/>
      <dgm:spPr/>
      <dgm:t>
        <a:bodyPr/>
        <a:lstStyle/>
        <a:p>
          <a:endParaRPr lang="es-ES"/>
        </a:p>
      </dgm:t>
    </dgm:pt>
    <dgm:pt modelId="{138C4F92-BCB7-40E6-8D5D-8E543B4F4216}" type="sibTrans" cxnId="{041623D5-6D10-42A7-BEED-33AE82A2E8E6}">
      <dgm:prSet/>
      <dgm:spPr/>
      <dgm:t>
        <a:bodyPr/>
        <a:lstStyle/>
        <a:p>
          <a:endParaRPr lang="es-ES"/>
        </a:p>
      </dgm:t>
    </dgm:pt>
    <dgm:pt modelId="{1130DDA3-D93A-46FF-AF4A-E438A94FB584}">
      <dgm:prSet/>
      <dgm:spPr/>
      <dgm:t>
        <a:bodyPr/>
        <a:lstStyle/>
        <a:p>
          <a:r>
            <a:rPr lang="es-ES" dirty="0" smtClean="0"/>
            <a:t>Especialmente, chinas y balinesas.</a:t>
          </a:r>
          <a:endParaRPr lang="es-ES" dirty="0"/>
        </a:p>
      </dgm:t>
    </dgm:pt>
    <dgm:pt modelId="{11A60B52-5683-458E-BEFB-24784C2C68B9}" type="parTrans" cxnId="{548D714E-670E-471C-ADE1-0EC57EEA7218}">
      <dgm:prSet/>
      <dgm:spPr/>
    </dgm:pt>
    <dgm:pt modelId="{9FB68A35-FFC7-47D6-9C44-E994EFB3A1E5}" type="sibTrans" cxnId="{548D714E-670E-471C-ADE1-0EC57EEA7218}">
      <dgm:prSet/>
      <dgm:spPr/>
    </dgm:pt>
    <dgm:pt modelId="{563E2ABF-3AE9-439D-8611-04645832E2A6}">
      <dgm:prSet/>
      <dgm:spPr/>
      <dgm:t>
        <a:bodyPr/>
        <a:lstStyle/>
        <a:p>
          <a:r>
            <a:rPr lang="es-ES" dirty="0" smtClean="0"/>
            <a:t>Aquí la esencia del teatro para él: el trabajo con el físico del actor.</a:t>
          </a:r>
          <a:endParaRPr lang="es-ES" dirty="0"/>
        </a:p>
      </dgm:t>
    </dgm:pt>
    <dgm:pt modelId="{6D003711-8D5D-4881-85BE-515039E14C06}" type="parTrans" cxnId="{05F59C7D-5EFF-4629-93D8-F2591C289000}">
      <dgm:prSet/>
      <dgm:spPr/>
    </dgm:pt>
    <dgm:pt modelId="{E82B44E2-6151-4BF8-8ECB-2BDDB9A96692}" type="sibTrans" cxnId="{05F59C7D-5EFF-4629-93D8-F2591C289000}">
      <dgm:prSet/>
      <dgm:spPr/>
    </dgm:pt>
    <dgm:pt modelId="{26969A3D-BC8D-441F-A0D8-D9E8DCF4BDF5}" type="pres">
      <dgm:prSet presAssocID="{7B9DCBD3-3DA5-40E8-9F75-690C6245AC91}" presName="Name0" presStyleCnt="0">
        <dgm:presLayoutVars>
          <dgm:dir/>
          <dgm:animLvl val="lvl"/>
          <dgm:resizeHandles val="exact"/>
        </dgm:presLayoutVars>
      </dgm:prSet>
      <dgm:spPr/>
      <dgm:t>
        <a:bodyPr/>
        <a:lstStyle/>
        <a:p>
          <a:endParaRPr lang="es-ES"/>
        </a:p>
      </dgm:t>
    </dgm:pt>
    <dgm:pt modelId="{35463F24-225D-44D8-8472-58A1A545C2E3}" type="pres">
      <dgm:prSet presAssocID="{CC57F427-6D4B-4F23-8D0F-B94F07AF37E3}" presName="linNode" presStyleCnt="0"/>
      <dgm:spPr/>
    </dgm:pt>
    <dgm:pt modelId="{CF840E5C-48E4-48EA-AFCD-D1DA0534D127}" type="pres">
      <dgm:prSet presAssocID="{CC57F427-6D4B-4F23-8D0F-B94F07AF37E3}" presName="parentText" presStyleLbl="node1" presStyleIdx="0" presStyleCnt="4">
        <dgm:presLayoutVars>
          <dgm:chMax val="1"/>
          <dgm:bulletEnabled val="1"/>
        </dgm:presLayoutVars>
      </dgm:prSet>
      <dgm:spPr/>
      <dgm:t>
        <a:bodyPr/>
        <a:lstStyle/>
        <a:p>
          <a:endParaRPr lang="es-ES"/>
        </a:p>
      </dgm:t>
    </dgm:pt>
    <dgm:pt modelId="{DD5FA8F4-C987-4B1C-8B4E-0200CD7E5D3F}" type="pres">
      <dgm:prSet presAssocID="{CC57F427-6D4B-4F23-8D0F-B94F07AF37E3}" presName="descendantText" presStyleLbl="alignAccFollowNode1" presStyleIdx="0" presStyleCnt="4">
        <dgm:presLayoutVars>
          <dgm:bulletEnabled val="1"/>
        </dgm:presLayoutVars>
      </dgm:prSet>
      <dgm:spPr/>
      <dgm:t>
        <a:bodyPr/>
        <a:lstStyle/>
        <a:p>
          <a:endParaRPr lang="es-ES"/>
        </a:p>
      </dgm:t>
    </dgm:pt>
    <dgm:pt modelId="{4B137320-19D8-414A-B598-BC3A69D41480}" type="pres">
      <dgm:prSet presAssocID="{967EC657-0CF2-4859-A76C-EAD1B8495A41}" presName="sp" presStyleCnt="0"/>
      <dgm:spPr/>
    </dgm:pt>
    <dgm:pt modelId="{12274D72-8EFD-4F65-A332-26A3711F0339}" type="pres">
      <dgm:prSet presAssocID="{93440281-9704-4078-B887-DE6B36B8FAD8}" presName="linNode" presStyleCnt="0"/>
      <dgm:spPr/>
    </dgm:pt>
    <dgm:pt modelId="{B1065A96-9689-4F1E-BDAC-68AA0BC38ED3}" type="pres">
      <dgm:prSet presAssocID="{93440281-9704-4078-B887-DE6B36B8FAD8}" presName="parentText" presStyleLbl="node1" presStyleIdx="1" presStyleCnt="4">
        <dgm:presLayoutVars>
          <dgm:chMax val="1"/>
          <dgm:bulletEnabled val="1"/>
        </dgm:presLayoutVars>
      </dgm:prSet>
      <dgm:spPr/>
      <dgm:t>
        <a:bodyPr/>
        <a:lstStyle/>
        <a:p>
          <a:endParaRPr lang="es-ES"/>
        </a:p>
      </dgm:t>
    </dgm:pt>
    <dgm:pt modelId="{F45142EE-E36F-461E-BC09-B68A2B3E65C2}" type="pres">
      <dgm:prSet presAssocID="{93440281-9704-4078-B887-DE6B36B8FAD8}" presName="descendantText" presStyleLbl="alignAccFollowNode1" presStyleIdx="1" presStyleCnt="4">
        <dgm:presLayoutVars>
          <dgm:bulletEnabled val="1"/>
        </dgm:presLayoutVars>
      </dgm:prSet>
      <dgm:spPr/>
      <dgm:t>
        <a:bodyPr/>
        <a:lstStyle/>
        <a:p>
          <a:endParaRPr lang="es-ES"/>
        </a:p>
      </dgm:t>
    </dgm:pt>
    <dgm:pt modelId="{3FA75DB4-7495-4500-9CB0-033CBC28CCC1}" type="pres">
      <dgm:prSet presAssocID="{520D06A6-402F-4E7D-A09B-ADBB08929A2E}" presName="sp" presStyleCnt="0"/>
      <dgm:spPr/>
    </dgm:pt>
    <dgm:pt modelId="{D9A3CD19-DB41-4654-BADF-9D53C126932E}" type="pres">
      <dgm:prSet presAssocID="{75F43551-E1AD-4096-96C2-E69D76FDF29A}" presName="linNode" presStyleCnt="0"/>
      <dgm:spPr/>
    </dgm:pt>
    <dgm:pt modelId="{4F99A195-F9A0-4E1B-AC1E-8A1A0327133B}" type="pres">
      <dgm:prSet presAssocID="{75F43551-E1AD-4096-96C2-E69D76FDF29A}" presName="parentText" presStyleLbl="node1" presStyleIdx="2" presStyleCnt="4">
        <dgm:presLayoutVars>
          <dgm:chMax val="1"/>
          <dgm:bulletEnabled val="1"/>
        </dgm:presLayoutVars>
      </dgm:prSet>
      <dgm:spPr/>
      <dgm:t>
        <a:bodyPr/>
        <a:lstStyle/>
        <a:p>
          <a:endParaRPr lang="es-ES"/>
        </a:p>
      </dgm:t>
    </dgm:pt>
    <dgm:pt modelId="{4740A356-93CD-47AC-BE5E-AC53316EBFFB}" type="pres">
      <dgm:prSet presAssocID="{75F43551-E1AD-4096-96C2-E69D76FDF29A}" presName="descendantText" presStyleLbl="alignAccFollowNode1" presStyleIdx="2" presStyleCnt="4">
        <dgm:presLayoutVars>
          <dgm:bulletEnabled val="1"/>
        </dgm:presLayoutVars>
      </dgm:prSet>
      <dgm:spPr/>
      <dgm:t>
        <a:bodyPr/>
        <a:lstStyle/>
        <a:p>
          <a:endParaRPr lang="es-ES"/>
        </a:p>
      </dgm:t>
    </dgm:pt>
    <dgm:pt modelId="{3F9BE50A-1088-45E6-9410-A4FDF7B3AD24}" type="pres">
      <dgm:prSet presAssocID="{F80FFBAA-4D65-4B03-8F90-00631F9E8449}" presName="sp" presStyleCnt="0"/>
      <dgm:spPr/>
    </dgm:pt>
    <dgm:pt modelId="{E8B3A563-8786-495F-A4E9-9B64F8E35436}" type="pres">
      <dgm:prSet presAssocID="{A4BE5422-F52E-4D29-92D8-75C611DAEDEF}" presName="linNode" presStyleCnt="0"/>
      <dgm:spPr/>
    </dgm:pt>
    <dgm:pt modelId="{E3D37B0A-8DE5-4AB7-B012-F09705939521}" type="pres">
      <dgm:prSet presAssocID="{A4BE5422-F52E-4D29-92D8-75C611DAEDEF}" presName="parentText" presStyleLbl="node1" presStyleIdx="3" presStyleCnt="4">
        <dgm:presLayoutVars>
          <dgm:chMax val="1"/>
          <dgm:bulletEnabled val="1"/>
        </dgm:presLayoutVars>
      </dgm:prSet>
      <dgm:spPr/>
      <dgm:t>
        <a:bodyPr/>
        <a:lstStyle/>
        <a:p>
          <a:endParaRPr lang="es-ES"/>
        </a:p>
      </dgm:t>
    </dgm:pt>
    <dgm:pt modelId="{3FF2113E-22D4-42D9-8FB6-E37E9D7BECC4}" type="pres">
      <dgm:prSet presAssocID="{A4BE5422-F52E-4D29-92D8-75C611DAEDEF}" presName="descendantText" presStyleLbl="alignAccFollowNode1" presStyleIdx="3" presStyleCnt="4">
        <dgm:presLayoutVars>
          <dgm:bulletEnabled val="1"/>
        </dgm:presLayoutVars>
      </dgm:prSet>
      <dgm:spPr/>
      <dgm:t>
        <a:bodyPr/>
        <a:lstStyle/>
        <a:p>
          <a:endParaRPr lang="es-ES"/>
        </a:p>
      </dgm:t>
    </dgm:pt>
  </dgm:ptLst>
  <dgm:cxnLst>
    <dgm:cxn modelId="{4BA40B8A-AC81-44C6-A279-EDC6ECD47A90}" srcId="{93440281-9704-4078-B887-DE6B36B8FAD8}" destId="{FF1F2B96-3EED-4306-9C53-2CA8DC594763}" srcOrd="0" destOrd="0" parTransId="{B3766539-BA62-4BEF-9A1B-4BDEC693324B}" sibTransId="{F5DECA81-8F17-4341-AEB4-6887DF45A543}"/>
    <dgm:cxn modelId="{B263CF18-4E95-4449-8928-DCABF81645D6}" type="presOf" srcId="{2046B707-7C47-42AE-82E1-83525F2CF35B}" destId="{DD5FA8F4-C987-4B1C-8B4E-0200CD7E5D3F}" srcOrd="0" destOrd="1" presId="urn:microsoft.com/office/officeart/2005/8/layout/vList5"/>
    <dgm:cxn modelId="{3746A10A-188C-47E3-9105-F6E5B3A2D3C1}" type="presOf" srcId="{3002F0DE-61D1-4708-8226-24827A300A90}" destId="{4740A356-93CD-47AC-BE5E-AC53316EBFFB}" srcOrd="0" destOrd="1" presId="urn:microsoft.com/office/officeart/2005/8/layout/vList5"/>
    <dgm:cxn modelId="{548D714E-670E-471C-ADE1-0EC57EEA7218}" srcId="{A4BE5422-F52E-4D29-92D8-75C611DAEDEF}" destId="{1130DDA3-D93A-46FF-AF4A-E438A94FB584}" srcOrd="0" destOrd="0" parTransId="{11A60B52-5683-458E-BEFB-24784C2C68B9}" sibTransId="{9FB68A35-FFC7-47D6-9C44-E994EFB3A1E5}"/>
    <dgm:cxn modelId="{33B25EBC-E849-4B70-89D6-92480892526D}" srcId="{7B9DCBD3-3DA5-40E8-9F75-690C6245AC91}" destId="{75F43551-E1AD-4096-96C2-E69D76FDF29A}" srcOrd="2" destOrd="0" parTransId="{71ADE07D-0B22-4673-8BC9-BC8B480A9ED7}" sibTransId="{F80FFBAA-4D65-4B03-8F90-00631F9E8449}"/>
    <dgm:cxn modelId="{8128F29C-28E8-4D9A-AA80-63F746FFC427}" type="presOf" srcId="{67935499-795B-4837-A80E-DAED21680BA6}" destId="{F45142EE-E36F-461E-BC09-B68A2B3E65C2}" srcOrd="0" destOrd="2" presId="urn:microsoft.com/office/officeart/2005/8/layout/vList5"/>
    <dgm:cxn modelId="{BA09FD74-14F3-40D9-9EB4-D4C02C78E894}" type="presOf" srcId="{93440281-9704-4078-B887-DE6B36B8FAD8}" destId="{B1065A96-9689-4F1E-BDAC-68AA0BC38ED3}" srcOrd="0" destOrd="0" presId="urn:microsoft.com/office/officeart/2005/8/layout/vList5"/>
    <dgm:cxn modelId="{43558785-C074-4BA5-A417-8BEDCBBEE6C6}" type="presOf" srcId="{3F471BD4-19B7-48B3-8D85-29AF0B909BB2}" destId="{4740A356-93CD-47AC-BE5E-AC53316EBFFB}" srcOrd="0" destOrd="0" presId="urn:microsoft.com/office/officeart/2005/8/layout/vList5"/>
    <dgm:cxn modelId="{252F9622-C8A7-4E85-BDD5-2E32C9C7E3F6}" type="presOf" srcId="{4E248E60-7589-44B2-949D-907CCBA4F116}" destId="{DD5FA8F4-C987-4B1C-8B4E-0200CD7E5D3F}" srcOrd="0" destOrd="0" presId="urn:microsoft.com/office/officeart/2005/8/layout/vList5"/>
    <dgm:cxn modelId="{D65605E7-5FFE-4598-891D-A94D74FC6937}" srcId="{93440281-9704-4078-B887-DE6B36B8FAD8}" destId="{67935499-795B-4837-A80E-DAED21680BA6}" srcOrd="2" destOrd="0" parTransId="{45FEBA26-C32E-4937-8175-5F1453FA93F9}" sibTransId="{24FF9E4D-44E8-448B-993F-25E7F5226D54}"/>
    <dgm:cxn modelId="{8E155AD6-AEF5-4197-8E22-B4167670E4FB}" type="presOf" srcId="{1130DDA3-D93A-46FF-AF4A-E438A94FB584}" destId="{3FF2113E-22D4-42D9-8FB6-E37E9D7BECC4}" srcOrd="0" destOrd="0" presId="urn:microsoft.com/office/officeart/2005/8/layout/vList5"/>
    <dgm:cxn modelId="{11FC0D4D-87D6-4937-9FDE-97C3D4098CED}" type="presOf" srcId="{7B9DCBD3-3DA5-40E8-9F75-690C6245AC91}" destId="{26969A3D-BC8D-441F-A0D8-D9E8DCF4BDF5}" srcOrd="0" destOrd="0" presId="urn:microsoft.com/office/officeart/2005/8/layout/vList5"/>
    <dgm:cxn modelId="{9402DE06-0DEF-4DB9-A772-F065EA1A5116}" srcId="{75F43551-E1AD-4096-96C2-E69D76FDF29A}" destId="{3F471BD4-19B7-48B3-8D85-29AF0B909BB2}" srcOrd="0" destOrd="0" parTransId="{1BF5EF21-3617-4DDB-B8AC-FDF1C1C2E115}" sibTransId="{C7CA43AC-0475-43DD-B896-DE7E7700FCC3}"/>
    <dgm:cxn modelId="{05F59C7D-5EFF-4629-93D8-F2591C289000}" srcId="{A4BE5422-F52E-4D29-92D8-75C611DAEDEF}" destId="{563E2ABF-3AE9-439D-8611-04645832E2A6}" srcOrd="1" destOrd="0" parTransId="{6D003711-8D5D-4881-85BE-515039E14C06}" sibTransId="{E82B44E2-6151-4BF8-8ECB-2BDDB9A96692}"/>
    <dgm:cxn modelId="{DDD4B339-9582-4E1C-99FD-DD289145ABAE}" type="presOf" srcId="{75F43551-E1AD-4096-96C2-E69D76FDF29A}" destId="{4F99A195-F9A0-4E1B-AC1E-8A1A0327133B}" srcOrd="0" destOrd="0" presId="urn:microsoft.com/office/officeart/2005/8/layout/vList5"/>
    <dgm:cxn modelId="{041623D5-6D10-42A7-BEED-33AE82A2E8E6}" srcId="{7B9DCBD3-3DA5-40E8-9F75-690C6245AC91}" destId="{A4BE5422-F52E-4D29-92D8-75C611DAEDEF}" srcOrd="3" destOrd="0" parTransId="{CCD451DC-140A-4FFA-BF69-49252A2963AC}" sibTransId="{138C4F92-BCB7-40E6-8D5D-8E543B4F4216}"/>
    <dgm:cxn modelId="{621DAA5A-9512-470B-BCEC-EC3245128E41}" type="presOf" srcId="{C7C2CCA5-6710-4887-8D98-33DF76F5EC11}" destId="{F45142EE-E36F-461E-BC09-B68A2B3E65C2}" srcOrd="0" destOrd="1" presId="urn:microsoft.com/office/officeart/2005/8/layout/vList5"/>
    <dgm:cxn modelId="{8E85C5D5-360B-4269-AC51-5EE72DA6D865}" srcId="{CC57F427-6D4B-4F23-8D0F-B94F07AF37E3}" destId="{2046B707-7C47-42AE-82E1-83525F2CF35B}" srcOrd="1" destOrd="0" parTransId="{E72903EA-6F7D-4839-9586-42964F442F80}" sibTransId="{12F0ACF0-8D41-4A60-A8E1-1910163A0D0B}"/>
    <dgm:cxn modelId="{F63FD8A1-135C-4386-BFFE-81F6221AFA7A}" srcId="{7B9DCBD3-3DA5-40E8-9F75-690C6245AC91}" destId="{CC57F427-6D4B-4F23-8D0F-B94F07AF37E3}" srcOrd="0" destOrd="0" parTransId="{19181F93-FA45-4226-9C95-85284302592C}" sibTransId="{967EC657-0CF2-4859-A76C-EAD1B8495A41}"/>
    <dgm:cxn modelId="{1CF48949-B3C9-4591-890C-3B242D067298}" type="presOf" srcId="{A4BE5422-F52E-4D29-92D8-75C611DAEDEF}" destId="{E3D37B0A-8DE5-4AB7-B012-F09705939521}" srcOrd="0" destOrd="0" presId="urn:microsoft.com/office/officeart/2005/8/layout/vList5"/>
    <dgm:cxn modelId="{4442E352-4C4A-42CB-ACCA-413631AF3F6E}" type="presOf" srcId="{CC57F427-6D4B-4F23-8D0F-B94F07AF37E3}" destId="{CF840E5C-48E4-48EA-AFCD-D1DA0534D127}" srcOrd="0" destOrd="0" presId="urn:microsoft.com/office/officeart/2005/8/layout/vList5"/>
    <dgm:cxn modelId="{1F3E2B4F-8C16-47B7-8C1B-B4E03E7F483B}" type="presOf" srcId="{563E2ABF-3AE9-439D-8611-04645832E2A6}" destId="{3FF2113E-22D4-42D9-8FB6-E37E9D7BECC4}" srcOrd="0" destOrd="1" presId="urn:microsoft.com/office/officeart/2005/8/layout/vList5"/>
    <dgm:cxn modelId="{FF0C33EE-8896-47B3-A0FC-949B28C70112}" type="presOf" srcId="{FF1F2B96-3EED-4306-9C53-2CA8DC594763}" destId="{F45142EE-E36F-461E-BC09-B68A2B3E65C2}" srcOrd="0" destOrd="0" presId="urn:microsoft.com/office/officeart/2005/8/layout/vList5"/>
    <dgm:cxn modelId="{86E7B622-879B-4100-8B90-F5D51131B689}" srcId="{93440281-9704-4078-B887-DE6B36B8FAD8}" destId="{C7C2CCA5-6710-4887-8D98-33DF76F5EC11}" srcOrd="1" destOrd="0" parTransId="{574628E2-F754-46D3-BD8C-4F61212BB12D}" sibTransId="{B79D2F7A-F936-4BC6-9CA5-5688CB16FF02}"/>
    <dgm:cxn modelId="{A9CFD4D5-3737-47D3-A9F9-41A589FEB15D}" srcId="{7B9DCBD3-3DA5-40E8-9F75-690C6245AC91}" destId="{93440281-9704-4078-B887-DE6B36B8FAD8}" srcOrd="1" destOrd="0" parTransId="{C9A9337F-199D-4B93-A8E3-658EBAF40379}" sibTransId="{520D06A6-402F-4E7D-A09B-ADBB08929A2E}"/>
    <dgm:cxn modelId="{5F8C0099-F624-4A8A-907F-486190D7907E}" srcId="{75F43551-E1AD-4096-96C2-E69D76FDF29A}" destId="{3002F0DE-61D1-4708-8226-24827A300A90}" srcOrd="1" destOrd="0" parTransId="{8844C960-2010-46E8-9767-7ABD8A22F5D3}" sibTransId="{21069D6E-8436-4C8A-8FAB-629E98DC97A7}"/>
    <dgm:cxn modelId="{02671A7F-E3FB-47FA-8B59-E217526FF6C5}" srcId="{CC57F427-6D4B-4F23-8D0F-B94F07AF37E3}" destId="{4E248E60-7589-44B2-949D-907CCBA4F116}" srcOrd="0" destOrd="0" parTransId="{5F8DA5B4-335C-4825-800E-E597FC04E761}" sibTransId="{FF921EF3-B765-4E9C-A2B1-C0DA874779A8}"/>
    <dgm:cxn modelId="{184F8B32-3056-4DAC-BBF5-6EF45B0B9611}" type="presParOf" srcId="{26969A3D-BC8D-441F-A0D8-D9E8DCF4BDF5}" destId="{35463F24-225D-44D8-8472-58A1A545C2E3}" srcOrd="0" destOrd="0" presId="urn:microsoft.com/office/officeart/2005/8/layout/vList5"/>
    <dgm:cxn modelId="{5D255FAD-840F-42D9-8236-47565F0D86E7}" type="presParOf" srcId="{35463F24-225D-44D8-8472-58A1A545C2E3}" destId="{CF840E5C-48E4-48EA-AFCD-D1DA0534D127}" srcOrd="0" destOrd="0" presId="urn:microsoft.com/office/officeart/2005/8/layout/vList5"/>
    <dgm:cxn modelId="{552A16D1-1862-429F-9D73-607D8E7FCC36}" type="presParOf" srcId="{35463F24-225D-44D8-8472-58A1A545C2E3}" destId="{DD5FA8F4-C987-4B1C-8B4E-0200CD7E5D3F}" srcOrd="1" destOrd="0" presId="urn:microsoft.com/office/officeart/2005/8/layout/vList5"/>
    <dgm:cxn modelId="{C28D02D0-5544-44D2-ABAB-A0FF7D3C86B7}" type="presParOf" srcId="{26969A3D-BC8D-441F-A0D8-D9E8DCF4BDF5}" destId="{4B137320-19D8-414A-B598-BC3A69D41480}" srcOrd="1" destOrd="0" presId="urn:microsoft.com/office/officeart/2005/8/layout/vList5"/>
    <dgm:cxn modelId="{0B062822-9631-45E4-AEE3-6CC902649C9C}" type="presParOf" srcId="{26969A3D-BC8D-441F-A0D8-D9E8DCF4BDF5}" destId="{12274D72-8EFD-4F65-A332-26A3711F0339}" srcOrd="2" destOrd="0" presId="urn:microsoft.com/office/officeart/2005/8/layout/vList5"/>
    <dgm:cxn modelId="{AB1874CC-3BF8-4D6E-9C07-AC8D43AD2010}" type="presParOf" srcId="{12274D72-8EFD-4F65-A332-26A3711F0339}" destId="{B1065A96-9689-4F1E-BDAC-68AA0BC38ED3}" srcOrd="0" destOrd="0" presId="urn:microsoft.com/office/officeart/2005/8/layout/vList5"/>
    <dgm:cxn modelId="{923C6843-C503-493A-998E-A0037EAAD565}" type="presParOf" srcId="{12274D72-8EFD-4F65-A332-26A3711F0339}" destId="{F45142EE-E36F-461E-BC09-B68A2B3E65C2}" srcOrd="1" destOrd="0" presId="urn:microsoft.com/office/officeart/2005/8/layout/vList5"/>
    <dgm:cxn modelId="{F1B062E0-FC55-4802-BB8D-35670681F305}" type="presParOf" srcId="{26969A3D-BC8D-441F-A0D8-D9E8DCF4BDF5}" destId="{3FA75DB4-7495-4500-9CB0-033CBC28CCC1}" srcOrd="3" destOrd="0" presId="urn:microsoft.com/office/officeart/2005/8/layout/vList5"/>
    <dgm:cxn modelId="{47C1503C-F71D-4002-9670-B7FF87D22AF5}" type="presParOf" srcId="{26969A3D-BC8D-441F-A0D8-D9E8DCF4BDF5}" destId="{D9A3CD19-DB41-4654-BADF-9D53C126932E}" srcOrd="4" destOrd="0" presId="urn:microsoft.com/office/officeart/2005/8/layout/vList5"/>
    <dgm:cxn modelId="{AC6E9562-6CAB-459E-AFD0-75CAA32E4076}" type="presParOf" srcId="{D9A3CD19-DB41-4654-BADF-9D53C126932E}" destId="{4F99A195-F9A0-4E1B-AC1E-8A1A0327133B}" srcOrd="0" destOrd="0" presId="urn:microsoft.com/office/officeart/2005/8/layout/vList5"/>
    <dgm:cxn modelId="{C7D80635-C121-4120-89D3-2024B06BA8E9}" type="presParOf" srcId="{D9A3CD19-DB41-4654-BADF-9D53C126932E}" destId="{4740A356-93CD-47AC-BE5E-AC53316EBFFB}" srcOrd="1" destOrd="0" presId="urn:microsoft.com/office/officeart/2005/8/layout/vList5"/>
    <dgm:cxn modelId="{7DCE970F-2568-4A8C-A27F-98BA5EEAAE7C}" type="presParOf" srcId="{26969A3D-BC8D-441F-A0D8-D9E8DCF4BDF5}" destId="{3F9BE50A-1088-45E6-9410-A4FDF7B3AD24}" srcOrd="5" destOrd="0" presId="urn:microsoft.com/office/officeart/2005/8/layout/vList5"/>
    <dgm:cxn modelId="{5CE07BF8-86D2-46E5-A214-B5507419993E}" type="presParOf" srcId="{26969A3D-BC8D-441F-A0D8-D9E8DCF4BDF5}" destId="{E8B3A563-8786-495F-A4E9-9B64F8E35436}" srcOrd="6" destOrd="0" presId="urn:microsoft.com/office/officeart/2005/8/layout/vList5"/>
    <dgm:cxn modelId="{4616A9B8-7561-46E0-AC52-DF14B7C18097}" type="presParOf" srcId="{E8B3A563-8786-495F-A4E9-9B64F8E35436}" destId="{E3D37B0A-8DE5-4AB7-B012-F09705939521}" srcOrd="0" destOrd="0" presId="urn:microsoft.com/office/officeart/2005/8/layout/vList5"/>
    <dgm:cxn modelId="{B58FF41C-3C32-44E7-BEEE-6B00253499B4}" type="presParOf" srcId="{E8B3A563-8786-495F-A4E9-9B64F8E35436}" destId="{3FF2113E-22D4-42D9-8FB6-E37E9D7BEC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FA8F4-C987-4B1C-8B4E-0200CD7E5D3F}">
      <dsp:nvSpPr>
        <dsp:cNvPr id="0" name=""/>
        <dsp:cNvSpPr/>
      </dsp:nvSpPr>
      <dsp:spPr>
        <a:xfrm rot="5400000">
          <a:off x="4562538" y="-1846845"/>
          <a:ext cx="765302" cy="4654296"/>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Importa el espectáculo total: texto, música, luces, gestos, maquillaje y cualquier otro código extralingüístico.</a:t>
          </a:r>
          <a:endParaRPr lang="es-ES" sz="1400" kern="1200" dirty="0"/>
        </a:p>
        <a:p>
          <a:pPr marL="114300" lvl="1" indent="-114300" algn="l" defTabSz="622300">
            <a:lnSpc>
              <a:spcPct val="90000"/>
            </a:lnSpc>
            <a:spcBef>
              <a:spcPct val="0"/>
            </a:spcBef>
            <a:spcAft>
              <a:spcPct val="15000"/>
            </a:spcAft>
            <a:buChar char="••"/>
          </a:pPr>
          <a:r>
            <a:rPr lang="es-ES" sz="1400" kern="1200" dirty="0" smtClean="0"/>
            <a:t>La </a:t>
          </a:r>
          <a:r>
            <a:rPr lang="es-ES" sz="1400" kern="1200" dirty="0" smtClean="0"/>
            <a:t>palabra </a:t>
          </a:r>
          <a:r>
            <a:rPr lang="es-ES" sz="1400" kern="1200" dirty="0" smtClean="0"/>
            <a:t>puede incluso estar ausente.</a:t>
          </a:r>
          <a:endParaRPr lang="es-ES" sz="1400" kern="1200" dirty="0"/>
        </a:p>
      </dsp:txBody>
      <dsp:txXfrm rot="-5400000">
        <a:off x="2618042" y="135010"/>
        <a:ext cx="4616937" cy="690584"/>
      </dsp:txXfrm>
    </dsp:sp>
    <dsp:sp modelId="{CF840E5C-48E4-48EA-AFCD-D1DA0534D127}">
      <dsp:nvSpPr>
        <dsp:cNvPr id="0" name=""/>
        <dsp:cNvSpPr/>
      </dsp:nvSpPr>
      <dsp:spPr>
        <a:xfrm>
          <a:off x="0" y="1988"/>
          <a:ext cx="2618041" cy="95662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Rechazo de la importancia del texto literario</a:t>
          </a:r>
          <a:endParaRPr lang="es-ES" sz="2000" kern="1200" dirty="0"/>
        </a:p>
      </dsp:txBody>
      <dsp:txXfrm>
        <a:off x="46699" y="48687"/>
        <a:ext cx="2524643" cy="863229"/>
      </dsp:txXfrm>
    </dsp:sp>
    <dsp:sp modelId="{F45142EE-E36F-461E-BC09-B68A2B3E65C2}">
      <dsp:nvSpPr>
        <dsp:cNvPr id="0" name=""/>
        <dsp:cNvSpPr/>
      </dsp:nvSpPr>
      <dsp:spPr>
        <a:xfrm rot="5400000">
          <a:off x="4562538" y="-842386"/>
          <a:ext cx="765302" cy="4654296"/>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Como ceremonia religiosa, rito y fiesta.</a:t>
          </a:r>
          <a:endParaRPr lang="es-ES" sz="1400" kern="1200" dirty="0"/>
        </a:p>
        <a:p>
          <a:pPr marL="114300" lvl="1" indent="-114300" algn="l" defTabSz="622300">
            <a:lnSpc>
              <a:spcPct val="90000"/>
            </a:lnSpc>
            <a:spcBef>
              <a:spcPct val="0"/>
            </a:spcBef>
            <a:spcAft>
              <a:spcPct val="15000"/>
            </a:spcAft>
            <a:buChar char="••"/>
          </a:pPr>
          <a:r>
            <a:rPr lang="es-ES" sz="1400" kern="1200" dirty="0" smtClean="0"/>
            <a:t>Introducción de elementos mágicos, religiosos, festivos.</a:t>
          </a:r>
          <a:endParaRPr lang="es-ES" sz="1400" kern="1200" dirty="0"/>
        </a:p>
        <a:p>
          <a:pPr marL="114300" lvl="1" indent="-114300" algn="l" defTabSz="622300">
            <a:lnSpc>
              <a:spcPct val="90000"/>
            </a:lnSpc>
            <a:spcBef>
              <a:spcPct val="0"/>
            </a:spcBef>
            <a:spcAft>
              <a:spcPct val="15000"/>
            </a:spcAft>
            <a:buChar char="••"/>
          </a:pPr>
          <a:r>
            <a:rPr lang="es-ES" sz="1400" kern="1200" dirty="0" smtClean="0"/>
            <a:t>Que inviten al espectador a liberarse.</a:t>
          </a:r>
          <a:endParaRPr lang="es-ES" sz="1400" kern="1200" dirty="0"/>
        </a:p>
      </dsp:txBody>
      <dsp:txXfrm rot="-5400000">
        <a:off x="2618042" y="1139469"/>
        <a:ext cx="4616937" cy="690584"/>
      </dsp:txXfrm>
    </dsp:sp>
    <dsp:sp modelId="{B1065A96-9689-4F1E-BDAC-68AA0BC38ED3}">
      <dsp:nvSpPr>
        <dsp:cNvPr id="0" name=""/>
        <dsp:cNvSpPr/>
      </dsp:nvSpPr>
      <dsp:spPr>
        <a:xfrm>
          <a:off x="0" y="1006448"/>
          <a:ext cx="2618041" cy="95662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Pretende recuperar los orígenes del teatro</a:t>
          </a:r>
          <a:endParaRPr lang="es-ES" sz="2000" kern="1200" dirty="0"/>
        </a:p>
      </dsp:txBody>
      <dsp:txXfrm>
        <a:off x="46699" y="1053147"/>
        <a:ext cx="2524643" cy="863229"/>
      </dsp:txXfrm>
    </dsp:sp>
    <dsp:sp modelId="{4740A356-93CD-47AC-BE5E-AC53316EBFFB}">
      <dsp:nvSpPr>
        <dsp:cNvPr id="0" name=""/>
        <dsp:cNvSpPr/>
      </dsp:nvSpPr>
      <dsp:spPr>
        <a:xfrm rot="5400000">
          <a:off x="4562538" y="162072"/>
          <a:ext cx="765302" cy="4654296"/>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A través de la provocación con imágenes violentas.</a:t>
          </a:r>
          <a:endParaRPr lang="es-ES" sz="1400" kern="1200" dirty="0"/>
        </a:p>
        <a:p>
          <a:pPr marL="114300" lvl="1" indent="-114300" algn="l" defTabSz="622300">
            <a:lnSpc>
              <a:spcPct val="90000"/>
            </a:lnSpc>
            <a:spcBef>
              <a:spcPct val="0"/>
            </a:spcBef>
            <a:spcAft>
              <a:spcPct val="15000"/>
            </a:spcAft>
            <a:buChar char="••"/>
          </a:pPr>
          <a:r>
            <a:rPr lang="es-ES" sz="1400" kern="1200" dirty="0" smtClean="0"/>
            <a:t>El teatro como comunicación bilateral.</a:t>
          </a:r>
          <a:endParaRPr lang="es-ES" sz="1400" kern="1200" dirty="0"/>
        </a:p>
      </dsp:txBody>
      <dsp:txXfrm rot="-5400000">
        <a:off x="2618042" y="2143928"/>
        <a:ext cx="4616937" cy="690584"/>
      </dsp:txXfrm>
    </dsp:sp>
    <dsp:sp modelId="{4F99A195-F9A0-4E1B-AC1E-8A1A0327133B}">
      <dsp:nvSpPr>
        <dsp:cNvPr id="0" name=""/>
        <dsp:cNvSpPr/>
      </dsp:nvSpPr>
      <dsp:spPr>
        <a:xfrm>
          <a:off x="0" y="2010907"/>
          <a:ext cx="2618041" cy="95662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Busca acabar con la pasividad del espectador</a:t>
          </a:r>
          <a:endParaRPr lang="es-ES" sz="2000" kern="1200" dirty="0"/>
        </a:p>
      </dsp:txBody>
      <dsp:txXfrm>
        <a:off x="46699" y="2057606"/>
        <a:ext cx="2524643" cy="863229"/>
      </dsp:txXfrm>
    </dsp:sp>
    <dsp:sp modelId="{3FF2113E-22D4-42D9-8FB6-E37E9D7BECC4}">
      <dsp:nvSpPr>
        <dsp:cNvPr id="0" name=""/>
        <dsp:cNvSpPr/>
      </dsp:nvSpPr>
      <dsp:spPr>
        <a:xfrm rot="5400000">
          <a:off x="4562538" y="1166532"/>
          <a:ext cx="765302" cy="4654296"/>
        </a:xfrm>
        <a:prstGeom prst="round2SameRect">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Especialmente, chinas y balinesas.</a:t>
          </a:r>
          <a:endParaRPr lang="es-ES" sz="1400" kern="1200" dirty="0"/>
        </a:p>
        <a:p>
          <a:pPr marL="114300" lvl="1" indent="-114300" algn="l" defTabSz="622300">
            <a:lnSpc>
              <a:spcPct val="90000"/>
            </a:lnSpc>
            <a:spcBef>
              <a:spcPct val="0"/>
            </a:spcBef>
            <a:spcAft>
              <a:spcPct val="15000"/>
            </a:spcAft>
            <a:buChar char="••"/>
          </a:pPr>
          <a:r>
            <a:rPr lang="es-ES" sz="1400" kern="1200" dirty="0" smtClean="0"/>
            <a:t>Aquí la esencia del teatro para él: el trabajo con el físico del actor.</a:t>
          </a:r>
          <a:endParaRPr lang="es-ES" sz="1400" kern="1200" dirty="0"/>
        </a:p>
      </dsp:txBody>
      <dsp:txXfrm rot="-5400000">
        <a:off x="2618042" y="3148388"/>
        <a:ext cx="4616937" cy="690584"/>
      </dsp:txXfrm>
    </dsp:sp>
    <dsp:sp modelId="{E3D37B0A-8DE5-4AB7-B012-F09705939521}">
      <dsp:nvSpPr>
        <dsp:cNvPr id="0" name=""/>
        <dsp:cNvSpPr/>
      </dsp:nvSpPr>
      <dsp:spPr>
        <a:xfrm>
          <a:off x="0" y="3015366"/>
          <a:ext cx="2618041" cy="956627"/>
        </a:xfrm>
        <a:prstGeom prst="round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Toma como ejemplo las representaciones orientales</a:t>
          </a:r>
          <a:endParaRPr lang="es-ES" sz="2000" kern="1200" dirty="0"/>
        </a:p>
      </dsp:txBody>
      <dsp:txXfrm>
        <a:off x="46699" y="3062065"/>
        <a:ext cx="2524643" cy="8632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14"/>
          <p:cNvSpPr>
            <a:spLocks noGrp="1"/>
          </p:cNvSpPr>
          <p:nvPr>
            <p:ph type="dt" sz="half" idx="10"/>
          </p:nvPr>
        </p:nvSpPr>
        <p:spPr/>
        <p:txBody>
          <a:bodyPr/>
          <a:lstStyle/>
          <a:p>
            <a:fld id="{FD9AD227-5307-4598-96A2-29F2DE8FDE8B}" type="datetimeFigureOut">
              <a:rPr lang="es-ES" smtClean="0"/>
              <a:t>08/03/2018</a:t>
            </a:fld>
            <a:endParaRPr lang="es-ES"/>
          </a:p>
        </p:txBody>
      </p:sp>
      <p:sp>
        <p:nvSpPr>
          <p:cNvPr id="16" name="Slide Number Placeholder 15"/>
          <p:cNvSpPr>
            <a:spLocks noGrp="1"/>
          </p:cNvSpPr>
          <p:nvPr>
            <p:ph type="sldNum" sz="quarter" idx="11"/>
          </p:nvPr>
        </p:nvSpPr>
        <p:spPr/>
        <p:txBody>
          <a:bodyPr/>
          <a:lstStyle/>
          <a:p>
            <a:fld id="{7AD50175-978C-4E5D-B8F6-987252564B57}" type="slidenum">
              <a:rPr lang="es-ES" smtClean="0"/>
              <a:t>‹Nº›</a:t>
            </a:fld>
            <a:endParaRPr lang="es-ES"/>
          </a:p>
        </p:txBody>
      </p:sp>
      <p:sp>
        <p:nvSpPr>
          <p:cNvPr id="17" name="Footer Placeholder 16"/>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D9AD227-5307-4598-96A2-29F2DE8FDE8B}"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D9AD227-5307-4598-96A2-29F2DE8FDE8B}"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FD9AD227-5307-4598-96A2-29F2DE8FDE8B}" type="datetimeFigureOut">
              <a:rPr lang="es-ES" smtClean="0"/>
              <a:t>08/03/2018</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AD50175-978C-4E5D-B8F6-987252564B57}" type="slidenum">
              <a:rPr lang="es-ES" smtClean="0"/>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D9AD227-5307-4598-96A2-29F2DE8FDE8B}"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D9AD227-5307-4598-96A2-29F2DE8FDE8B}"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FD9AD227-5307-4598-96A2-29F2DE8FDE8B}" type="datetimeFigureOut">
              <a:rPr lang="es-ES" smtClean="0"/>
              <a:t>08/03/2018</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AD50175-978C-4E5D-B8F6-987252564B57}"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FD9AD227-5307-4598-96A2-29F2DE8FDE8B}" type="datetimeFigureOut">
              <a:rPr lang="es-ES" smtClean="0"/>
              <a:t>08/03/2018</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AD50175-978C-4E5D-B8F6-987252564B57}"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FD9AD227-5307-4598-96A2-29F2DE8FDE8B}" type="datetimeFigureOut">
              <a:rPr lang="es-ES" smtClean="0"/>
              <a:t>08/03/2018</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AD227-5307-4598-96A2-29F2DE8FDE8B}" type="datetimeFigureOut">
              <a:rPr lang="es-ES" smtClean="0"/>
              <a:t>08/03/2018</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FD9AD227-5307-4598-96A2-29F2DE8FDE8B}" type="datetimeFigureOut">
              <a:rPr lang="es-ES" smtClean="0"/>
              <a:t>08/03/2018</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7AD50175-978C-4E5D-B8F6-987252564B57}"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Date Placeholder 13"/>
          <p:cNvSpPr>
            <a:spLocks noGrp="1"/>
          </p:cNvSpPr>
          <p:nvPr>
            <p:ph type="dt" sz="half" idx="10"/>
          </p:nvPr>
        </p:nvSpPr>
        <p:spPr/>
        <p:txBody>
          <a:bodyPr/>
          <a:lstStyle/>
          <a:p>
            <a:fld id="{FD9AD227-5307-4598-96A2-29F2DE8FDE8B}" type="datetimeFigureOut">
              <a:rPr lang="es-ES" smtClean="0"/>
              <a:t>08/03/2018</a:t>
            </a:fld>
            <a:endParaRPr lang="es-ES"/>
          </a:p>
        </p:txBody>
      </p:sp>
      <p:sp>
        <p:nvSpPr>
          <p:cNvPr id="15" name="Slide Number Placeholder 14"/>
          <p:cNvSpPr>
            <a:spLocks noGrp="1"/>
          </p:cNvSpPr>
          <p:nvPr>
            <p:ph type="sldNum" sz="quarter" idx="11"/>
          </p:nvPr>
        </p:nvSpPr>
        <p:spPr/>
        <p:txBody>
          <a:bodyPr/>
          <a:lstStyle/>
          <a:p>
            <a:fld id="{7AD50175-978C-4E5D-B8F6-987252564B57}" type="slidenum">
              <a:rPr lang="es-ES" smtClean="0"/>
              <a:t>‹Nº›</a:t>
            </a:fld>
            <a:endParaRPr lang="es-ES"/>
          </a:p>
        </p:txBody>
      </p:sp>
      <p:sp>
        <p:nvSpPr>
          <p:cNvPr id="16" name="Footer Placeholder 15"/>
          <p:cNvSpPr>
            <a:spLocks noGrp="1"/>
          </p:cNvSpPr>
          <p:nvPr>
            <p:ph type="ftr" sz="quarter" idx="12"/>
          </p:nvPr>
        </p:nvSpPr>
        <p:spPr/>
        <p:txBody>
          <a:bodyPr/>
          <a:lstStyle/>
          <a:p>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FD9AD227-5307-4598-96A2-29F2DE8FDE8B}" type="datetimeFigureOut">
              <a:rPr lang="es-ES" smtClean="0"/>
              <a:t>08/03/2018</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7AD50175-978C-4E5D-B8F6-987252564B57}"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D9AD227-5307-4598-96A2-29F2DE8FDE8B}"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D9AD227-5307-4598-96A2-29F2DE8FDE8B}" type="datetimeFigureOut">
              <a:rPr lang="es-ES" smtClean="0"/>
              <a:t>08/03/2018</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AD50175-978C-4E5D-B8F6-987252564B57}"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p>
            <a:fld id="{FD9AD227-5307-4598-96A2-29F2DE8FDE8B}" type="datetimeFigureOut">
              <a:rPr lang="es-ES" smtClean="0"/>
              <a:t>08/03/2018</a:t>
            </a:fld>
            <a:endParaRPr lang="es-ES"/>
          </a:p>
        </p:txBody>
      </p:sp>
      <p:sp>
        <p:nvSpPr>
          <p:cNvPr id="13" name="Slide Number Placeholder 12"/>
          <p:cNvSpPr>
            <a:spLocks noGrp="1"/>
          </p:cNvSpPr>
          <p:nvPr>
            <p:ph type="sldNum" sz="quarter" idx="11"/>
          </p:nvPr>
        </p:nvSpPr>
        <p:spPr/>
        <p:txBody>
          <a:bodyPr/>
          <a:lstStyle/>
          <a:p>
            <a:fld id="{7AD50175-978C-4E5D-B8F6-987252564B57}" type="slidenum">
              <a:rPr lang="es-ES" smtClean="0"/>
              <a:t>‹Nº›</a:t>
            </a:fld>
            <a:endParaRPr lang="es-ES"/>
          </a:p>
        </p:txBody>
      </p:sp>
      <p:sp>
        <p:nvSpPr>
          <p:cNvPr id="14" name="Footer Placeholder 13"/>
          <p:cNvSpPr>
            <a:spLocks noGrp="1"/>
          </p:cNvSpPr>
          <p:nvPr>
            <p:ph type="ftr" sz="quarter" idx="12"/>
          </p:nvPr>
        </p:nvSpPr>
        <p:spPr/>
        <p:txBody>
          <a:bodyPr/>
          <a:lstStyle/>
          <a:p>
            <a:endParaRPr lang="es-E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D9AD227-5307-4598-96A2-29F2DE8FDE8B}" type="datetimeFigureOut">
              <a:rPr lang="es-ES" smtClean="0"/>
              <a:t>08/03/2018</a:t>
            </a:fld>
            <a:endParaRPr lang="es-ES"/>
          </a:p>
        </p:txBody>
      </p:sp>
      <p:sp>
        <p:nvSpPr>
          <p:cNvPr id="9" name="Slide Number Placeholder 8"/>
          <p:cNvSpPr>
            <a:spLocks noGrp="1"/>
          </p:cNvSpPr>
          <p:nvPr>
            <p:ph type="sldNum" sz="quarter" idx="11"/>
          </p:nvPr>
        </p:nvSpPr>
        <p:spPr/>
        <p:txBody>
          <a:bodyPr/>
          <a:lstStyle/>
          <a:p>
            <a:fld id="{7AD50175-978C-4E5D-B8F6-987252564B57}"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14" name="Date Placeholder 13"/>
          <p:cNvSpPr>
            <a:spLocks noGrp="1"/>
          </p:cNvSpPr>
          <p:nvPr>
            <p:ph type="dt" sz="half" idx="10"/>
          </p:nvPr>
        </p:nvSpPr>
        <p:spPr/>
        <p:txBody>
          <a:bodyPr/>
          <a:lstStyle/>
          <a:p>
            <a:fld id="{FD9AD227-5307-4598-96A2-29F2DE8FDE8B}" type="datetimeFigureOut">
              <a:rPr lang="es-ES" smtClean="0"/>
              <a:t>08/03/2018</a:t>
            </a:fld>
            <a:endParaRPr lang="es-ES"/>
          </a:p>
        </p:txBody>
      </p:sp>
      <p:sp>
        <p:nvSpPr>
          <p:cNvPr id="15" name="Slide Number Placeholder 14"/>
          <p:cNvSpPr>
            <a:spLocks noGrp="1"/>
          </p:cNvSpPr>
          <p:nvPr>
            <p:ph type="sldNum" sz="quarter" idx="11"/>
          </p:nvPr>
        </p:nvSpPr>
        <p:spPr/>
        <p:txBody>
          <a:bodyPr/>
          <a:lstStyle/>
          <a:p>
            <a:fld id="{7AD50175-978C-4E5D-B8F6-987252564B57}" type="slidenum">
              <a:rPr lang="es-ES" smtClean="0"/>
              <a:t>‹Nº›</a:t>
            </a:fld>
            <a:endParaRPr lang="es-ES"/>
          </a:p>
        </p:txBody>
      </p:sp>
      <p:sp>
        <p:nvSpPr>
          <p:cNvPr id="16" name="Footer Placeholder 15"/>
          <p:cNvSpPr>
            <a:spLocks noGrp="1"/>
          </p:cNvSpPr>
          <p:nvPr>
            <p:ph type="ftr" sz="quarter" idx="12"/>
          </p:nvPr>
        </p:nvSpPr>
        <p:spPr/>
        <p:txBody>
          <a:bodyPr/>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7" name="Date Placeholder 6"/>
          <p:cNvSpPr>
            <a:spLocks noGrp="1"/>
          </p:cNvSpPr>
          <p:nvPr>
            <p:ph type="dt" sz="half" idx="10"/>
          </p:nvPr>
        </p:nvSpPr>
        <p:spPr/>
        <p:txBody>
          <a:bodyPr/>
          <a:lstStyle/>
          <a:p>
            <a:fld id="{FD9AD227-5307-4598-96A2-29F2DE8FDE8B}" type="datetimeFigureOut">
              <a:rPr lang="es-ES" smtClean="0"/>
              <a:t>08/03/2018</a:t>
            </a:fld>
            <a:endParaRPr lang="es-ES"/>
          </a:p>
        </p:txBody>
      </p:sp>
      <p:sp>
        <p:nvSpPr>
          <p:cNvPr id="8" name="Slide Number Placeholder 7"/>
          <p:cNvSpPr>
            <a:spLocks noGrp="1"/>
          </p:cNvSpPr>
          <p:nvPr>
            <p:ph type="sldNum" sz="quarter" idx="11"/>
          </p:nvPr>
        </p:nvSpPr>
        <p:spPr/>
        <p:txBody>
          <a:bodyPr/>
          <a:lstStyle/>
          <a:p>
            <a:fld id="{7AD50175-978C-4E5D-B8F6-987252564B57}" type="slidenum">
              <a:rPr lang="es-ES" smtClean="0"/>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9AD227-5307-4598-96A2-29F2DE8FDE8B}" type="datetimeFigureOut">
              <a:rPr lang="es-ES" smtClean="0"/>
              <a:t>08/03/2018</a:t>
            </a:fld>
            <a:endParaRPr lang="es-ES"/>
          </a:p>
        </p:txBody>
      </p:sp>
      <p:sp>
        <p:nvSpPr>
          <p:cNvPr id="6" name="Slide Number Placeholder 5"/>
          <p:cNvSpPr>
            <a:spLocks noGrp="1"/>
          </p:cNvSpPr>
          <p:nvPr>
            <p:ph type="sldNum" sz="quarter" idx="11"/>
          </p:nvPr>
        </p:nvSpPr>
        <p:spPr/>
        <p:txBody>
          <a:bodyPr/>
          <a:lstStyle/>
          <a:p>
            <a:fld id="{7AD50175-978C-4E5D-B8F6-987252564B57}" type="slidenum">
              <a:rPr lang="es-ES" smtClean="0"/>
              <a:t>‹Nº›</a:t>
            </a:fld>
            <a:endParaRPr lang="es-ES"/>
          </a:p>
        </p:txBody>
      </p:sp>
      <p:sp>
        <p:nvSpPr>
          <p:cNvPr id="7" name="Footer Placeholder 6"/>
          <p:cNvSpPr>
            <a:spLocks noGrp="1"/>
          </p:cNvSpPr>
          <p:nvPr>
            <p:ph type="ftr" sz="quarter" idx="12"/>
          </p:nvPr>
        </p:nvSpPr>
        <p:spPr/>
        <p:txBody>
          <a:body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14"/>
          <p:cNvSpPr>
            <a:spLocks noGrp="1"/>
          </p:cNvSpPr>
          <p:nvPr>
            <p:ph type="dt" sz="half" idx="10"/>
          </p:nvPr>
        </p:nvSpPr>
        <p:spPr/>
        <p:txBody>
          <a:bodyPr/>
          <a:lstStyle/>
          <a:p>
            <a:fld id="{FD9AD227-5307-4598-96A2-29F2DE8FDE8B}" type="datetimeFigureOut">
              <a:rPr lang="es-ES" smtClean="0"/>
              <a:t>08/03/2018</a:t>
            </a:fld>
            <a:endParaRPr lang="es-ES"/>
          </a:p>
        </p:txBody>
      </p:sp>
      <p:sp>
        <p:nvSpPr>
          <p:cNvPr id="16" name="Slide Number Placeholder 15"/>
          <p:cNvSpPr>
            <a:spLocks noGrp="1"/>
          </p:cNvSpPr>
          <p:nvPr>
            <p:ph type="sldNum" sz="quarter" idx="11"/>
          </p:nvPr>
        </p:nvSpPr>
        <p:spPr/>
        <p:txBody>
          <a:bodyPr/>
          <a:lstStyle/>
          <a:p>
            <a:fld id="{7AD50175-978C-4E5D-B8F6-987252564B57}" type="slidenum">
              <a:rPr lang="es-ES" smtClean="0"/>
              <a:t>‹Nº›</a:t>
            </a:fld>
            <a:endParaRPr lang="es-ES"/>
          </a:p>
        </p:txBody>
      </p:sp>
      <p:sp>
        <p:nvSpPr>
          <p:cNvPr id="17" name="Footer Placeholder 16"/>
          <p:cNvSpPr>
            <a:spLocks noGrp="1"/>
          </p:cNvSpPr>
          <p:nvPr>
            <p:ph type="ftr" sz="quarter" idx="12"/>
          </p:nvPr>
        </p:nvSpPr>
        <p:spPr/>
        <p:txBody>
          <a:bodyPr/>
          <a:lstStyle/>
          <a:p>
            <a:endParaRPr lang="es-ES"/>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13" name="Date Placeholder 12"/>
          <p:cNvSpPr>
            <a:spLocks noGrp="1"/>
          </p:cNvSpPr>
          <p:nvPr>
            <p:ph type="dt" sz="half" idx="10"/>
          </p:nvPr>
        </p:nvSpPr>
        <p:spPr/>
        <p:txBody>
          <a:bodyPr/>
          <a:lstStyle/>
          <a:p>
            <a:fld id="{FD9AD227-5307-4598-96A2-29F2DE8FDE8B}" type="datetimeFigureOut">
              <a:rPr lang="es-ES" smtClean="0"/>
              <a:t>08/03/2018</a:t>
            </a:fld>
            <a:endParaRPr lang="es-ES"/>
          </a:p>
        </p:txBody>
      </p:sp>
      <p:sp>
        <p:nvSpPr>
          <p:cNvPr id="14" name="Slide Number Placeholder 13"/>
          <p:cNvSpPr>
            <a:spLocks noGrp="1"/>
          </p:cNvSpPr>
          <p:nvPr>
            <p:ph type="sldNum" sz="quarter" idx="11"/>
          </p:nvPr>
        </p:nvSpPr>
        <p:spPr/>
        <p:txBody>
          <a:bodyPr/>
          <a:lstStyle/>
          <a:p>
            <a:fld id="{7AD50175-978C-4E5D-B8F6-987252564B57}" type="slidenum">
              <a:rPr lang="es-ES" smtClean="0"/>
              <a:t>‹Nº›</a:t>
            </a:fld>
            <a:endParaRPr lang="es-ES"/>
          </a:p>
        </p:txBody>
      </p:sp>
      <p:sp>
        <p:nvSpPr>
          <p:cNvPr id="15" name="Footer Placeholder 14"/>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D9AD227-5307-4598-96A2-29F2DE8FDE8B}" type="datetimeFigureOut">
              <a:rPr lang="es-ES" smtClean="0"/>
              <a:t>08/03/2018</a:t>
            </a:fld>
            <a:endParaRPr lang="es-E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s-E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AD50175-978C-4E5D-B8F6-987252564B57}"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FD9AD227-5307-4598-96A2-29F2DE8FDE8B}" type="datetimeFigureOut">
              <a:rPr lang="es-ES" smtClean="0"/>
              <a:t>08/03/2018</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AD50175-978C-4E5D-B8F6-987252564B57}"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620688"/>
            <a:ext cx="7543800" cy="2425824"/>
          </a:xfrm>
        </p:spPr>
        <p:txBody>
          <a:bodyPr/>
          <a:lstStyle/>
          <a:p>
            <a:r>
              <a:rPr lang="es-ES" sz="4300" dirty="0">
                <a:solidFill>
                  <a:srgbClr val="FF8600"/>
                </a:solidFill>
                <a:effectLst/>
                <a:latin typeface="Arial"/>
              </a:rPr>
              <a:t>La  época  contemporánea:  corrientes  y  técnicas  teatrales  de  finales  del  s  XIX,  XX  y  XXI</a:t>
            </a:r>
            <a:endParaRPr lang="es-ES" dirty="0"/>
          </a:p>
        </p:txBody>
      </p:sp>
      <p:sp>
        <p:nvSpPr>
          <p:cNvPr id="3" name="2 Subtítulo"/>
          <p:cNvSpPr>
            <a:spLocks noGrp="1"/>
          </p:cNvSpPr>
          <p:nvPr>
            <p:ph type="subTitle" idx="1"/>
          </p:nvPr>
        </p:nvSpPr>
        <p:spPr>
          <a:xfrm>
            <a:off x="2267744" y="3068960"/>
            <a:ext cx="6172200" cy="1296144"/>
          </a:xfrm>
        </p:spPr>
        <p:txBody>
          <a:bodyPr>
            <a:normAutofit/>
          </a:bodyPr>
          <a:lstStyle/>
          <a:p>
            <a:r>
              <a:rPr lang="es-ES" sz="3200" dirty="0" smtClean="0"/>
              <a:t>Teatro de la crueldad: </a:t>
            </a:r>
            <a:r>
              <a:rPr lang="es-ES" sz="3200" dirty="0" err="1" smtClean="0"/>
              <a:t>Artaud</a:t>
            </a:r>
            <a:r>
              <a:rPr lang="es-ES" sz="3200" dirty="0" smtClean="0"/>
              <a:t> (1896-1948)</a:t>
            </a:r>
            <a:endParaRPr lang="es-ES" sz="3200" dirty="0"/>
          </a:p>
        </p:txBody>
      </p:sp>
    </p:spTree>
    <p:extLst>
      <p:ext uri="{BB962C8B-B14F-4D97-AF65-F5344CB8AC3E}">
        <p14:creationId xmlns:p14="http://schemas.microsoft.com/office/powerpoint/2010/main" val="3654746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style>
          <a:lnRef idx="0">
            <a:scrgbClr r="0" g="0" b="0"/>
          </a:lnRef>
          <a:fillRef idx="1002">
            <a:schemeClr val="dk1"/>
          </a:fillRef>
          <a:effectRef idx="0">
            <a:scrgbClr r="0" g="0" b="0"/>
          </a:effectRef>
          <a:fontRef idx="major"/>
        </p:style>
        <p:txBody>
          <a:bodyPr/>
          <a:lstStyle/>
          <a:p>
            <a:r>
              <a:rPr lang="es-ES" dirty="0" err="1" smtClean="0">
                <a:solidFill>
                  <a:schemeClr val="bg1">
                    <a:lumMod val="95000"/>
                  </a:schemeClr>
                </a:solidFill>
              </a:rPr>
              <a:t>Antonin</a:t>
            </a:r>
            <a:r>
              <a:rPr lang="es-ES" dirty="0" smtClean="0">
                <a:solidFill>
                  <a:schemeClr val="bg1">
                    <a:lumMod val="95000"/>
                  </a:schemeClr>
                </a:solidFill>
              </a:rPr>
              <a:t> </a:t>
            </a:r>
            <a:r>
              <a:rPr lang="es-ES" dirty="0" err="1" smtClean="0">
                <a:solidFill>
                  <a:schemeClr val="bg1">
                    <a:lumMod val="95000"/>
                  </a:schemeClr>
                </a:solidFill>
              </a:rPr>
              <a:t>Artaud</a:t>
            </a:r>
            <a:endParaRPr lang="es-ES" dirty="0">
              <a:solidFill>
                <a:schemeClr val="bg1">
                  <a:lumMod val="95000"/>
                </a:schemeClr>
              </a:solidFill>
            </a:endParaRPr>
          </a:p>
        </p:txBody>
      </p:sp>
      <p:sp>
        <p:nvSpPr>
          <p:cNvPr id="2" name="1 Marcador de contenido"/>
          <p:cNvSpPr>
            <a:spLocks noGrp="1"/>
          </p:cNvSpPr>
          <p:nvPr>
            <p:ph sz="quarter" idx="13"/>
          </p:nvPr>
        </p:nvSpPr>
        <p:spPr>
          <a:xfrm>
            <a:off x="1043608" y="2121406"/>
            <a:ext cx="4032448" cy="3971889"/>
          </a:xfrm>
        </p:spPr>
        <p:txBody>
          <a:bodyPr>
            <a:normAutofit lnSpcReduction="10000"/>
          </a:bodyPr>
          <a:lstStyle/>
          <a:p>
            <a:r>
              <a:rPr lang="es-ES" dirty="0" smtClean="0">
                <a:latin typeface="Century Schoolbook" pitchFamily="18" charset="0"/>
              </a:rPr>
              <a:t>Creador</a:t>
            </a:r>
            <a:r>
              <a:rPr lang="es-ES" dirty="0" smtClean="0">
                <a:latin typeface="Book Antiqua" pitchFamily="18" charset="0"/>
              </a:rPr>
              <a:t> del teatro de la crueldad.</a:t>
            </a:r>
          </a:p>
          <a:p>
            <a:r>
              <a:rPr lang="es-ES" dirty="0" smtClean="0">
                <a:latin typeface="Book Antiqua" pitchFamily="18" charset="0"/>
              </a:rPr>
              <a:t>Esta forma de entender la representación:</a:t>
            </a:r>
          </a:p>
          <a:p>
            <a:pPr lvl="1"/>
            <a:r>
              <a:rPr lang="es-ES" dirty="0" smtClean="0">
                <a:latin typeface="Book Antiqua" pitchFamily="18" charset="0"/>
              </a:rPr>
              <a:t>Quiere romper con la tradición dramática europea.</a:t>
            </a:r>
          </a:p>
          <a:p>
            <a:pPr lvl="1"/>
            <a:r>
              <a:rPr lang="es-ES" dirty="0" smtClean="0">
                <a:latin typeface="Book Antiqua" pitchFamily="18" charset="0"/>
              </a:rPr>
              <a:t>Sus ideas en </a:t>
            </a:r>
            <a:r>
              <a:rPr lang="es-ES" b="1" i="1" dirty="0" smtClean="0">
                <a:latin typeface="Book Antiqua" pitchFamily="18" charset="0"/>
              </a:rPr>
              <a:t>El teatro y su doble </a:t>
            </a:r>
            <a:r>
              <a:rPr lang="es-ES" i="1" dirty="0" smtClean="0">
                <a:latin typeface="Book Antiqua" pitchFamily="18" charset="0"/>
              </a:rPr>
              <a:t>(1938)</a:t>
            </a:r>
          </a:p>
          <a:p>
            <a:r>
              <a:rPr lang="es-ES" dirty="0" smtClean="0">
                <a:latin typeface="Book Antiqua" pitchFamily="18" charset="0"/>
              </a:rPr>
              <a:t>Su labor:  director de escena y teórico del teatro.</a:t>
            </a:r>
            <a:endParaRPr lang="es-ES" dirty="0">
              <a:latin typeface="Book Antiqua" pitchFamily="18" charset="0"/>
            </a:endParaRPr>
          </a:p>
        </p:txBody>
      </p:sp>
      <p:pic>
        <p:nvPicPr>
          <p:cNvPr id="5" name="4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97144" y="2119313"/>
            <a:ext cx="2392576" cy="3253903"/>
          </a:xfrm>
        </p:spPr>
      </p:pic>
      <p:sp>
        <p:nvSpPr>
          <p:cNvPr id="6" name="5 CuadroTexto"/>
          <p:cNvSpPr txBox="1"/>
          <p:nvPr/>
        </p:nvSpPr>
        <p:spPr>
          <a:xfrm>
            <a:off x="5148064" y="5440993"/>
            <a:ext cx="3168352" cy="738664"/>
          </a:xfrm>
          <a:prstGeom prst="rect">
            <a:avLst/>
          </a:prstGeom>
          <a:noFill/>
        </p:spPr>
        <p:txBody>
          <a:bodyPr wrap="square" rtlCol="0">
            <a:spAutoFit/>
          </a:bodyPr>
          <a:lstStyle/>
          <a:p>
            <a:r>
              <a:rPr lang="es-ES" sz="1400" dirty="0" err="1"/>
              <a:t>Antonin</a:t>
            </a:r>
            <a:r>
              <a:rPr lang="es-ES" sz="1400" dirty="0"/>
              <a:t> </a:t>
            </a:r>
            <a:r>
              <a:rPr lang="es-ES" sz="1400" dirty="0" err="1"/>
              <a:t>Artaud</a:t>
            </a:r>
            <a:r>
              <a:rPr lang="es-ES" sz="1400" dirty="0"/>
              <a:t> en </a:t>
            </a:r>
            <a:r>
              <a:rPr lang="es-ES" sz="1400" i="1" dirty="0"/>
              <a:t>El judío errante,</a:t>
            </a:r>
            <a:r>
              <a:rPr lang="es-ES" sz="1400" dirty="0"/>
              <a:t> de </a:t>
            </a:r>
            <a:r>
              <a:rPr lang="es-ES" sz="1400" dirty="0" err="1"/>
              <a:t>Luiz-Morat</a:t>
            </a:r>
            <a:r>
              <a:rPr lang="es-ES" sz="1400" dirty="0"/>
              <a:t> (1926). </a:t>
            </a:r>
            <a:r>
              <a:rPr lang="es-ES" sz="1400" cap="all" dirty="0"/>
              <a:t>BIBLIOTECA NACIONAL DE </a:t>
            </a:r>
            <a:r>
              <a:rPr lang="es-ES" sz="1400" cap="all" dirty="0" smtClean="0"/>
              <a:t>FRANCIA (el país)</a:t>
            </a:r>
            <a:endParaRPr lang="es-ES" sz="1400" dirty="0"/>
          </a:p>
        </p:txBody>
      </p:sp>
    </p:spTree>
    <p:extLst>
      <p:ext uri="{BB962C8B-B14F-4D97-AF65-F5344CB8AC3E}">
        <p14:creationId xmlns:p14="http://schemas.microsoft.com/office/powerpoint/2010/main" val="1392181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solidFill>
            <a:schemeClr val="tx1"/>
          </a:solidFill>
        </p:spPr>
        <p:txBody>
          <a:bodyPr/>
          <a:lstStyle/>
          <a:p>
            <a:r>
              <a:rPr lang="es-ES" dirty="0" smtClean="0">
                <a:solidFill>
                  <a:schemeClr val="bg1">
                    <a:lumMod val="95000"/>
                  </a:schemeClr>
                </a:solidFill>
              </a:rPr>
              <a:t>Sus ideas</a:t>
            </a: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289910302"/>
              </p:ext>
            </p:extLst>
          </p:nvPr>
        </p:nvGraphicFramePr>
        <p:xfrm>
          <a:off x="971550" y="2119313"/>
          <a:ext cx="7272338" cy="3973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7850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lstStyle/>
          <a:p>
            <a:r>
              <a:rPr lang="es-ES" dirty="0" smtClean="0">
                <a:solidFill>
                  <a:schemeClr val="accent2">
                    <a:lumMod val="40000"/>
                    <a:lumOff val="60000"/>
                  </a:schemeClr>
                </a:solidFill>
              </a:rPr>
              <a:t>Nos dijo </a:t>
            </a:r>
            <a:endParaRPr lang="es-ES" dirty="0">
              <a:solidFill>
                <a:schemeClr val="accent2">
                  <a:lumMod val="40000"/>
                  <a:lumOff val="60000"/>
                </a:schemeClr>
              </a:solidFill>
            </a:endParaRPr>
          </a:p>
        </p:txBody>
      </p:sp>
      <p:sp>
        <p:nvSpPr>
          <p:cNvPr id="3" name="2 Marcador de contenido"/>
          <p:cNvSpPr>
            <a:spLocks noGrp="1"/>
          </p:cNvSpPr>
          <p:nvPr>
            <p:ph idx="1"/>
          </p:nvPr>
        </p:nvSpPr>
        <p:spPr>
          <a:xfrm>
            <a:off x="899592" y="2119256"/>
            <a:ext cx="7344816" cy="4046048"/>
          </a:xfrm>
        </p:spPr>
        <p:txBody>
          <a:bodyPr>
            <a:normAutofit fontScale="92500" lnSpcReduction="20000"/>
          </a:bodyPr>
          <a:lstStyle/>
          <a:p>
            <a:r>
              <a:rPr lang="es-MX" dirty="0"/>
              <a:t>Yo digo que la escena es un lugar físico y concreto que exige que lo llenemos, que le hagamos hablar su lenguaje concreto.</a:t>
            </a:r>
            <a:br>
              <a:rPr lang="es-MX" dirty="0"/>
            </a:br>
            <a:r>
              <a:rPr lang="es-MX" dirty="0"/>
              <a:t>Yo digo que este lenguaje concreto, destinado a los sentidos e independiente de la palabra, debe satisfacer ante todo a los sentidos, pues existe una poesía para los sentidos como existe otra para el lenguaje, y que este lenguaje físico y concreto al que estoy haciendo alusión sólo es teatral en la medida en que los pensamientos que expresa escapen al lenguaje articulado... Esto permite sustituir la poesía del lenguaje por una poesía en el espacio que se desplegara en el ámbito de lo que no pertenece estrictamente a las palabras</a:t>
            </a:r>
            <a:r>
              <a:rPr lang="es-MX" dirty="0" smtClean="0"/>
              <a:t>.</a:t>
            </a:r>
          </a:p>
          <a:p>
            <a:pPr algn="r"/>
            <a:r>
              <a:rPr lang="es-MX" i="1" dirty="0" smtClean="0"/>
              <a:t>La puesta en escena y la metafísica</a:t>
            </a:r>
            <a:endParaRPr lang="es-ES" i="1" dirty="0"/>
          </a:p>
        </p:txBody>
      </p:sp>
    </p:spTree>
    <p:extLst>
      <p:ext uri="{BB962C8B-B14F-4D97-AF65-F5344CB8AC3E}">
        <p14:creationId xmlns:p14="http://schemas.microsoft.com/office/powerpoint/2010/main" val="296379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lstStyle/>
          <a:p>
            <a:r>
              <a:rPr lang="es-ES" dirty="0" smtClean="0">
                <a:solidFill>
                  <a:schemeClr val="accent2">
                    <a:lumMod val="60000"/>
                    <a:lumOff val="40000"/>
                  </a:schemeClr>
                </a:solidFill>
              </a:rPr>
              <a:t>Influencias</a:t>
            </a:r>
            <a:endParaRPr lang="es-ES" dirty="0">
              <a:solidFill>
                <a:schemeClr val="accent2">
                  <a:lumMod val="60000"/>
                  <a:lumOff val="40000"/>
                </a:schemeClr>
              </a:solidFill>
            </a:endParaRPr>
          </a:p>
        </p:txBody>
      </p:sp>
      <p:sp>
        <p:nvSpPr>
          <p:cNvPr id="3" name="2 Marcador de contenido"/>
          <p:cNvSpPr>
            <a:spLocks noGrp="1"/>
          </p:cNvSpPr>
          <p:nvPr>
            <p:ph sz="quarter" idx="13"/>
          </p:nvPr>
        </p:nvSpPr>
        <p:spPr>
          <a:xfrm>
            <a:off x="899592" y="2121406"/>
            <a:ext cx="3816424" cy="3899882"/>
          </a:xfrm>
        </p:spPr>
        <p:txBody>
          <a:bodyPr>
            <a:normAutofit fontScale="92500" lnSpcReduction="20000"/>
          </a:bodyPr>
          <a:lstStyle/>
          <a:p>
            <a:r>
              <a:rPr lang="es-MX" dirty="0"/>
              <a:t>Veinte anos más tarde, </a:t>
            </a:r>
            <a:r>
              <a:rPr lang="es-MX" dirty="0" err="1"/>
              <a:t>Artaud</a:t>
            </a:r>
            <a:r>
              <a:rPr lang="es-MX" dirty="0"/>
              <a:t> será desenterrado por los grupos americanos y europeos más concienciados con la necesidad de un teatro entendido como compromiso con uno mismo, con los demás y con el propio arte. </a:t>
            </a:r>
            <a:r>
              <a:rPr lang="es-MX" dirty="0" smtClean="0"/>
              <a:t>Living </a:t>
            </a:r>
            <a:r>
              <a:rPr lang="es-MX" dirty="0" err="1"/>
              <a:t>Theatre</a:t>
            </a:r>
            <a:r>
              <a:rPr lang="es-MX" dirty="0"/>
              <a:t>, Open </a:t>
            </a:r>
            <a:r>
              <a:rPr lang="es-MX" dirty="0" err="1"/>
              <a:t>Theatre</a:t>
            </a:r>
            <a:r>
              <a:rPr lang="es-MX" dirty="0"/>
              <a:t>, pánico, </a:t>
            </a:r>
            <a:r>
              <a:rPr lang="es-MX" dirty="0" err="1"/>
              <a:t>Grotowski</a:t>
            </a:r>
            <a:r>
              <a:rPr lang="es-MX" dirty="0" smtClean="0"/>
              <a:t>... son deudores de sus propuestas.</a:t>
            </a:r>
            <a:endParaRPr lang="es-ES" dirty="0"/>
          </a:p>
        </p:txBody>
      </p:sp>
      <p:pic>
        <p:nvPicPr>
          <p:cNvPr id="7" name="6 Marcador de contenido"/>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40275" y="2807494"/>
            <a:ext cx="3048000" cy="2228850"/>
          </a:xfrm>
        </p:spPr>
      </p:pic>
      <p:sp>
        <p:nvSpPr>
          <p:cNvPr id="8" name="7 CuadroTexto"/>
          <p:cNvSpPr txBox="1"/>
          <p:nvPr/>
        </p:nvSpPr>
        <p:spPr>
          <a:xfrm>
            <a:off x="4932040" y="5335321"/>
            <a:ext cx="3209981" cy="584775"/>
          </a:xfrm>
          <a:prstGeom prst="rect">
            <a:avLst/>
          </a:prstGeom>
          <a:noFill/>
        </p:spPr>
        <p:txBody>
          <a:bodyPr wrap="none" rtlCol="0">
            <a:spAutoFit/>
          </a:bodyPr>
          <a:lstStyle/>
          <a:p>
            <a:r>
              <a:rPr lang="es-ES" sz="1600" i="1" dirty="0" smtClean="0"/>
              <a:t>El príncipe constante </a:t>
            </a:r>
            <a:r>
              <a:rPr lang="es-ES" sz="1600" dirty="0" smtClean="0"/>
              <a:t>de Calderón, </a:t>
            </a:r>
          </a:p>
          <a:p>
            <a:r>
              <a:rPr lang="es-ES" sz="1600" dirty="0" smtClean="0"/>
              <a:t>montaje realizado por </a:t>
            </a:r>
            <a:r>
              <a:rPr lang="es-ES" sz="1600" dirty="0" err="1" smtClean="0"/>
              <a:t>Grotowski</a:t>
            </a:r>
            <a:endParaRPr lang="es-ES" sz="1600" i="1" dirty="0"/>
          </a:p>
        </p:txBody>
      </p:sp>
    </p:spTree>
    <p:extLst>
      <p:ext uri="{BB962C8B-B14F-4D97-AF65-F5344CB8AC3E}">
        <p14:creationId xmlns:p14="http://schemas.microsoft.com/office/powerpoint/2010/main" val="34419866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Chincheta">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84</TotalTime>
  <Words>283</Words>
  <Application>Microsoft Office PowerPoint</Application>
  <PresentationFormat>Presentación en pantalla (4:3)</PresentationFormat>
  <Paragraphs>30</Paragraphs>
  <Slides>5</Slides>
  <Notes>0</Notes>
  <HiddenSlides>0</HiddenSlides>
  <MMClips>0</MMClips>
  <ScaleCrop>false</ScaleCrop>
  <HeadingPairs>
    <vt:vector size="4" baseType="variant">
      <vt:variant>
        <vt:lpstr>Tema</vt:lpstr>
      </vt:variant>
      <vt:variant>
        <vt:i4>2</vt:i4>
      </vt:variant>
      <vt:variant>
        <vt:lpstr>Títulos de diapositiva</vt:lpstr>
      </vt:variant>
      <vt:variant>
        <vt:i4>5</vt:i4>
      </vt:variant>
    </vt:vector>
  </HeadingPairs>
  <TitlesOfParts>
    <vt:vector size="7" baseType="lpstr">
      <vt:lpstr>Elemental</vt:lpstr>
      <vt:lpstr>Chincheta</vt:lpstr>
      <vt:lpstr>La  época  contemporánea:  corrientes  y  técnicas  teatrales  de  finales  del  s  XIX,  XX  y  XXI</vt:lpstr>
      <vt:lpstr>Antonin Artaud</vt:lpstr>
      <vt:lpstr>Sus ideas</vt:lpstr>
      <vt:lpstr>Nos dijo </vt:lpstr>
      <vt:lpstr>Influencias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época  contemporánea:  corrientes  y  técnicas  teatrales  de  finales  del  s  XIX,  XX  y  XXI</dc:title>
  <dc:creator>Maxi</dc:creator>
  <cp:lastModifiedBy>Maxi</cp:lastModifiedBy>
  <cp:revision>9</cp:revision>
  <dcterms:created xsi:type="dcterms:W3CDTF">2017-12-15T18:08:30Z</dcterms:created>
  <dcterms:modified xsi:type="dcterms:W3CDTF">2018-03-08T08:27:57Z</dcterms:modified>
</cp:coreProperties>
</file>