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75" d="100"/>
          <a:sy n="75" d="100"/>
        </p:scale>
        <p:origin x="3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49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01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67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0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8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61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33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72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07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D841-A28F-4C93-ABE1-51A0816BB1C1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83F1-B249-4A7D-A160-4096CE051E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47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es/url?sa=i&amp;rct=j&amp;q=&amp;esrc=s&amp;source=images&amp;cd=&amp;cad=rja&amp;uact=8&amp;ved=2ahUKEwiBtce_9ubhAhWHohQKHe1vCoAQjRx6BAgBEAU&amp;url=https://www.eoi.es/blogs/mintecon/2015/03/27/solucion-de-conflictos-laborales/&amp;psig=AOvVaw3Ve_9B0GoqJX8eq_MVRS5W&amp;ust=1556132713634934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CONFLICTOS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El_Puent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2135" y="1690688"/>
            <a:ext cx="8367365" cy="4706537"/>
          </a:xfrm>
        </p:spPr>
      </p:pic>
    </p:spTree>
    <p:extLst>
      <p:ext uri="{BB962C8B-B14F-4D97-AF65-F5344CB8AC3E}">
        <p14:creationId xmlns:p14="http://schemas.microsoft.com/office/powerpoint/2010/main" val="18036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9245600" cy="9779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¿QUÉ SON LOS CONFLICTOS?</a:t>
            </a:r>
            <a:endParaRPr lang="es-ES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60912" cy="3811588"/>
          </a:xfrm>
        </p:spPr>
        <p:txBody>
          <a:bodyPr>
            <a:normAutofit/>
          </a:bodyPr>
          <a:lstStyle/>
          <a:p>
            <a:pPr algn="just"/>
            <a:endParaRPr lang="es-ES" altLang="es-ES" sz="2400" i="1" dirty="0" smtClean="0">
              <a:solidFill>
                <a:srgbClr val="000000"/>
              </a:solidFill>
            </a:endParaRPr>
          </a:p>
          <a:p>
            <a:pPr algn="just"/>
            <a:r>
              <a:rPr lang="es-ES" altLang="es-ES" sz="2400" i="1" dirty="0" smtClean="0">
                <a:solidFill>
                  <a:srgbClr val="000000"/>
                </a:solidFill>
              </a:rPr>
              <a:t>Son situaciones en las que dos o más personas entran en oposición o desacuerdo, porque sus posiciones, valores, intereses , aspiraciones, deseos o necesidades son incompatibles o , al menos se perciben como tales.</a:t>
            </a:r>
            <a:endParaRPr lang="es-ES" sz="2400" dirty="0"/>
          </a:p>
        </p:txBody>
      </p:sp>
      <p:pic>
        <p:nvPicPr>
          <p:cNvPr id="8" name="irc_mi" descr="Resultado de imagen de CONFLICTOS IMAGENE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3835091" cy="393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88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9766300" cy="19176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just"/>
            <a:r>
              <a:rPr lang="es-E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r>
              <a:rPr lang="es-E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stamos </a:t>
            </a:r>
            <a:r>
              <a:rPr lang="es-E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continuamente relacionándonos con otras personas y a partir de esa interacción aparecen frecuentemente conflictos de mayor o menor gravedad.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76214"/>
            <a:ext cx="5232400" cy="3834431"/>
          </a:xfrm>
        </p:spPr>
      </p:pic>
    </p:spTree>
    <p:extLst>
      <p:ext uri="{BB962C8B-B14F-4D97-AF65-F5344CB8AC3E}">
        <p14:creationId xmlns:p14="http://schemas.microsoft.com/office/powerpoint/2010/main" val="22005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3700" y="457200"/>
            <a:ext cx="4378325" cy="2921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just"/>
            <a:r>
              <a:rPr lang="es-ES" altLang="es-ES" sz="28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Los conflictos nos pueden ayudar a comprender quién es la otra persona y sus valores. </a:t>
            </a:r>
            <a:endParaRPr lang="es-ES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8" y="1739901"/>
            <a:ext cx="6335712" cy="4167188"/>
          </a:xfrm>
        </p:spPr>
      </p:pic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>
          <a:xfrm>
            <a:off x="393700" y="2844800"/>
            <a:ext cx="4378325" cy="3289300"/>
          </a:xfrm>
        </p:spPr>
        <p:txBody>
          <a:bodyPr>
            <a:normAutofit/>
          </a:bodyPr>
          <a:lstStyle/>
          <a:p>
            <a:pPr algn="just"/>
            <a:endParaRPr lang="es-ES" altLang="es-ES" sz="2800" i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endParaRPr lang="es-ES" altLang="es-ES" sz="28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ES" altLang="es-ES" sz="28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Liberan emociones como la ira, la angustia, la inseguridad. Permiten aclarar intereses, compromisos y valores.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4131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s-E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TIPOS DE CONFLICTOS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30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</a:t>
            </a:r>
            <a:r>
              <a:rPr lang="es-ES" b="1" dirty="0" smtClean="0">
                <a:latin typeface="Comic Sans MS" panose="030F0702030302020204" pitchFamily="66" charset="0"/>
              </a:rPr>
              <a:t>REAL</a:t>
            </a:r>
          </a:p>
          <a:p>
            <a:pPr marL="0" indent="0" algn="just">
              <a:buNone/>
            </a:pPr>
            <a:r>
              <a:rPr lang="es-ES" b="1" dirty="0" smtClean="0">
                <a:latin typeface="Comic Sans MS" panose="030F0702030302020204" pitchFamily="66" charset="0"/>
              </a:rPr>
              <a:t>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omic Sans MS" panose="030F0702030302020204" pitchFamily="66" charset="0"/>
              </a:rPr>
              <a:t> IRREAL		</a:t>
            </a:r>
          </a:p>
          <a:p>
            <a:pPr marL="0" indent="0" algn="just">
              <a:buNone/>
            </a:pPr>
            <a:endParaRPr lang="es-ES" b="1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omic Sans MS" panose="030F0702030302020204" pitchFamily="66" charset="0"/>
              </a:rPr>
              <a:t>INVENTADO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8" name="Marcador de contenido 7" descr="Bullyi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019300"/>
            <a:ext cx="6591299" cy="389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89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09855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s-ES" sz="3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¿CÓMO SOLUCIONAR LOS CONFLICTOS?</a:t>
            </a:r>
            <a:endParaRPr lang="es-ES" sz="39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8300" y="1993901"/>
            <a:ext cx="50038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En </a:t>
            </a:r>
            <a:r>
              <a:rPr lang="es-ES" dirty="0"/>
              <a:t>primer lugar se debe analizar el conflicto para conseguir comprenderlo mejor y contribuir a solucionarlo.</a:t>
            </a:r>
            <a:endParaRPr lang="es-ES" dirty="0" smtClean="0"/>
          </a:p>
        </p:txBody>
      </p:sp>
      <p:pic>
        <p:nvPicPr>
          <p:cNvPr id="12" name="Marcador de contenido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120900"/>
            <a:ext cx="4927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0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09855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s-ES" sz="3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RESOLUCIÓN</a:t>
            </a:r>
            <a:endParaRPr lang="es-ES" sz="39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8300" y="1993901"/>
            <a:ext cx="53467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Competición: gano/pierdes.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Evitación: pierdo/pierdes.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Acomodación: pierdo/ganas.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Pacto o capitulación: equilibrio.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dirty="0"/>
              <a:t>Cooperación: gano/ganas.</a:t>
            </a:r>
          </a:p>
          <a:p>
            <a:endParaRPr lang="es-ES" dirty="0"/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</p:txBody>
      </p:sp>
      <p:pic>
        <p:nvPicPr>
          <p:cNvPr id="9" name="Marcador de contenido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1993901"/>
            <a:ext cx="4991099" cy="4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0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154</Words>
  <Application>Microsoft Office PowerPoint</Application>
  <PresentationFormat>Panorámica</PresentationFormat>
  <Paragraphs>27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Tema de Office</vt:lpstr>
      <vt:lpstr>CONFLICTOS</vt:lpstr>
      <vt:lpstr>¿QUÉ SON LOS CONFLICTOS?</vt:lpstr>
      <vt:lpstr>Estamos continuamente relacionándonos con otras personas y a partir de esa interacción aparecen frecuentemente conflictos de mayor o menor gravedad.</vt:lpstr>
      <vt:lpstr>Los conflictos nos pueden ayudar a comprender quién es la otra persona y sus valores. </vt:lpstr>
      <vt:lpstr>TIPOS DE CONFLICTOS</vt:lpstr>
      <vt:lpstr>¿CÓMO SOLUCIONAR LOS CONFLICTOS?</vt:lpstr>
      <vt:lpstr>RESOLUCIÓN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CONFLICTOS</dc:title>
  <dc:creator>ANA FERNANDEZ</dc:creator>
  <cp:lastModifiedBy>ANA FERNANDEZ</cp:lastModifiedBy>
  <cp:revision>22</cp:revision>
  <dcterms:created xsi:type="dcterms:W3CDTF">2019-04-23T18:42:49Z</dcterms:created>
  <dcterms:modified xsi:type="dcterms:W3CDTF">2019-04-23T20:34:33Z</dcterms:modified>
</cp:coreProperties>
</file>