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b="def" i="def"/>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b="def" i="def"/>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b="def" i="def"/>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b="def" i="def"/>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6" name="Shape 146"/>
          <p:cNvSpPr/>
          <p:nvPr>
            <p:ph type="sldImg"/>
          </p:nvPr>
        </p:nvSpPr>
        <p:spPr>
          <a:xfrm>
            <a:off x="1143000" y="685800"/>
            <a:ext cx="4572000" cy="3429000"/>
          </a:xfrm>
          <a:prstGeom prst="rect">
            <a:avLst/>
          </a:prstGeom>
        </p:spPr>
        <p:txBody>
          <a:bodyPr/>
          <a:lstStyle/>
          <a:p>
            <a:pPr/>
          </a:p>
        </p:txBody>
      </p:sp>
      <p:sp>
        <p:nvSpPr>
          <p:cNvPr id="147" name="Shape 1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bg>
      <p:bgPr>
        <a:solidFill>
          <a:srgbClr val="00BFF3"/>
        </a:solidFill>
      </p:bgPr>
    </p:bg>
    <p:spTree>
      <p:nvGrpSpPr>
        <p:cNvPr id="1" name=""/>
        <p:cNvGrpSpPr/>
        <p:nvPr/>
      </p:nvGrpSpPr>
      <p:grpSpPr>
        <a:xfrm>
          <a:off x="0" y="0"/>
          <a:ext cx="0" cy="0"/>
          <a:chOff x="0" y="0"/>
          <a:chExt cx="0" cy="0"/>
        </a:xfrm>
      </p:grpSpPr>
      <p:sp>
        <p:nvSpPr>
          <p:cNvPr id="11" name="Autor y fecha"/>
          <p:cNvSpPr txBox="1"/>
          <p:nvPr>
            <p:ph type="body" sz="quarter" idx="21" hasCustomPrompt="1"/>
          </p:nvPr>
        </p:nvSpPr>
        <p:spPr>
          <a:xfrm>
            <a:off x="1219200" y="1917700"/>
            <a:ext cx="21945600" cy="706628"/>
          </a:xfrm>
          <a:prstGeom prst="rect">
            <a:avLst/>
          </a:prstGeom>
        </p:spPr>
        <p:txBody>
          <a:bodyPr anchor="ctr"/>
          <a:lstStyle>
            <a:lvl1pPr marL="0" indent="0" defTabSz="825500">
              <a:lnSpc>
                <a:spcPct val="120000"/>
              </a:lnSpc>
              <a:spcBef>
                <a:spcPts val="0"/>
              </a:spcBef>
              <a:buClrTx/>
              <a:buSzTx/>
              <a:buNone/>
              <a:defRPr b="0" cap="all" sz="3600">
                <a:solidFill>
                  <a:srgbClr val="FFFFFF"/>
                </a:solidFill>
                <a:latin typeface="Proxima Nova Extrabold"/>
                <a:ea typeface="Proxima Nova Extrabold"/>
                <a:cs typeface="Proxima Nova Extrabold"/>
                <a:sym typeface="Proxima Nova Extrabold"/>
              </a:defRPr>
            </a:lvl1pPr>
          </a:lstStyle>
          <a:p>
            <a:pPr/>
            <a:r>
              <a:t>Autor y fecha</a:t>
            </a:r>
          </a:p>
        </p:txBody>
      </p:sp>
      <p:sp>
        <p:nvSpPr>
          <p:cNvPr id="12" name="Nivel de texto 1…"/>
          <p:cNvSpPr txBox="1"/>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b="0" spc="-52" sz="5200">
                <a:solidFill>
                  <a:srgbClr val="000000"/>
                </a:solidFill>
                <a:latin typeface="Proxima Nova Semibold"/>
                <a:ea typeface="Proxima Nova Semibold"/>
                <a:cs typeface="Proxima Nova Semibold"/>
                <a:sym typeface="Proxima Nova Semibold"/>
              </a:defRPr>
            </a:lvl5pPr>
          </a:lstStyle>
          <a:p>
            <a:pPr/>
            <a:r>
              <a:t>Subtítulo de presentación</a:t>
            </a:r>
          </a:p>
          <a:p>
            <a:pPr lvl="1"/>
            <a:r>
              <a:t/>
            </a:r>
          </a:p>
          <a:p>
            <a:pPr lvl="2"/>
            <a:r>
              <a:t/>
            </a:r>
          </a:p>
          <a:p>
            <a:pPr lvl="3"/>
            <a:r>
              <a:t/>
            </a:r>
          </a:p>
          <a:p>
            <a:pPr lvl="4"/>
            <a:r>
              <a:t/>
            </a:r>
          </a:p>
        </p:txBody>
      </p:sp>
      <p:sp>
        <p:nvSpPr>
          <p:cNvPr id="13" name="Título de presentación"/>
          <p:cNvSpPr txBox="1"/>
          <p:nvPr>
            <p:ph type="title" hasCustomPrompt="1"/>
          </p:nvPr>
        </p:nvSpPr>
        <p:spPr>
          <a:xfrm>
            <a:off x="1219200" y="3127375"/>
            <a:ext cx="21945600" cy="5524500"/>
          </a:xfrm>
          <a:prstGeom prst="rect">
            <a:avLst/>
          </a:prstGeom>
        </p:spPr>
        <p:txBody>
          <a:bodyPr/>
          <a:lstStyle>
            <a:lvl1pPr defTabSz="584200">
              <a:defRPr spc="-220" sz="22000">
                <a:solidFill>
                  <a:srgbClr val="FFFFFF"/>
                </a:solidFill>
              </a:defRPr>
            </a:lvl1pPr>
          </a:lstStyle>
          <a:p>
            <a:pPr/>
            <a:r>
              <a:t>Título de presentación</a:t>
            </a:r>
          </a:p>
        </p:txBody>
      </p:sp>
      <p:sp>
        <p:nvSpPr>
          <p:cNvPr id="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bg>
      <p:bgPr>
        <a:solidFill>
          <a:schemeClr val="accent6"/>
        </a:solidFill>
      </p:bgPr>
    </p:bg>
    <p:spTree>
      <p:nvGrpSpPr>
        <p:cNvPr id="1" name=""/>
        <p:cNvGrpSpPr/>
        <p:nvPr/>
      </p:nvGrpSpPr>
      <p:grpSpPr>
        <a:xfrm>
          <a:off x="0" y="0"/>
          <a:ext cx="0" cy="0"/>
          <a:chOff x="0" y="0"/>
          <a:chExt cx="0" cy="0"/>
        </a:xfrm>
      </p:grpSpPr>
      <p:sp>
        <p:nvSpPr>
          <p:cNvPr id="96" name="Nivel de texto 1…"/>
          <p:cNvSpPr txBox="1"/>
          <p:nvPr>
            <p:ph type="body" sz="half" idx="1" hasCustomPrompt="1"/>
          </p:nvPr>
        </p:nvSpPr>
        <p:spPr>
          <a:xfrm>
            <a:off x="1219200" y="4763675"/>
            <a:ext cx="21945600" cy="4192883"/>
          </a:xfrm>
          <a:prstGeom prst="rect">
            <a:avLst/>
          </a:prstGeom>
        </p:spPr>
        <p:txBody>
          <a:bodyPr anchor="ctr"/>
          <a:lstStyle>
            <a:lvl1pPr marL="0" indent="0" algn="ctr">
              <a:spcBef>
                <a:spcPts val="0"/>
              </a:spcBef>
              <a:buClrTx/>
              <a:buSzTx/>
              <a:buNone/>
              <a:defRPr b="0" cap="all" sz="14000">
                <a:solidFill>
                  <a:srgbClr val="FFFFFF"/>
                </a:solidFill>
                <a:latin typeface="+mn-lt"/>
                <a:ea typeface="+mn-ea"/>
                <a:cs typeface="+mn-cs"/>
                <a:sym typeface="Druk Medium"/>
              </a:defRPr>
            </a:lvl1pPr>
            <a:lvl2pPr marL="0" indent="457200" algn="ctr">
              <a:spcBef>
                <a:spcPts val="0"/>
              </a:spcBef>
              <a:buClrTx/>
              <a:buSzTx/>
              <a:buNone/>
              <a:defRPr b="0" cap="all" sz="14000">
                <a:solidFill>
                  <a:srgbClr val="FFFFFF"/>
                </a:solidFill>
                <a:latin typeface="+mn-lt"/>
                <a:ea typeface="+mn-ea"/>
                <a:cs typeface="+mn-cs"/>
                <a:sym typeface="Druk Medium"/>
              </a:defRPr>
            </a:lvl2pPr>
            <a:lvl3pPr marL="0" indent="914400" algn="ctr">
              <a:spcBef>
                <a:spcPts val="0"/>
              </a:spcBef>
              <a:buClrTx/>
              <a:buSzTx/>
              <a:buNone/>
              <a:defRPr b="0" cap="all" sz="14000">
                <a:solidFill>
                  <a:srgbClr val="FFFFFF"/>
                </a:solidFill>
                <a:latin typeface="+mn-lt"/>
                <a:ea typeface="+mn-ea"/>
                <a:cs typeface="+mn-cs"/>
                <a:sym typeface="Druk Medium"/>
              </a:defRPr>
            </a:lvl3pPr>
            <a:lvl4pPr marL="0" indent="1371600" algn="ctr">
              <a:spcBef>
                <a:spcPts val="0"/>
              </a:spcBef>
              <a:buClrTx/>
              <a:buSzTx/>
              <a:buNone/>
              <a:defRPr b="0" cap="all" sz="14000">
                <a:solidFill>
                  <a:srgbClr val="FFFFFF"/>
                </a:solidFill>
                <a:latin typeface="+mn-lt"/>
                <a:ea typeface="+mn-ea"/>
                <a:cs typeface="+mn-cs"/>
                <a:sym typeface="Druk Medium"/>
              </a:defRPr>
            </a:lvl4pPr>
            <a:lvl5pPr marL="0" indent="1828800" algn="ctr">
              <a:spcBef>
                <a:spcPts val="0"/>
              </a:spcBef>
              <a:buClrTx/>
              <a:buSzTx/>
              <a:buNone/>
              <a:defRPr b="0" cap="all" sz="14000">
                <a:solidFill>
                  <a:srgbClr val="FFFFFF"/>
                </a:solidFill>
                <a:latin typeface="+mn-lt"/>
                <a:ea typeface="+mn-ea"/>
                <a:cs typeface="+mn-cs"/>
                <a:sym typeface="Druk Medium"/>
              </a:defRPr>
            </a:lvl5pPr>
          </a:lstStyle>
          <a:p>
            <a:pPr/>
            <a:r>
              <a:t>Declaración</a:t>
            </a:r>
          </a:p>
          <a:p>
            <a:pPr lvl="1"/>
            <a:r>
              <a:t/>
            </a:r>
          </a:p>
          <a:p>
            <a:pPr lvl="2"/>
            <a:r>
              <a:t/>
            </a:r>
          </a:p>
          <a:p>
            <a:pPr lvl="3"/>
            <a:r>
              <a:t/>
            </a:r>
          </a:p>
          <a:p>
            <a:pPr lvl="4"/>
            <a:r>
              <a:t/>
            </a:r>
          </a:p>
        </p:txBody>
      </p:sp>
      <p:sp>
        <p:nvSpPr>
          <p:cNvPr id="9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cho (grande)">
    <p:bg>
      <p:bgPr>
        <a:solidFill>
          <a:srgbClr val="FFC617"/>
        </a:solidFill>
      </p:bgPr>
    </p:bg>
    <p:spTree>
      <p:nvGrpSpPr>
        <p:cNvPr id="1" name=""/>
        <p:cNvGrpSpPr/>
        <p:nvPr/>
      </p:nvGrpSpPr>
      <p:grpSpPr>
        <a:xfrm>
          <a:off x="0" y="0"/>
          <a:ext cx="0" cy="0"/>
          <a:chOff x="0" y="0"/>
          <a:chExt cx="0" cy="0"/>
        </a:xfrm>
      </p:grpSpPr>
      <p:sp>
        <p:nvSpPr>
          <p:cNvPr id="104" name="Nivel de texto 1…"/>
          <p:cNvSpPr txBox="1"/>
          <p:nvPr>
            <p:ph type="body" idx="1" hasCustomPrompt="1"/>
          </p:nvPr>
        </p:nvSpPr>
        <p:spPr>
          <a:xfrm>
            <a:off x="1219200" y="2334623"/>
            <a:ext cx="21945600" cy="7612249"/>
          </a:xfrm>
          <a:prstGeom prst="rect">
            <a:avLst/>
          </a:prstGeom>
        </p:spPr>
        <p:txBody>
          <a:bodyPr anchor="b"/>
          <a:lstStyle>
            <a:lvl1pPr marL="0" indent="0" algn="ctr">
              <a:lnSpc>
                <a:spcPct val="70000"/>
              </a:lnSpc>
              <a:spcBef>
                <a:spcPts val="0"/>
              </a:spcBef>
              <a:buClrTx/>
              <a:buSzTx/>
              <a:buNone/>
              <a:defRPr b="0" cap="all" spc="-500" sz="50000">
                <a:solidFill>
                  <a:srgbClr val="FFFFFF"/>
                </a:solidFill>
                <a:latin typeface="+mn-lt"/>
                <a:ea typeface="+mn-ea"/>
                <a:cs typeface="+mn-cs"/>
                <a:sym typeface="Druk Medium"/>
              </a:defRPr>
            </a:lvl1pPr>
            <a:lvl2pPr marL="0" indent="457200" algn="ctr">
              <a:lnSpc>
                <a:spcPct val="70000"/>
              </a:lnSpc>
              <a:spcBef>
                <a:spcPts val="0"/>
              </a:spcBef>
              <a:buClrTx/>
              <a:buSzTx/>
              <a:buNone/>
              <a:defRPr b="0" cap="all" spc="-500" sz="50000">
                <a:solidFill>
                  <a:srgbClr val="FFFFFF"/>
                </a:solidFill>
                <a:latin typeface="+mn-lt"/>
                <a:ea typeface="+mn-ea"/>
                <a:cs typeface="+mn-cs"/>
                <a:sym typeface="Druk Medium"/>
              </a:defRPr>
            </a:lvl2pPr>
            <a:lvl3pPr marL="0" indent="914400" algn="ctr">
              <a:lnSpc>
                <a:spcPct val="70000"/>
              </a:lnSpc>
              <a:spcBef>
                <a:spcPts val="0"/>
              </a:spcBef>
              <a:buClrTx/>
              <a:buSzTx/>
              <a:buNone/>
              <a:defRPr b="0" cap="all" spc="-500" sz="50000">
                <a:solidFill>
                  <a:srgbClr val="FFFFFF"/>
                </a:solidFill>
                <a:latin typeface="+mn-lt"/>
                <a:ea typeface="+mn-ea"/>
                <a:cs typeface="+mn-cs"/>
                <a:sym typeface="Druk Medium"/>
              </a:defRPr>
            </a:lvl3pPr>
            <a:lvl4pPr marL="0" indent="1371600" algn="ctr">
              <a:lnSpc>
                <a:spcPct val="70000"/>
              </a:lnSpc>
              <a:spcBef>
                <a:spcPts val="0"/>
              </a:spcBef>
              <a:buClrTx/>
              <a:buSzTx/>
              <a:buNone/>
              <a:defRPr b="0" cap="all" spc="-500" sz="50000">
                <a:solidFill>
                  <a:srgbClr val="FFFFFF"/>
                </a:solidFill>
                <a:latin typeface="+mn-lt"/>
                <a:ea typeface="+mn-ea"/>
                <a:cs typeface="+mn-cs"/>
                <a:sym typeface="Druk Medium"/>
              </a:defRPr>
            </a:lvl4pPr>
            <a:lvl5pPr marL="0" indent="1828800" algn="ctr">
              <a:lnSpc>
                <a:spcPct val="70000"/>
              </a:lnSpc>
              <a:spcBef>
                <a:spcPts val="0"/>
              </a:spcBef>
              <a:buClrTx/>
              <a:buSzTx/>
              <a:buNone/>
              <a:defRPr b="0" cap="all" spc="-500" sz="50000">
                <a:solidFill>
                  <a:srgbClr val="FFFFFF"/>
                </a:solidFill>
                <a:latin typeface="+mn-lt"/>
                <a:ea typeface="+mn-ea"/>
                <a:cs typeface="+mn-cs"/>
                <a:sym typeface="Druk Medium"/>
              </a:defRPr>
            </a:lvl5pPr>
          </a:lstStyle>
          <a:p>
            <a:pPr/>
            <a:r>
              <a:t>100%</a:t>
            </a:r>
          </a:p>
          <a:p>
            <a:pPr lvl="1"/>
            <a:r>
              <a:t/>
            </a:r>
          </a:p>
          <a:p>
            <a:pPr lvl="2"/>
            <a:r>
              <a:t/>
            </a:r>
          </a:p>
          <a:p>
            <a:pPr lvl="3"/>
            <a:r>
              <a:t/>
            </a:r>
          </a:p>
          <a:p>
            <a:pPr lvl="4"/>
            <a:r>
              <a:t/>
            </a:r>
          </a:p>
        </p:txBody>
      </p:sp>
      <p:sp>
        <p:nvSpPr>
          <p:cNvPr id="105" name="Información del hecho"/>
          <p:cNvSpPr txBox="1"/>
          <p:nvPr>
            <p:ph type="body" sz="quarter" idx="21" hasCustomPrompt="1"/>
          </p:nvPr>
        </p:nvSpPr>
        <p:spPr>
          <a:xfrm>
            <a:off x="1219200" y="9779000"/>
            <a:ext cx="21945599" cy="629921"/>
          </a:xfrm>
          <a:prstGeom prst="rect">
            <a:avLst/>
          </a:prstGeom>
        </p:spPr>
        <p:txBody>
          <a:bodyPr/>
          <a:lstStyle>
            <a:lvl1pPr marL="0" indent="0" algn="ctr">
              <a:lnSpc>
                <a:spcPct val="110000"/>
              </a:lnSpc>
              <a:spcBef>
                <a:spcPts val="0"/>
              </a:spcBef>
              <a:buClrTx/>
              <a:buSzTx/>
              <a:buNone/>
              <a:defRPr b="0" cap="all" spc="-32" sz="3200">
                <a:solidFill>
                  <a:srgbClr val="000000"/>
                </a:solidFill>
                <a:latin typeface="Proxima Nova Extrabold"/>
                <a:ea typeface="Proxima Nova Extrabold"/>
                <a:cs typeface="Proxima Nova Extrabold"/>
                <a:sym typeface="Proxima Nova Extrabold"/>
              </a:defRPr>
            </a:lvl1pPr>
          </a:lstStyle>
          <a:p>
            <a:pPr/>
            <a:r>
              <a:t>Información del hecho</a:t>
            </a:r>
          </a:p>
        </p:txBody>
      </p:sp>
      <p:sp>
        <p:nvSpPr>
          <p:cNvPr id="10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bg>
      <p:bgPr>
        <a:solidFill>
          <a:srgbClr val="00BFF3"/>
        </a:solidFill>
      </p:bgPr>
    </p:bg>
    <p:spTree>
      <p:nvGrpSpPr>
        <p:cNvPr id="1" name=""/>
        <p:cNvGrpSpPr/>
        <p:nvPr/>
      </p:nvGrpSpPr>
      <p:grpSpPr>
        <a:xfrm>
          <a:off x="0" y="0"/>
          <a:ext cx="0" cy="0"/>
          <a:chOff x="0" y="0"/>
          <a:chExt cx="0" cy="0"/>
        </a:xfrm>
      </p:grpSpPr>
      <p:sp>
        <p:nvSpPr>
          <p:cNvPr id="113" name="Nivel de texto 1…"/>
          <p:cNvSpPr txBox="1"/>
          <p:nvPr>
            <p:ph type="body" sz="half" idx="1" hasCustomPrompt="1"/>
          </p:nvPr>
        </p:nvSpPr>
        <p:spPr>
          <a:xfrm>
            <a:off x="3771900" y="4464048"/>
            <a:ext cx="16840200" cy="4883152"/>
          </a:xfrm>
          <a:prstGeom prst="rect">
            <a:avLst/>
          </a:prstGeom>
        </p:spPr>
        <p:txBody>
          <a:bodyPr anchor="ctr"/>
          <a:lstStyle>
            <a:lvl1pPr marL="431800" indent="-431800" defTabSz="825500">
              <a:spcBef>
                <a:spcPts val="0"/>
              </a:spcBef>
              <a:buClrTx/>
              <a:buSzTx/>
              <a:buNone/>
              <a:defRPr b="0" cap="all" sz="14000">
                <a:solidFill>
                  <a:srgbClr val="FFFFFF"/>
                </a:solidFill>
                <a:latin typeface="+mn-lt"/>
                <a:ea typeface="+mn-ea"/>
                <a:cs typeface="+mn-cs"/>
                <a:sym typeface="Druk Medium"/>
              </a:defRPr>
            </a:lvl1pPr>
            <a:lvl2pPr marL="431800" indent="25400" defTabSz="825500">
              <a:spcBef>
                <a:spcPts val="0"/>
              </a:spcBef>
              <a:buClrTx/>
              <a:buSzTx/>
              <a:buNone/>
              <a:defRPr b="0" cap="all" sz="14000">
                <a:solidFill>
                  <a:srgbClr val="FFFFFF"/>
                </a:solidFill>
                <a:latin typeface="+mn-lt"/>
                <a:ea typeface="+mn-ea"/>
                <a:cs typeface="+mn-cs"/>
                <a:sym typeface="Druk Medium"/>
              </a:defRPr>
            </a:lvl2pPr>
            <a:lvl3pPr marL="431800" indent="482600" defTabSz="825500">
              <a:spcBef>
                <a:spcPts val="0"/>
              </a:spcBef>
              <a:buClrTx/>
              <a:buSzTx/>
              <a:buNone/>
              <a:defRPr b="0" cap="all" sz="14000">
                <a:solidFill>
                  <a:srgbClr val="FFFFFF"/>
                </a:solidFill>
                <a:latin typeface="+mn-lt"/>
                <a:ea typeface="+mn-ea"/>
                <a:cs typeface="+mn-cs"/>
                <a:sym typeface="Druk Medium"/>
              </a:defRPr>
            </a:lvl3pPr>
            <a:lvl4pPr marL="431800" indent="939800" defTabSz="825500">
              <a:spcBef>
                <a:spcPts val="0"/>
              </a:spcBef>
              <a:buClrTx/>
              <a:buSzTx/>
              <a:buNone/>
              <a:defRPr b="0" cap="all" sz="14000">
                <a:solidFill>
                  <a:srgbClr val="FFFFFF"/>
                </a:solidFill>
                <a:latin typeface="+mn-lt"/>
                <a:ea typeface="+mn-ea"/>
                <a:cs typeface="+mn-cs"/>
                <a:sym typeface="Druk Medium"/>
              </a:defRPr>
            </a:lvl4pPr>
            <a:lvl5pPr marL="431800" indent="1397000" defTabSz="825500">
              <a:spcBef>
                <a:spcPts val="0"/>
              </a:spcBef>
              <a:buClrTx/>
              <a:buSzTx/>
              <a:buNone/>
              <a:defRPr b="0" cap="all" sz="14000">
                <a:solidFill>
                  <a:srgbClr val="FFFFFF"/>
                </a:solidFill>
                <a:latin typeface="+mn-lt"/>
                <a:ea typeface="+mn-ea"/>
                <a:cs typeface="+mn-cs"/>
                <a:sym typeface="Druk Medium"/>
              </a:defRPr>
            </a:lvl5pPr>
          </a:lstStyle>
          <a:p>
            <a:pPr/>
            <a:r>
              <a:t>“Frase celebre”</a:t>
            </a:r>
          </a:p>
          <a:p>
            <a:pPr lvl="1"/>
            <a:r>
              <a:t/>
            </a:r>
          </a:p>
          <a:p>
            <a:pPr lvl="2"/>
            <a:r>
              <a:t/>
            </a:r>
          </a:p>
          <a:p>
            <a:pPr lvl="3"/>
            <a:r>
              <a:t/>
            </a:r>
          </a:p>
          <a:p>
            <a:pPr lvl="4"/>
            <a:r>
              <a:t/>
            </a:r>
          </a:p>
        </p:txBody>
      </p:sp>
      <p:sp>
        <p:nvSpPr>
          <p:cNvPr id="114" name="Atribución"/>
          <p:cNvSpPr txBox="1"/>
          <p:nvPr>
            <p:ph type="body" sz="quarter" idx="21" hasCustomPrompt="1"/>
          </p:nvPr>
        </p:nvSpPr>
        <p:spPr>
          <a:xfrm>
            <a:off x="4203700" y="9372600"/>
            <a:ext cx="16840200" cy="680721"/>
          </a:xfrm>
          <a:prstGeom prst="rect">
            <a:avLst/>
          </a:prstGeom>
        </p:spPr>
        <p:txBody>
          <a:bodyPr/>
          <a:lstStyle>
            <a:lvl1pPr marL="0" indent="0" defTabSz="825500">
              <a:lnSpc>
                <a:spcPts val="3600"/>
              </a:lnSpc>
              <a:spcBef>
                <a:spcPts val="0"/>
              </a:spcBef>
              <a:buClrTx/>
              <a:buSzTx/>
              <a:buNone/>
              <a:defRPr b="0" cap="all" spc="-32" sz="3200">
                <a:solidFill>
                  <a:srgbClr val="FFFFFF"/>
                </a:solidFill>
                <a:latin typeface="Proxima Nova Extrabold"/>
                <a:ea typeface="Proxima Nova Extrabold"/>
                <a:cs typeface="Proxima Nova Extrabold"/>
                <a:sym typeface="Proxima Nova Extrabold"/>
              </a:defRPr>
            </a:lvl1pPr>
          </a:lstStyle>
          <a:p>
            <a:pPr/>
            <a:r>
              <a:t>Atribución</a:t>
            </a:r>
          </a:p>
        </p:txBody>
      </p:sp>
      <p:sp>
        <p:nvSpPr>
          <p:cNvPr id="1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122" name="495873917_2724x1818.jpg"/>
          <p:cNvSpPr/>
          <p:nvPr>
            <p:ph type="pic" sz="half" idx="21"/>
          </p:nvPr>
        </p:nvSpPr>
        <p:spPr>
          <a:xfrm>
            <a:off x="635000" y="6832600"/>
            <a:ext cx="12877800" cy="8589928"/>
          </a:xfrm>
          <a:prstGeom prst="rect">
            <a:avLst/>
          </a:prstGeom>
        </p:spPr>
        <p:txBody>
          <a:bodyPr lIns="91439" tIns="45719" rIns="91439" bIns="45719">
            <a:noAutofit/>
          </a:bodyPr>
          <a:lstStyle/>
          <a:p>
            <a:pPr/>
          </a:p>
        </p:txBody>
      </p:sp>
      <p:sp>
        <p:nvSpPr>
          <p:cNvPr id="123" name="496036167_2890x1683.jpg"/>
          <p:cNvSpPr/>
          <p:nvPr>
            <p:ph type="pic" sz="half" idx="22"/>
          </p:nvPr>
        </p:nvSpPr>
        <p:spPr>
          <a:xfrm>
            <a:off x="88900" y="-177800"/>
            <a:ext cx="14008100" cy="8157658"/>
          </a:xfrm>
          <a:prstGeom prst="rect">
            <a:avLst/>
          </a:prstGeom>
        </p:spPr>
        <p:txBody>
          <a:bodyPr lIns="91439" tIns="45719" rIns="91439" bIns="45719">
            <a:noAutofit/>
          </a:bodyPr>
          <a:lstStyle/>
          <a:p>
            <a:pPr/>
          </a:p>
        </p:txBody>
      </p:sp>
      <p:sp>
        <p:nvSpPr>
          <p:cNvPr id="124" name="Imagen"/>
          <p:cNvSpPr/>
          <p:nvPr>
            <p:ph type="pic" idx="23"/>
          </p:nvPr>
        </p:nvSpPr>
        <p:spPr>
          <a:xfrm>
            <a:off x="12814300" y="-355600"/>
            <a:ext cx="12033950" cy="18034000"/>
          </a:xfrm>
          <a:prstGeom prst="rect">
            <a:avLst/>
          </a:prstGeom>
        </p:spPr>
        <p:txBody>
          <a:bodyPr lIns="91439" tIns="45719" rIns="91439" bIns="45719">
            <a:noAutofit/>
          </a:bodyPr>
          <a:lstStyle/>
          <a:p>
            <a:pPr/>
          </a:p>
        </p:txBody>
      </p:sp>
      <p:sp>
        <p:nvSpPr>
          <p:cNvPr id="1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2" name="495873917_2724x1818.jpg"/>
          <p:cNvSpPr/>
          <p:nvPr>
            <p:ph type="pic" idx="21"/>
          </p:nvPr>
        </p:nvSpPr>
        <p:spPr>
          <a:xfrm>
            <a:off x="635000" y="-1181110"/>
            <a:ext cx="23114000" cy="15417820"/>
          </a:xfrm>
          <a:prstGeom prst="rect">
            <a:avLst/>
          </a:prstGeom>
        </p:spPr>
        <p:txBody>
          <a:bodyPr lIns="91439" tIns="45719" rIns="91439" bIns="45719">
            <a:noAutofit/>
          </a:bodyPr>
          <a:lstStyle/>
          <a:p>
            <a:pPr/>
          </a:p>
        </p:txBody>
      </p:sp>
      <p:sp>
        <p:nvSpPr>
          <p:cNvPr id="13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p:bg>
      <p:bgPr>
        <a:noFill/>
      </p:bgPr>
    </p:bg>
    <p:spTree>
      <p:nvGrpSpPr>
        <p:cNvPr id="1" name=""/>
        <p:cNvGrpSpPr/>
        <p:nvPr/>
      </p:nvGrpSpPr>
      <p:grpSpPr>
        <a:xfrm>
          <a:off x="0" y="0"/>
          <a:ext cx="0" cy="0"/>
          <a:chOff x="0" y="0"/>
          <a:chExt cx="0" cy="0"/>
        </a:xfrm>
      </p:grpSpPr>
      <p:sp>
        <p:nvSpPr>
          <p:cNvPr id="21" name="496036167_2890x1683.jpg"/>
          <p:cNvSpPr/>
          <p:nvPr>
            <p:ph type="pic" idx="21"/>
          </p:nvPr>
        </p:nvSpPr>
        <p:spPr>
          <a:xfrm>
            <a:off x="-38100" y="-267934"/>
            <a:ext cx="24472902" cy="14251868"/>
          </a:xfrm>
          <a:prstGeom prst="rect">
            <a:avLst/>
          </a:prstGeom>
        </p:spPr>
        <p:txBody>
          <a:bodyPr lIns="91439" tIns="45719" rIns="91439" bIns="45719">
            <a:noAutofit/>
          </a:bodyPr>
          <a:lstStyle/>
          <a:p>
            <a:pPr/>
          </a:p>
        </p:txBody>
      </p:sp>
      <p:sp>
        <p:nvSpPr>
          <p:cNvPr id="22" name="Nivel de texto 1…"/>
          <p:cNvSpPr txBox="1"/>
          <p:nvPr>
            <p:ph type="body" sz="quarter" idx="1" hasCustomPrompt="1"/>
          </p:nvPr>
        </p:nvSpPr>
        <p:spPr>
          <a:xfrm>
            <a:off x="1219200" y="8648700"/>
            <a:ext cx="21945600" cy="2095500"/>
          </a:xfrm>
          <a:prstGeom prst="rect">
            <a:avLst/>
          </a:prstGeom>
        </p:spPr>
        <p:txBody>
          <a:bodyPr/>
          <a:lstStyle>
            <a:lvl1pPr marL="0" indent="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1pPr>
            <a:lvl2pPr marL="0" indent="4572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2pPr>
            <a:lvl3pPr marL="0" indent="9144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3pPr>
            <a:lvl4pPr marL="0" indent="13716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4pPr>
            <a:lvl5pPr marL="0" indent="1828800">
              <a:lnSpc>
                <a:spcPct val="90000"/>
              </a:lnSpc>
              <a:spcBef>
                <a:spcPts val="0"/>
              </a:spcBef>
              <a:buClrTx/>
              <a:buSzTx/>
              <a:buNone/>
              <a:defRPr b="0" spc="-52" sz="5200">
                <a:solidFill>
                  <a:srgbClr val="FFFFFF"/>
                </a:solidFill>
                <a:latin typeface="Proxima Nova Semibold"/>
                <a:ea typeface="Proxima Nova Semibold"/>
                <a:cs typeface="Proxima Nova Semibold"/>
                <a:sym typeface="Proxima Nova Semibold"/>
              </a:defRPr>
            </a:lvl5pPr>
          </a:lstStyle>
          <a:p>
            <a:pPr/>
            <a:r>
              <a:t>Subtítulo de presentación</a:t>
            </a:r>
          </a:p>
          <a:p>
            <a:pPr lvl="1"/>
            <a:r>
              <a:t/>
            </a:r>
          </a:p>
          <a:p>
            <a:pPr lvl="2"/>
            <a:r>
              <a:t/>
            </a:r>
          </a:p>
          <a:p>
            <a:pPr lvl="3"/>
            <a:r>
              <a:t/>
            </a:r>
          </a:p>
          <a:p>
            <a:pPr lvl="4"/>
            <a:r>
              <a:t/>
            </a:r>
          </a:p>
        </p:txBody>
      </p:sp>
      <p:sp>
        <p:nvSpPr>
          <p:cNvPr id="23" name="Título de presentación"/>
          <p:cNvSpPr txBox="1"/>
          <p:nvPr>
            <p:ph type="title" hasCustomPrompt="1"/>
          </p:nvPr>
        </p:nvSpPr>
        <p:spPr>
          <a:xfrm>
            <a:off x="1219200" y="3124200"/>
            <a:ext cx="21945600" cy="5524500"/>
          </a:xfrm>
          <a:prstGeom prst="rect">
            <a:avLst/>
          </a:prstGeom>
        </p:spPr>
        <p:txBody>
          <a:bodyPr/>
          <a:lstStyle>
            <a:lvl1pPr defTabSz="584200">
              <a:defRPr spc="-220" sz="22000">
                <a:solidFill>
                  <a:srgbClr val="FFFFFF"/>
                </a:solidFill>
              </a:defRPr>
            </a:lvl1pPr>
          </a:lstStyle>
          <a:p>
            <a:pPr/>
            <a:r>
              <a:t>Título de presentación</a:t>
            </a:r>
          </a:p>
        </p:txBody>
      </p:sp>
      <p:sp>
        <p:nvSpPr>
          <p:cNvPr id="24" name="Autor y fecha"/>
          <p:cNvSpPr txBox="1"/>
          <p:nvPr>
            <p:ph type="body" sz="quarter" idx="22" hasCustomPrompt="1"/>
          </p:nvPr>
        </p:nvSpPr>
        <p:spPr>
          <a:xfrm>
            <a:off x="1219200" y="1917700"/>
            <a:ext cx="21945600" cy="711200"/>
          </a:xfrm>
          <a:prstGeom prst="rect">
            <a:avLst/>
          </a:prstGeom>
        </p:spPr>
        <p:txBody>
          <a:bodyPr anchor="ctr"/>
          <a:lstStyle>
            <a:lvl1pPr marL="0" indent="0" defTabSz="825500">
              <a:lnSpc>
                <a:spcPct val="120000"/>
              </a:lnSpc>
              <a:spcBef>
                <a:spcPts val="0"/>
              </a:spcBef>
              <a:buClrTx/>
              <a:buSzTx/>
              <a:buNone/>
              <a:defRPr b="0" cap="all" sz="3600">
                <a:solidFill>
                  <a:srgbClr val="FFFFFF"/>
                </a:solidFill>
                <a:latin typeface="Proxima Nova Extrabold"/>
                <a:ea typeface="Proxima Nova Extrabold"/>
                <a:cs typeface="Proxima Nova Extrabold"/>
                <a:sym typeface="Proxima Nova Extrabold"/>
              </a:defRPr>
            </a:lvl1pPr>
          </a:lstStyle>
          <a:p>
            <a:pPr/>
            <a:r>
              <a:t>Autor y fecha</a:t>
            </a:r>
          </a:p>
        </p:txBody>
      </p:sp>
      <p:sp>
        <p:nvSpPr>
          <p:cNvPr id="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alternativa">
    <p:bg>
      <p:bgPr>
        <a:solidFill>
          <a:srgbClr val="00BFF3"/>
        </a:solidFill>
      </p:bgPr>
    </p:bg>
    <p:spTree>
      <p:nvGrpSpPr>
        <p:cNvPr id="1" name=""/>
        <p:cNvGrpSpPr/>
        <p:nvPr/>
      </p:nvGrpSpPr>
      <p:grpSpPr>
        <a:xfrm>
          <a:off x="0" y="0"/>
          <a:ext cx="0" cy="0"/>
          <a:chOff x="0" y="0"/>
          <a:chExt cx="0" cy="0"/>
        </a:xfrm>
      </p:grpSpPr>
      <p:sp>
        <p:nvSpPr>
          <p:cNvPr id="32" name="Nivel de texto 1…"/>
          <p:cNvSpPr txBox="1"/>
          <p:nvPr>
            <p:ph type="body" sz="quarter" idx="1" hasCustomPrompt="1"/>
          </p:nvPr>
        </p:nvSpPr>
        <p:spPr>
          <a:xfrm>
            <a:off x="19100800" y="8229600"/>
            <a:ext cx="4584700" cy="3123704"/>
          </a:xfrm>
          <a:prstGeom prst="rect">
            <a:avLst/>
          </a:prstGeom>
        </p:spPr>
        <p:txBody>
          <a:bodyPr/>
          <a:lstStyle>
            <a:lvl1pPr marL="0" indent="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1pPr>
            <a:lvl2pPr marL="0" indent="4572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2pPr>
            <a:lvl3pPr marL="0" indent="9144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3pPr>
            <a:lvl4pPr marL="0" indent="13716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4pPr>
            <a:lvl5pPr marL="0" indent="1828800">
              <a:lnSpc>
                <a:spcPct val="100000"/>
              </a:lnSpc>
              <a:spcBef>
                <a:spcPts val="0"/>
              </a:spcBef>
              <a:buClrTx/>
              <a:buSzTx/>
              <a:buNone/>
              <a:defRPr b="0" spc="-32" sz="3200">
                <a:solidFill>
                  <a:srgbClr val="FFFFFF"/>
                </a:solidFill>
                <a:latin typeface="Proxima Nova Semibold"/>
                <a:ea typeface="Proxima Nova Semibold"/>
                <a:cs typeface="Proxima Nova Semibold"/>
                <a:sym typeface="Proxima Nova Semibold"/>
              </a:defRPr>
            </a:lvl5pPr>
          </a:lstStyle>
          <a:p>
            <a:pPr/>
            <a:r>
              <a:t>Texto de leyenda</a:t>
            </a:r>
          </a:p>
          <a:p>
            <a:pPr lvl="1"/>
            <a:r>
              <a:t/>
            </a:r>
          </a:p>
          <a:p>
            <a:pPr lvl="2"/>
            <a:r>
              <a:t/>
            </a:r>
          </a:p>
          <a:p>
            <a:pPr lvl="3"/>
            <a:r>
              <a:t/>
            </a:r>
          </a:p>
          <a:p>
            <a:pPr lvl="4"/>
            <a:r>
              <a:t/>
            </a:r>
          </a:p>
        </p:txBody>
      </p:sp>
      <p:sp>
        <p:nvSpPr>
          <p:cNvPr id="33" name="Imagen"/>
          <p:cNvSpPr/>
          <p:nvPr>
            <p:ph type="pic" idx="21"/>
          </p:nvPr>
        </p:nvSpPr>
        <p:spPr>
          <a:xfrm>
            <a:off x="528828" y="0"/>
            <a:ext cx="17992344" cy="12001500"/>
          </a:xfrm>
          <a:prstGeom prst="rect">
            <a:avLst/>
          </a:prstGeom>
        </p:spPr>
        <p:txBody>
          <a:bodyPr lIns="91439" tIns="45719" rIns="91439" bIns="45719">
            <a:noAutofit/>
          </a:bodyPr>
          <a:lstStyle/>
          <a:p>
            <a:pPr/>
          </a:p>
        </p:txBody>
      </p:sp>
      <p:sp>
        <p:nvSpPr>
          <p:cNvPr id="34" name="Título de diapositiva"/>
          <p:cNvSpPr txBox="1"/>
          <p:nvPr>
            <p:ph type="title" hasCustomPrompt="1"/>
          </p:nvPr>
        </p:nvSpPr>
        <p:spPr>
          <a:xfrm>
            <a:off x="635000" y="7937906"/>
            <a:ext cx="17780000" cy="5651592"/>
          </a:xfrm>
          <a:prstGeom prst="rect">
            <a:avLst/>
          </a:prstGeom>
        </p:spPr>
        <p:txBody>
          <a:bodyPr anchor="b"/>
          <a:lstStyle>
            <a:lvl1pPr algn="ctr" defTabSz="584200">
              <a:defRPr spc="-220" sz="22000">
                <a:solidFill>
                  <a:srgbClr val="FFD74C"/>
                </a:solidFill>
              </a:defRPr>
            </a:lvl1pPr>
          </a:lstStyle>
          <a:p>
            <a:pPr/>
            <a:r>
              <a:t>Título de diapositiva</a:t>
            </a:r>
          </a:p>
        </p:txBody>
      </p:sp>
      <p:sp>
        <p:nvSpPr>
          <p:cNvPr id="35" name="Línea"/>
          <p:cNvSpPr/>
          <p:nvPr/>
        </p:nvSpPr>
        <p:spPr>
          <a:xfrm>
            <a:off x="19169012" y="11874500"/>
            <a:ext cx="1549401" cy="0"/>
          </a:xfrm>
          <a:prstGeom prst="ellipse">
            <a:avLst/>
          </a:prstGeom>
          <a:ln w="254000">
            <a:solidFill>
              <a:srgbClr val="FFD74C"/>
            </a:solidFill>
            <a:miter lim="400000"/>
          </a:ln>
        </p:spPr>
        <p:txBody>
          <a:bodyPr lIns="0" tIns="0" rIns="0" bIns="0" anchor="ctr"/>
          <a:lstStyle/>
          <a:p>
            <a:pPr>
              <a:lnSpc>
                <a:spcPct val="120000"/>
              </a:lnSpc>
              <a:defRPr cap="all" sz="3000">
                <a:solidFill>
                  <a:srgbClr val="FFFFFF"/>
                </a:solidFill>
                <a:latin typeface="Proxima Nova Extrabold"/>
                <a:ea typeface="Proxima Nova Extrabold"/>
                <a:cs typeface="Proxima Nova Extrabold"/>
                <a:sym typeface="Proxima Nova Extrabold"/>
              </a:defRPr>
            </a:pPr>
          </a:p>
        </p:txBody>
      </p:sp>
      <p:sp>
        <p:nvSpPr>
          <p:cNvPr id="3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43" name="Nivel de texto 1…"/>
          <p:cNvSpPr txBox="1"/>
          <p:nvPr>
            <p:ph type="body" idx="1" hasCustomPrompt="1"/>
          </p:nvPr>
        </p:nvSpPr>
        <p:spPr>
          <a:prstGeom prst="rect">
            <a:avLst/>
          </a:prstGeom>
        </p:spPr>
        <p:txBody>
          <a:bodyPr/>
          <a:lstStyle/>
          <a:p>
            <a:pPr/>
            <a:r>
              <a:t>Texto en viñeta de diapositiva</a:t>
            </a:r>
          </a:p>
          <a:p>
            <a:pPr lvl="1"/>
            <a:r>
              <a:t/>
            </a:r>
          </a:p>
          <a:p>
            <a:pPr lvl="2"/>
            <a:r>
              <a:t/>
            </a:r>
          </a:p>
          <a:p>
            <a:pPr lvl="3"/>
            <a:r>
              <a:t/>
            </a:r>
          </a:p>
          <a:p>
            <a:pPr lvl="4"/>
            <a:r>
              <a:t/>
            </a:r>
          </a:p>
        </p:txBody>
      </p:sp>
      <p:sp>
        <p:nvSpPr>
          <p:cNvPr id="44" name="Título de diapositiva"/>
          <p:cNvSpPr txBox="1"/>
          <p:nvPr>
            <p:ph type="title" hasCustomPrompt="1"/>
          </p:nvPr>
        </p:nvSpPr>
        <p:spPr>
          <a:prstGeom prst="rect">
            <a:avLst/>
          </a:prstGeom>
        </p:spPr>
        <p:txBody>
          <a:bodyPr/>
          <a:lstStyle/>
          <a:p>
            <a:pPr/>
            <a:r>
              <a:t>Título de diapositiva</a:t>
            </a: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52" name="Nivel de texto 1…"/>
          <p:cNvSpPr txBox="1"/>
          <p:nvPr>
            <p:ph type="body" idx="1" hasCustomPrompt="1"/>
          </p:nvPr>
        </p:nvSpPr>
        <p:spPr>
          <a:prstGeom prst="rect">
            <a:avLst/>
          </a:prstGeom>
        </p:spPr>
        <p:txBody>
          <a:bodyPr numCol="2" spcCol="1097280"/>
          <a:lstStyle/>
          <a:p>
            <a:pPr/>
            <a:r>
              <a:t>Texto en viñeta de diapositiva</a:t>
            </a:r>
          </a:p>
          <a:p>
            <a:pPr lvl="1"/>
            <a:r>
              <a:t/>
            </a:r>
          </a:p>
          <a:p>
            <a:pPr lvl="2"/>
            <a:r>
              <a:t/>
            </a:r>
          </a:p>
          <a:p>
            <a:pPr lvl="3"/>
            <a:r>
              <a:t/>
            </a:r>
          </a:p>
          <a:p>
            <a:pPr lvl="4"/>
            <a:r>
              <a:t/>
            </a:r>
          </a:p>
        </p:txBody>
      </p:sp>
      <p:sp>
        <p:nvSpPr>
          <p:cNvPr id="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0" name="Nivel de texto 1…"/>
          <p:cNvSpPr txBox="1"/>
          <p:nvPr>
            <p:ph type="body" sz="quarter" idx="1" hasCustomPrompt="1"/>
          </p:nvPr>
        </p:nvSpPr>
        <p:spPr>
          <a:xfrm>
            <a:off x="1219200" y="6311900"/>
            <a:ext cx="8356600" cy="6184900"/>
          </a:xfrm>
          <a:prstGeom prst="rect">
            <a:avLst/>
          </a:prstGeom>
        </p:spPr>
        <p:txBody>
          <a:bodyPr/>
          <a:lstStyle/>
          <a:p>
            <a:pPr/>
            <a:r>
              <a:t>Texto en viñeta de diapositiva</a:t>
            </a:r>
          </a:p>
          <a:p>
            <a:pPr lvl="1"/>
            <a:r>
              <a:t/>
            </a:r>
          </a:p>
          <a:p>
            <a:pPr lvl="2"/>
            <a:r>
              <a:t/>
            </a:r>
          </a:p>
          <a:p>
            <a:pPr lvl="3"/>
            <a:r>
              <a:t/>
            </a:r>
          </a:p>
          <a:p>
            <a:pPr lvl="4"/>
            <a:r>
              <a:t/>
            </a:r>
          </a:p>
        </p:txBody>
      </p:sp>
      <p:sp>
        <p:nvSpPr>
          <p:cNvPr id="61" name="Título de diapositiva"/>
          <p:cNvSpPr txBox="1"/>
          <p:nvPr>
            <p:ph type="title" hasCustomPrompt="1"/>
          </p:nvPr>
        </p:nvSpPr>
        <p:spPr>
          <a:xfrm>
            <a:off x="1219200" y="2439639"/>
            <a:ext cx="8356600" cy="3068291"/>
          </a:xfrm>
          <a:prstGeom prst="rect">
            <a:avLst/>
          </a:prstGeom>
        </p:spPr>
        <p:txBody>
          <a:bodyPr/>
          <a:lstStyle/>
          <a:p>
            <a:pPr/>
            <a:r>
              <a:t>Título de diapositiva</a:t>
            </a:r>
          </a:p>
        </p:txBody>
      </p:sp>
      <p:sp>
        <p:nvSpPr>
          <p:cNvPr id="62" name="Rectángulo"/>
          <p:cNvSpPr/>
          <p:nvPr/>
        </p:nvSpPr>
        <p:spPr>
          <a:xfrm>
            <a:off x="10795000" y="0"/>
            <a:ext cx="13614400" cy="13716000"/>
          </a:xfrm>
          <a:prstGeom prst="rect">
            <a:avLst/>
          </a:prstGeom>
          <a:solidFill>
            <a:srgbClr val="00BFF3"/>
          </a:solidFill>
          <a:ln w="12700">
            <a:miter lim="400000"/>
          </a:ln>
        </p:spPr>
        <p:txBody>
          <a:bodyPr lIns="50800" tIns="50800" rIns="50800" bIns="50800" anchor="ctr"/>
          <a:lstStyle/>
          <a:p>
            <a:pPr>
              <a:lnSpc>
                <a:spcPct val="120000"/>
              </a:lnSpc>
              <a:defRPr cap="all" sz="3000">
                <a:solidFill>
                  <a:srgbClr val="942192"/>
                </a:solidFill>
                <a:latin typeface="Proxima Nova Extrabold"/>
                <a:ea typeface="Proxima Nova Extrabold"/>
                <a:cs typeface="Proxima Nova Extrabold"/>
                <a:sym typeface="Proxima Nova Extrabold"/>
              </a:defRPr>
            </a:pPr>
          </a:p>
        </p:txBody>
      </p:sp>
      <p:sp>
        <p:nvSpPr>
          <p:cNvPr id="63" name="Autor y fecha"/>
          <p:cNvSpPr txBox="1"/>
          <p:nvPr>
            <p:ph type="body" sz="quarter" idx="21" hasCustomPrompt="1"/>
          </p:nvPr>
        </p:nvSpPr>
        <p:spPr>
          <a:xfrm>
            <a:off x="1219200" y="1574800"/>
            <a:ext cx="8356600" cy="770128"/>
          </a:xfrm>
          <a:prstGeom prst="rect">
            <a:avLst/>
          </a:prstGeom>
        </p:spPr>
        <p:txBody>
          <a:bodyPr anchor="ctr"/>
          <a:lstStyle>
            <a:lvl1pPr marL="0" indent="0">
              <a:lnSpc>
                <a:spcPct val="120000"/>
              </a:lnSpc>
              <a:spcBef>
                <a:spcPts val="0"/>
              </a:spcBef>
              <a:buClrTx/>
              <a:buSzTx/>
              <a:buNone/>
              <a:defRPr b="0" cap="all" sz="3600">
                <a:solidFill>
                  <a:srgbClr val="00C7FC"/>
                </a:solidFill>
                <a:latin typeface="Proxima Nova Extrabold"/>
                <a:ea typeface="Proxima Nova Extrabold"/>
                <a:cs typeface="Proxima Nova Extrabold"/>
                <a:sym typeface="Proxima Nova Extrabold"/>
              </a:defRPr>
            </a:lvl1pPr>
          </a:lstStyle>
          <a:p>
            <a:pPr/>
            <a:r>
              <a:t>Autor y fecha</a:t>
            </a:r>
          </a:p>
        </p:txBody>
      </p:sp>
      <p:sp>
        <p:nvSpPr>
          <p:cNvPr id="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ción">
    <p:bg>
      <p:bgPr>
        <a:solidFill>
          <a:srgbClr val="00BFF3"/>
        </a:solidFill>
      </p:bgPr>
    </p:bg>
    <p:spTree>
      <p:nvGrpSpPr>
        <p:cNvPr id="1" name=""/>
        <p:cNvGrpSpPr/>
        <p:nvPr/>
      </p:nvGrpSpPr>
      <p:grpSpPr>
        <a:xfrm>
          <a:off x="0" y="0"/>
          <a:ext cx="0" cy="0"/>
          <a:chOff x="0" y="0"/>
          <a:chExt cx="0" cy="0"/>
        </a:xfrm>
      </p:grpSpPr>
      <p:sp>
        <p:nvSpPr>
          <p:cNvPr id="71" name="Título de sección"/>
          <p:cNvSpPr txBox="1"/>
          <p:nvPr>
            <p:ph type="title" hasCustomPrompt="1"/>
          </p:nvPr>
        </p:nvSpPr>
        <p:spPr>
          <a:xfrm>
            <a:off x="1219200" y="4048125"/>
            <a:ext cx="21945600" cy="5930900"/>
          </a:xfrm>
          <a:prstGeom prst="rect">
            <a:avLst/>
          </a:prstGeom>
        </p:spPr>
        <p:txBody>
          <a:bodyPr anchor="ctr"/>
          <a:lstStyle>
            <a:lvl1pPr marL="431800" indent="-431800">
              <a:defRPr spc="0" sz="14000">
                <a:solidFill>
                  <a:srgbClr val="FFFFFF"/>
                </a:solidFill>
              </a:defRPr>
            </a:lvl1pPr>
          </a:lstStyle>
          <a:p>
            <a:pPr/>
            <a:r>
              <a:t>Título de sección</a:t>
            </a:r>
          </a:p>
        </p:txBody>
      </p:sp>
      <p:sp>
        <p:nvSpPr>
          <p:cNvPr id="7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título">
    <p:spTree>
      <p:nvGrpSpPr>
        <p:cNvPr id="1" name=""/>
        <p:cNvGrpSpPr/>
        <p:nvPr/>
      </p:nvGrpSpPr>
      <p:grpSpPr>
        <a:xfrm>
          <a:off x="0" y="0"/>
          <a:ext cx="0" cy="0"/>
          <a:chOff x="0" y="0"/>
          <a:chExt cx="0" cy="0"/>
        </a:xfrm>
      </p:grpSpPr>
      <p:sp>
        <p:nvSpPr>
          <p:cNvPr id="79" name="Título de diapositiva"/>
          <p:cNvSpPr txBox="1"/>
          <p:nvPr>
            <p:ph type="title" hasCustomPrompt="1"/>
          </p:nvPr>
        </p:nvSpPr>
        <p:spPr>
          <a:prstGeom prst="rect">
            <a:avLst/>
          </a:prstGeom>
        </p:spPr>
        <p:txBody>
          <a:bodyPr/>
          <a:lstStyle/>
          <a:p>
            <a:pPr/>
            <a:r>
              <a:t>Título de diapositiva</a:t>
            </a:r>
          </a:p>
        </p:txBody>
      </p:sp>
      <p:sp>
        <p:nvSpPr>
          <p:cNvPr id="8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C617"/>
        </a:solidFill>
      </p:bgPr>
    </p:bg>
    <p:spTree>
      <p:nvGrpSpPr>
        <p:cNvPr id="1" name=""/>
        <p:cNvGrpSpPr/>
        <p:nvPr/>
      </p:nvGrpSpPr>
      <p:grpSpPr>
        <a:xfrm>
          <a:off x="0" y="0"/>
          <a:ext cx="0" cy="0"/>
          <a:chOff x="0" y="0"/>
          <a:chExt cx="0" cy="0"/>
        </a:xfrm>
      </p:grpSpPr>
      <p:sp>
        <p:nvSpPr>
          <p:cNvPr id="87" name="Título de agenda"/>
          <p:cNvSpPr txBox="1"/>
          <p:nvPr>
            <p:ph type="title" hasCustomPrompt="1"/>
          </p:nvPr>
        </p:nvSpPr>
        <p:spPr>
          <a:prstGeom prst="rect">
            <a:avLst/>
          </a:prstGeom>
        </p:spPr>
        <p:txBody>
          <a:bodyPr/>
          <a:lstStyle>
            <a:lvl1pPr>
              <a:defRPr spc="-140" sz="14000">
                <a:solidFill>
                  <a:srgbClr val="FFFFFF"/>
                </a:solidFill>
              </a:defRPr>
            </a:lvl1pPr>
          </a:lstStyle>
          <a:p>
            <a:pPr/>
            <a:r>
              <a:t>Título de agenda</a:t>
            </a:r>
          </a:p>
        </p:txBody>
      </p:sp>
      <p:sp>
        <p:nvSpPr>
          <p:cNvPr id="88" name="Nivel de texto 1…"/>
          <p:cNvSpPr txBox="1"/>
          <p:nvPr>
            <p:ph type="body" idx="1" hasCustomPrompt="1"/>
          </p:nvPr>
        </p:nvSpPr>
        <p:spPr>
          <a:xfrm>
            <a:off x="1219200" y="3594100"/>
            <a:ext cx="21945600" cy="8902700"/>
          </a:xfrm>
          <a:prstGeom prst="rect">
            <a:avLst/>
          </a:prstGeom>
        </p:spPr>
        <p:txBody>
          <a:bodyPr/>
          <a:lstStyle>
            <a:lvl1pPr marL="0" indent="0" defTabSz="825500">
              <a:lnSpc>
                <a:spcPct val="140000"/>
              </a:lnSpc>
              <a:spcBef>
                <a:spcPts val="0"/>
              </a:spcBef>
              <a:buClrTx/>
              <a:buSzTx/>
              <a:buNone/>
              <a:defRPr spc="-53" sz="5400">
                <a:solidFill>
                  <a:srgbClr val="000000"/>
                </a:solidFill>
              </a:defRPr>
            </a:lvl1pPr>
            <a:lvl2pPr marL="0" indent="457200" defTabSz="825500">
              <a:lnSpc>
                <a:spcPct val="140000"/>
              </a:lnSpc>
              <a:spcBef>
                <a:spcPts val="0"/>
              </a:spcBef>
              <a:buClrTx/>
              <a:buSzTx/>
              <a:buNone/>
              <a:defRPr spc="-53" sz="5400">
                <a:solidFill>
                  <a:srgbClr val="000000"/>
                </a:solidFill>
              </a:defRPr>
            </a:lvl2pPr>
            <a:lvl3pPr marL="0" indent="914400" defTabSz="825500">
              <a:lnSpc>
                <a:spcPct val="140000"/>
              </a:lnSpc>
              <a:spcBef>
                <a:spcPts val="0"/>
              </a:spcBef>
              <a:buClrTx/>
              <a:buSzTx/>
              <a:buNone/>
              <a:defRPr spc="-53" sz="5400">
                <a:solidFill>
                  <a:srgbClr val="000000"/>
                </a:solidFill>
              </a:defRPr>
            </a:lvl3pPr>
            <a:lvl4pPr marL="0" indent="1371600" defTabSz="825500">
              <a:lnSpc>
                <a:spcPct val="140000"/>
              </a:lnSpc>
              <a:spcBef>
                <a:spcPts val="0"/>
              </a:spcBef>
              <a:buClrTx/>
              <a:buSzTx/>
              <a:buNone/>
              <a:defRPr spc="-53" sz="5400">
                <a:solidFill>
                  <a:srgbClr val="000000"/>
                </a:solidFill>
              </a:defRPr>
            </a:lvl4pPr>
            <a:lvl5pPr marL="0" indent="1828800" defTabSz="825500">
              <a:lnSpc>
                <a:spcPct val="140000"/>
              </a:lnSpc>
              <a:spcBef>
                <a:spcPts val="0"/>
              </a:spcBef>
              <a:buClrTx/>
              <a:buSzTx/>
              <a:buNone/>
              <a:defRPr spc="-53" sz="5400">
                <a:solidFill>
                  <a:srgbClr val="000000"/>
                </a:solidFill>
              </a:defRPr>
            </a:lvl5pPr>
          </a:lstStyle>
          <a:p>
            <a:pPr/>
            <a:r>
              <a:t>Temas de agenda</a:t>
            </a:r>
          </a:p>
          <a:p>
            <a:pPr lvl="1"/>
            <a:r>
              <a:t/>
            </a:r>
          </a:p>
          <a:p>
            <a:pPr lvl="2"/>
            <a:r>
              <a:t/>
            </a:r>
          </a:p>
          <a:p>
            <a:pPr lvl="3"/>
            <a:r>
              <a:t/>
            </a:r>
          </a:p>
          <a:p>
            <a:pPr lvl="4"/>
            <a:r>
              <a:t/>
            </a:r>
          </a:p>
        </p:txBody>
      </p:sp>
      <p:sp>
        <p:nvSpPr>
          <p:cNvPr id="8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ivel de texto 1…"/>
          <p:cNvSpPr txBox="1"/>
          <p:nvPr>
            <p:ph type="body" idx="1" hasCustomPrompt="1"/>
          </p:nvPr>
        </p:nvSpPr>
        <p:spPr>
          <a:xfrm>
            <a:off x="1219200" y="3733800"/>
            <a:ext cx="21945600" cy="876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Texto en viñeta de diapositiva</a:t>
            </a:r>
          </a:p>
          <a:p>
            <a:pPr lvl="1"/>
            <a:r>
              <a:t/>
            </a:r>
          </a:p>
          <a:p>
            <a:pPr lvl="2"/>
            <a:r>
              <a:t/>
            </a:r>
          </a:p>
          <a:p>
            <a:pPr lvl="3"/>
            <a:r>
              <a:t/>
            </a:r>
          </a:p>
          <a:p>
            <a:pPr lvl="4"/>
            <a:r>
              <a:t/>
            </a:r>
          </a:p>
        </p:txBody>
      </p:sp>
      <p:sp>
        <p:nvSpPr>
          <p:cNvPr id="3" name="Título de diapositiva"/>
          <p:cNvSpPr txBox="1"/>
          <p:nvPr>
            <p:ph type="title" hasCustomPrompt="1"/>
          </p:nvPr>
        </p:nvSpPr>
        <p:spPr>
          <a:xfrm>
            <a:off x="1219200" y="1219200"/>
            <a:ext cx="21945600" cy="229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Título de diapositiva</a:t>
            </a:r>
          </a:p>
        </p:txBody>
      </p:sp>
      <p:sp>
        <p:nvSpPr>
          <p:cNvPr id="4" name="Número de diapositiva"/>
          <p:cNvSpPr txBox="1"/>
          <p:nvPr>
            <p:ph type="sldNum" sz="quarter" idx="2"/>
          </p:nvPr>
        </p:nvSpPr>
        <p:spPr>
          <a:xfrm>
            <a:off x="23622000" y="13080999"/>
            <a:ext cx="336728" cy="413767"/>
          </a:xfrm>
          <a:prstGeom prst="rect">
            <a:avLst/>
          </a:prstGeom>
          <a:ln w="12700">
            <a:miter lim="400000"/>
          </a:ln>
        </p:spPr>
        <p:txBody>
          <a:bodyPr wrap="none" lIns="50800" tIns="50800" rIns="50800" bIns="50800" anchor="b">
            <a:spAutoFit/>
          </a:bodyPr>
          <a:lstStyle>
            <a:lvl1pPr algn="l">
              <a:lnSpc>
                <a:spcPts val="2600"/>
              </a:lnSpc>
              <a:defRPr sz="1800">
                <a:latin typeface="Proxima Nova Medium"/>
                <a:ea typeface="Proxima Nova Medium"/>
                <a:cs typeface="Proxima Nova Medium"/>
                <a:sym typeface="Proxima Nova Medium"/>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1pPr>
      <a:lvl2pPr marL="0" marR="0" indent="4572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2pPr>
      <a:lvl3pPr marL="0" marR="0" indent="9144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3pPr>
      <a:lvl4pPr marL="0" marR="0" indent="13716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4pPr>
      <a:lvl5pPr marL="0" marR="0" indent="18288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5pPr>
      <a:lvl6pPr marL="0" marR="0" indent="22860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6pPr>
      <a:lvl7pPr marL="0" marR="0" indent="27432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7pPr>
      <a:lvl8pPr marL="0" marR="0" indent="32004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8pPr>
      <a:lvl9pPr marL="0" marR="0" indent="3657600" algn="l" defTabSz="825500" rtl="0" latinLnBrk="0">
        <a:lnSpc>
          <a:spcPct val="80000"/>
        </a:lnSpc>
        <a:spcBef>
          <a:spcPts val="0"/>
        </a:spcBef>
        <a:spcAft>
          <a:spcPts val="0"/>
        </a:spcAft>
        <a:buClrTx/>
        <a:buSzTx/>
        <a:buFontTx/>
        <a:buNone/>
        <a:tabLst/>
        <a:defRPr b="0" baseline="0" cap="all" i="0" spc="-116" strike="noStrike" sz="11600" u="none">
          <a:solidFill>
            <a:srgbClr val="00BFF3"/>
          </a:solidFill>
          <a:uFillTx/>
          <a:latin typeface="+mn-lt"/>
          <a:ea typeface="+mn-ea"/>
          <a:cs typeface="+mn-cs"/>
          <a:sym typeface="Druk Medium"/>
        </a:defRPr>
      </a:lvl9pPr>
    </p:titleStyle>
    <p:bodyStyle>
      <a:lvl1pPr marL="6858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1pPr>
      <a:lvl2pPr marL="13716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2pPr>
      <a:lvl3pPr marL="20574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3pPr>
      <a:lvl4pPr marL="27432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4pPr>
      <a:lvl5pPr marL="34290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5pPr>
      <a:lvl6pPr marL="41148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6pPr>
      <a:lvl7pPr marL="48006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7pPr>
      <a:lvl8pPr marL="54864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8pPr>
      <a:lvl9pPr marL="6172200" marR="0" indent="-685800" algn="l" defTabSz="584200" rtl="0" latinLnBrk="0">
        <a:lnSpc>
          <a:spcPct val="80000"/>
        </a:lnSpc>
        <a:spcBef>
          <a:spcPts val="2400"/>
        </a:spcBef>
        <a:spcAft>
          <a:spcPts val="0"/>
        </a:spcAft>
        <a:buClr>
          <a:srgbClr val="57BEF0"/>
        </a:buClr>
        <a:buSzPct val="250000"/>
        <a:buFontTx/>
        <a:buChar char="-"/>
        <a:tabLst/>
        <a:defRPr b="1" baseline="0" cap="none" i="0" spc="0" strike="noStrike" sz="4200" u="none">
          <a:solidFill>
            <a:srgbClr val="53585F"/>
          </a:solidFill>
          <a:uFillTx/>
          <a:latin typeface="Proxima Nova"/>
          <a:ea typeface="Proxima Nova"/>
          <a:cs typeface="Proxima Nova"/>
          <a:sym typeface="Proxima Nova"/>
        </a:defRPr>
      </a:lvl9pPr>
    </p:bodyStyle>
    <p:otherStyle>
      <a:lvl1pPr marL="0" marR="0" indent="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1pPr>
      <a:lvl2pPr marL="0" marR="0" indent="4572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2pPr>
      <a:lvl3pPr marL="0" marR="0" indent="9144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3pPr>
      <a:lvl4pPr marL="0" marR="0" indent="13716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4pPr>
      <a:lvl5pPr marL="0" marR="0" indent="18288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5pPr>
      <a:lvl6pPr marL="0" marR="0" indent="22860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6pPr>
      <a:lvl7pPr marL="0" marR="0" indent="27432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7pPr>
      <a:lvl8pPr marL="0" marR="0" indent="32004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8pPr>
      <a:lvl9pPr marL="0" marR="0" indent="3657600" algn="l" defTabSz="825500" rtl="0" latinLnBrk="0">
        <a:lnSpc>
          <a:spcPts val="26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roxima Nova Medium"/>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wikiwand.com/es/Anexo:Mujeres_pilotos_de_F%C3%B3rmula_1" TargetMode="External"/><Relationship Id="rId3" Type="http://schemas.openxmlformats.org/officeDocument/2006/relationships/image" Target="../media/image5.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nbcnews.com/feature/inspiring-america/first-woman-officially-run-boston-marathon-makes-triumphant-return-n747616" TargetMode="External"/><Relationship Id="rId3"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historythings.com/first-female-recipient-pulitzer-prize-edith-wharton/" TargetMode="External"/><Relationship Id="rId3" Type="http://schemas.openxmlformats.org/officeDocument/2006/relationships/hyperlink" Target="https://www.penguinrandomhouse.com/books/189418/the-age-of-innocence-by-edith-wharton/" TargetMode="External"/><Relationship Id="rId4" Type="http://schemas.openxmlformats.org/officeDocument/2006/relationships/hyperlink" Target="https://www.edithwharton.org/discover/edith-wharton/" TargetMode="External"/><Relationship Id="rId5"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ki/Ca%C4%9Falo%C4%9Flu" TargetMode="External"/><Relationship Id="rId3" Type="http://schemas.openxmlformats.org/officeDocument/2006/relationships/hyperlink" Target="https://es.wikipedia.org/wiki/Guerras_de_los_Balcanes" TargetMode="External"/><Relationship Id="rId4" Type="http://schemas.openxmlformats.org/officeDocument/2006/relationships/hyperlink" Target="https://es.wikipedia.org/wiki/Guerra_de_Independencia_turca" TargetMode="External"/><Relationship Id="rId5"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biography.com/athlete/gertrude-ederle" TargetMode="External"/><Relationship Id="rId3" Type="http://schemas.openxmlformats.org/officeDocument/2006/relationships/hyperlink" Target="https://www.businessinsider.com/future-olympics-no-country-wants-to-host-games-2018-2?_ga=2.140590130.169569993.1583162416-945854545.1573142784" TargetMode="External"/><Relationship Id="rId4" Type="http://schemas.openxmlformats.org/officeDocument/2006/relationships/hyperlink" Target="https://www.history.com/this-day-in-history/gertrude-ederle-becomes-first-woman-to-swim-english-channel" TargetMode="External"/><Relationship Id="rId5"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s.wikipedia.org/wiki/Empresa_de_los_Ferrocarriles_del_Estado" TargetMode="Externa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s.wikipedia.org/wiki/Universidad_de_Viena" TargetMode="External"/><Relationship Id="rId3" Type="http://schemas.openxmlformats.org/officeDocument/2006/relationships/hyperlink" Target="https://es.wikipedia.org/wiki/Astato" TargetMode="External"/><Relationship Id="rId4" Type="http://schemas.openxmlformats.org/officeDocument/2006/relationships/hyperlink" Target="https://es.qaz.wiki/wiki/Haitinger_Prize" TargetMode="External"/><Relationship Id="rId5" Type="http://schemas.openxmlformats.org/officeDocument/2006/relationships/hyperlink" Target="https://es.wikipedia.org/wiki/Academia_Austr%C3%ADaca_de_Ciencias" TargetMode="External"/><Relationship Id="rId6"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biography.com/inventor/madam-cj-walker" TargetMode="External"/><Relationship Id="rId3" Type="http://schemas.openxmlformats.org/officeDocument/2006/relationships/hyperlink" Target="https://thefederalist.com/2019/02/20/united-states-first-two-self-made-female-millionaires-racial-success-story/" TargetMode="External"/><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10 mujeres que hicieron historia por ser pioneras en distintos campos"/>
          <p:cNvSpPr txBox="1"/>
          <p:nvPr>
            <p:ph type="subTitle" sz="half" idx="1"/>
          </p:nvPr>
        </p:nvSpPr>
        <p:spPr>
          <a:xfrm>
            <a:off x="-606090" y="8037991"/>
            <a:ext cx="23933690" cy="2799244"/>
          </a:xfrm>
          <a:prstGeom prst="rect">
            <a:avLst/>
          </a:prstGeom>
        </p:spPr>
        <p:txBody>
          <a:bodyPr/>
          <a:lstStyle/>
          <a:p>
            <a:pPr defTabSz="578358">
              <a:defRPr spc="-51" sz="5148"/>
            </a:pPr>
            <a:r>
              <a:t>         </a:t>
            </a:r>
            <a:r>
              <a:rPr spc="-109" sz="10989"/>
              <a:t> 10</a:t>
            </a:r>
            <a:r>
              <a:t> mujeres que hicieron </a:t>
            </a:r>
            <a:r>
              <a:rPr spc="-88" sz="8811"/>
              <a:t>historia</a:t>
            </a:r>
            <a:r>
              <a:t> por ser pioneras en distintos campos</a:t>
            </a:r>
          </a:p>
        </p:txBody>
      </p:sp>
      <p:sp>
        <p:nvSpPr>
          <p:cNvPr id="150" name="Pioneras"/>
          <p:cNvSpPr txBox="1"/>
          <p:nvPr>
            <p:ph type="ctrTitle"/>
          </p:nvPr>
        </p:nvSpPr>
        <p:spPr>
          <a:xfrm>
            <a:off x="2131844" y="3124485"/>
            <a:ext cx="21945601" cy="5524501"/>
          </a:xfrm>
          <a:prstGeom prst="rect">
            <a:avLst/>
          </a:prstGeom>
        </p:spPr>
        <p:txBody>
          <a:bodyPr/>
          <a:lstStyle>
            <a:lvl1pPr>
              <a:defRPr spc="-400" sz="40000"/>
            </a:lvl1pPr>
          </a:lstStyle>
          <a:p>
            <a:pPr/>
            <a:r>
              <a:t>       Pioneras</a:t>
            </a:r>
          </a:p>
        </p:txBody>
      </p:sp>
      <p:sp>
        <p:nvSpPr>
          <p:cNvPr id="151" name="Yaiza Cañizares Jiménez"/>
          <p:cNvSpPr txBox="1"/>
          <p:nvPr/>
        </p:nvSpPr>
        <p:spPr>
          <a:xfrm>
            <a:off x="20195193" y="12154960"/>
            <a:ext cx="365437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584200">
              <a:lnSpc>
                <a:spcPct val="90000"/>
              </a:lnSpc>
              <a:defRPr spc="-26" sz="2600">
                <a:solidFill>
                  <a:srgbClr val="FFFFFF"/>
                </a:solidFill>
                <a:latin typeface="Proxima Nova Semibold"/>
                <a:ea typeface="Proxima Nova Semibold"/>
                <a:cs typeface="Proxima Nova Semibold"/>
                <a:sym typeface="Proxima Nova Semibold"/>
              </a:defRPr>
            </a:lvl1pPr>
          </a:lstStyle>
          <a:p>
            <a:pPr/>
            <a:r>
              <a:t>Yaiza Cañizares Jiménez</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Nació en Nápoles, Italia, en 1926. Como en muchas otras áreas, María enfrentó muchas trabas para participar en un deporte exclusivo de hombres, incluso no le permitieron participar en en el Gran Premio de Francia porque: &quot;El único casco que una mujer deb"/>
          <p:cNvSpPr txBox="1"/>
          <p:nvPr>
            <p:ph type="body" sz="half" idx="1"/>
          </p:nvPr>
        </p:nvSpPr>
        <p:spPr>
          <a:xfrm>
            <a:off x="1219200" y="4433088"/>
            <a:ext cx="8356601" cy="8110515"/>
          </a:xfrm>
          <a:prstGeom prst="rect">
            <a:avLst/>
          </a:prstGeom>
        </p:spPr>
        <p:txBody>
          <a:bodyPr/>
          <a:lstStyle/>
          <a:p>
            <a:pPr marL="0" indent="0" defTabSz="452627">
              <a:lnSpc>
                <a:spcPct val="100000"/>
              </a:lnSpc>
              <a:spcBef>
                <a:spcPts val="0"/>
              </a:spcBef>
              <a:buClrTx/>
              <a:buSzTx/>
              <a:buNone/>
              <a:defRPr b="0" sz="4059">
                <a:solidFill>
                  <a:srgbClr val="556166"/>
                </a:solidFill>
                <a:latin typeface="Helvetica"/>
                <a:ea typeface="Helvetica"/>
                <a:cs typeface="Helvetica"/>
                <a:sym typeface="Helvetica"/>
              </a:defRPr>
            </a:pPr>
            <a:r>
              <a:rPr>
                <a:solidFill>
                  <a:srgbClr val="000000"/>
                </a:solidFill>
              </a:rPr>
              <a:t>Nació en Nápoles, Italia, en 1926. Como en muchas otras áreas, María enfrentó muchas trabas para participar en un deporte exclusivo de hombres, incluso no le permitieron participar en en el Gran Premio de Francia porque: "El único casco que una mujer debe usar es el de la peluquería"., según le dijeron. Forma parte de las</a:t>
            </a:r>
            <a:r>
              <a:t> pocas </a:t>
            </a:r>
            <a:r>
              <a:rPr>
                <a:solidFill>
                  <a:srgbClr val="0088CC"/>
                </a:solidFill>
                <a:hlinkClick r:id="rId2" invalidUrl="" action="" tgtFrame="" tooltip="" history="1" highlightClick="0" endSnd="0"/>
              </a:rPr>
              <a:t>mujeres que han participado en la Formula 1</a:t>
            </a:r>
            <a:r>
              <a:t>.</a:t>
            </a:r>
          </a:p>
        </p:txBody>
      </p:sp>
      <p:sp>
        <p:nvSpPr>
          <p:cNvPr id="196" name="Maria Teresa De Filippis"/>
          <p:cNvSpPr txBox="1"/>
          <p:nvPr>
            <p:ph type="title"/>
          </p:nvPr>
        </p:nvSpPr>
        <p:spPr>
          <a:xfrm>
            <a:off x="1219199" y="2790656"/>
            <a:ext cx="8356601" cy="3068291"/>
          </a:xfrm>
          <a:prstGeom prst="rect">
            <a:avLst/>
          </a:prstGeom>
        </p:spPr>
        <p:txBody>
          <a:bodyPr/>
          <a:lstStyle>
            <a:lvl1pPr defTabSz="457200">
              <a:lnSpc>
                <a:spcPct val="100000"/>
              </a:lnSpc>
              <a:defRPr b="1" cap="none" spc="0" sz="4600">
                <a:solidFill>
                  <a:srgbClr val="000000"/>
                </a:solidFill>
                <a:latin typeface="Helvetica"/>
                <a:ea typeface="Helvetica"/>
                <a:cs typeface="Helvetica"/>
                <a:sym typeface="Helvetica"/>
              </a:defRPr>
            </a:lvl1pPr>
          </a:lstStyle>
          <a:p>
            <a:pPr>
              <a:defRPr b="0"/>
            </a:pPr>
            <a:r>
              <a:rPr b="1"/>
              <a:t>Maria Teresa De Filippis</a:t>
            </a:r>
          </a:p>
        </p:txBody>
      </p:sp>
      <p:sp>
        <p:nvSpPr>
          <p:cNvPr id="197" name="la primera mujer piloto de la Fórmula 1"/>
          <p:cNvSpPr txBox="1"/>
          <p:nvPr>
            <p:ph type="body" idx="21"/>
          </p:nvPr>
        </p:nvSpPr>
        <p:spPr>
          <a:xfrm>
            <a:off x="1219200" y="932148"/>
            <a:ext cx="8356600" cy="1412780"/>
          </a:xfrm>
          <a:prstGeom prst="rect">
            <a:avLst/>
          </a:prstGeom>
          <a:extLst>
            <a:ext uri="{C572A759-6A51-4108-AA02-DFA0A04FC94B}">
              <ma14:wrappingTextBoxFlag xmlns:ma14="http://schemas.microsoft.com/office/mac/drawingml/2011/main" val="1"/>
            </a:ext>
          </a:extLst>
        </p:spPr>
        <p:txBody>
          <a:bodyPr/>
          <a:lstStyle/>
          <a:p>
            <a:pPr/>
            <a:r>
              <a:t>la primera mujer piloto de la Fórmula 1</a:t>
            </a:r>
          </a:p>
        </p:txBody>
      </p:sp>
      <p:sp>
        <p:nvSpPr>
          <p:cNvPr id="198" name="Rectángulo"/>
          <p:cNvSpPr/>
          <p:nvPr/>
        </p:nvSpPr>
        <p:spPr>
          <a:xfrm>
            <a:off x="10798806" y="-116913"/>
            <a:ext cx="13558552" cy="13949826"/>
          </a:xfrm>
          <a:prstGeom prst="rect">
            <a:avLst/>
          </a:prstGeom>
          <a:solidFill>
            <a:schemeClr val="accent6"/>
          </a:solidFill>
          <a:ln w="12700">
            <a:miter lim="400000"/>
          </a:ln>
        </p:spPr>
        <p:txBody>
          <a:bodyPr lIns="50800" tIns="50800" rIns="50800" bIns="50800" anchor="ctr"/>
          <a:lstStyle/>
          <a:p>
            <a:pPr>
              <a:lnSpc>
                <a:spcPct val="120000"/>
              </a:lnSpc>
              <a:defRPr cap="all" sz="3000">
                <a:latin typeface="Proxima Nova Extrabold"/>
                <a:ea typeface="Proxima Nova Extrabold"/>
                <a:cs typeface="Proxima Nova Extrabold"/>
                <a:sym typeface="Proxima Nova Extrabold"/>
              </a:defRPr>
            </a:pPr>
          </a:p>
        </p:txBody>
      </p:sp>
      <p:pic>
        <p:nvPicPr>
          <p:cNvPr id="199" name="Imagen" descr="Imagen"/>
          <p:cNvPicPr>
            <a:picLocks noChangeAspect="1"/>
          </p:cNvPicPr>
          <p:nvPr/>
        </p:nvPicPr>
        <p:blipFill>
          <a:blip r:embed="rId3">
            <a:extLst/>
          </a:blip>
          <a:stretch>
            <a:fillRect/>
          </a:stretch>
        </p:blipFill>
        <p:spPr>
          <a:xfrm>
            <a:off x="11384050" y="2060905"/>
            <a:ext cx="12778287" cy="959419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Nació en 1843 durante el Imperio Austriaco en una familia acomodada. Pero luego de morir su padre y dilapidar su herencia tuvo que servir de institutriz y laborar en distintos lugares como tal y como secretaria. Se casó en secreto con Arthur Gundaccar vo"/>
          <p:cNvSpPr txBox="1"/>
          <p:nvPr>
            <p:ph type="body" sz="half" idx="1"/>
          </p:nvPr>
        </p:nvSpPr>
        <p:spPr>
          <a:xfrm>
            <a:off x="1219199" y="3674857"/>
            <a:ext cx="8356601" cy="8821943"/>
          </a:xfrm>
          <a:prstGeom prst="rect">
            <a:avLst/>
          </a:prstGeom>
        </p:spPr>
        <p:txBody>
          <a:bodyPr/>
          <a:lstStyle/>
          <a:p>
            <a:pPr marL="0" indent="0" defTabSz="443484">
              <a:lnSpc>
                <a:spcPct val="100000"/>
              </a:lnSpc>
              <a:spcBef>
                <a:spcPts val="0"/>
              </a:spcBef>
              <a:buClrTx/>
              <a:buSzTx/>
              <a:buNone/>
              <a:defRPr b="0" sz="3686">
                <a:solidFill>
                  <a:srgbClr val="000000"/>
                </a:solidFill>
                <a:latin typeface="Helvetica"/>
                <a:ea typeface="Helvetica"/>
                <a:cs typeface="Helvetica"/>
                <a:sym typeface="Helvetica"/>
              </a:defRPr>
            </a:pPr>
            <a:r>
              <a:t>Nació en 1843 durante el Imperio Austriaco en una familia acomodada. Pero luego de morir su padre y dilapidar su herencia tuvo que servir de institutriz y laborar en distintos lugares como tal y como secretaria. Se casó en secreto con Arthur Gundaccar von Suttner quien sería su compañero de vida y profesión pues ambos escribían artículos y novelas. Bertha dirigió sus escritos a temas sobre la guerra enfocados desde el punto de vista de una mujer y </a:t>
            </a:r>
            <a:r>
              <a:rPr b="1"/>
              <a:t>cargados de un gran humanismo que no tenía precedente en esa época</a:t>
            </a:r>
            <a:r>
              <a:t>.</a:t>
            </a:r>
          </a:p>
        </p:txBody>
      </p:sp>
      <p:sp>
        <p:nvSpPr>
          <p:cNvPr id="202" name="Bertha von Suttner (1843-1914)"/>
          <p:cNvSpPr txBox="1"/>
          <p:nvPr>
            <p:ph type="title"/>
          </p:nvPr>
        </p:nvSpPr>
        <p:spPr>
          <a:xfrm>
            <a:off x="1219200" y="2437185"/>
            <a:ext cx="9101674" cy="3070745"/>
          </a:xfrm>
          <a:prstGeom prst="rect">
            <a:avLst/>
          </a:prstGeom>
        </p:spPr>
        <p:txBody>
          <a:bodyPr/>
          <a:lstStyle/>
          <a:p>
            <a:pPr defTabSz="457200">
              <a:lnSpc>
                <a:spcPct val="100000"/>
              </a:lnSpc>
              <a:defRPr cap="none" spc="0" sz="4700">
                <a:solidFill>
                  <a:srgbClr val="556166"/>
                </a:solidFill>
                <a:latin typeface="Helvetica"/>
                <a:ea typeface="Helvetica"/>
                <a:cs typeface="Helvetica"/>
                <a:sym typeface="Helvetica"/>
              </a:defRPr>
            </a:pPr>
            <a:r>
              <a:rPr b="1">
                <a:solidFill>
                  <a:srgbClr val="000000"/>
                </a:solidFill>
              </a:rPr>
              <a:t>Bertha von Suttner </a:t>
            </a:r>
            <a:r>
              <a:t>(1843-1914)</a:t>
            </a:r>
          </a:p>
        </p:txBody>
      </p:sp>
      <p:sp>
        <p:nvSpPr>
          <p:cNvPr id="203" name="primera mujer distinguida con el Premio Nobel de la Paz"/>
          <p:cNvSpPr txBox="1"/>
          <p:nvPr>
            <p:ph type="body" idx="21"/>
          </p:nvPr>
        </p:nvSpPr>
        <p:spPr>
          <a:xfrm>
            <a:off x="1219199" y="689765"/>
            <a:ext cx="8356601" cy="1514757"/>
          </a:xfrm>
          <a:prstGeom prst="rect">
            <a:avLst/>
          </a:prstGeom>
          <a:extLst>
            <a:ext uri="{C572A759-6A51-4108-AA02-DFA0A04FC94B}">
              <ma14:wrappingTextBoxFlag xmlns:ma14="http://schemas.microsoft.com/office/mac/drawingml/2011/main" val="1"/>
            </a:ext>
          </a:extLst>
        </p:spPr>
        <p:txBody>
          <a:bodyPr/>
          <a:lstStyle/>
          <a:p>
            <a:pPr/>
            <a:r>
              <a:t>primera mujer distinguida con el Premio Nobel de la Paz</a:t>
            </a:r>
          </a:p>
        </p:txBody>
      </p:sp>
      <p:pic>
        <p:nvPicPr>
          <p:cNvPr id="204" name="Imagen" descr="Imagen"/>
          <p:cNvPicPr>
            <a:picLocks noChangeAspect="1"/>
          </p:cNvPicPr>
          <p:nvPr/>
        </p:nvPicPr>
        <p:blipFill>
          <a:blip r:embed="rId2">
            <a:extLst/>
          </a:blip>
          <a:stretch>
            <a:fillRect/>
          </a:stretch>
        </p:blipFill>
        <p:spPr>
          <a:xfrm>
            <a:off x="13181379" y="991298"/>
            <a:ext cx="8356601" cy="1173340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A PARTE DE ÉSTAS VALIENTES HAY MUCHAS MÁS…..…"/>
          <p:cNvSpPr txBox="1"/>
          <p:nvPr>
            <p:ph type="body" sz="half" idx="1"/>
          </p:nvPr>
        </p:nvSpPr>
        <p:spPr>
          <a:prstGeom prst="rect">
            <a:avLst/>
          </a:prstGeom>
        </p:spPr>
        <p:txBody>
          <a:bodyPr/>
          <a:lstStyle/>
          <a:p>
            <a:pPr/>
            <a:r>
              <a:t>A PARTE DE ÉSTAS VALIENTES HAY MUCHAS MÁS…..</a:t>
            </a:r>
          </a:p>
          <a:p>
            <a:pPr/>
            <a:r>
              <a:t>¿TE ANIMAS A CONOCERLAS?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A continuación vamos a conocer a unas pocas de las muchas mujeres que han luchado a lo largo de la historia por la igualdad de las mujeres"/>
          <p:cNvSpPr txBox="1"/>
          <p:nvPr>
            <p:ph type="body" idx="1"/>
          </p:nvPr>
        </p:nvSpPr>
        <p:spPr>
          <a:xfrm>
            <a:off x="659682" y="282075"/>
            <a:ext cx="23064636" cy="11458039"/>
          </a:xfrm>
          <a:prstGeom prst="rect">
            <a:avLst/>
          </a:prstGeom>
        </p:spPr>
        <p:txBody>
          <a:bodyPr/>
          <a:lstStyle/>
          <a:p>
            <a:pPr defTabSz="327152">
              <a:defRPr spc="-280" sz="28000"/>
            </a:pPr>
            <a:r>
              <a:rPr spc="-173" sz="17360">
                <a:solidFill>
                  <a:srgbClr val="0096FF"/>
                </a:solidFill>
              </a:rPr>
              <a:t>A continuación vamos a conocer a </a:t>
            </a:r>
            <a:r>
              <a:rPr spc="-173" sz="17360"/>
              <a:t>unas pocas </a:t>
            </a:r>
            <a:r>
              <a:rPr spc="-173" sz="17360">
                <a:solidFill>
                  <a:srgbClr val="0096FF"/>
                </a:solidFill>
              </a:rPr>
              <a:t>de las</a:t>
            </a:r>
            <a:r>
              <a:rPr spc="-173" sz="17360">
                <a:solidFill>
                  <a:srgbClr val="76D6FF"/>
                </a:solidFill>
              </a:rPr>
              <a:t> </a:t>
            </a:r>
            <a:r>
              <a:rPr spc="-173" sz="17360"/>
              <a:t>muchas </a:t>
            </a:r>
            <a:r>
              <a:rPr spc="-173" sz="17360">
                <a:solidFill>
                  <a:srgbClr val="0096FF"/>
                </a:solidFill>
              </a:rPr>
              <a:t>mujeres que han luchado a lo largo de la </a:t>
            </a:r>
            <a:r>
              <a:rPr spc="-173" sz="17360"/>
              <a:t>historia </a:t>
            </a:r>
            <a:r>
              <a:rPr spc="-173" sz="17360">
                <a:solidFill>
                  <a:srgbClr val="0096FF"/>
                </a:solidFill>
              </a:rPr>
              <a:t>por la</a:t>
            </a:r>
            <a:r>
              <a:rPr spc="-173" sz="17360"/>
              <a:t> </a:t>
            </a:r>
            <a:r>
              <a:t>igualdad de las mujeres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En 1967, Kathrine Switzer, de 20 años, se convirtió en la primera en correr la Maratón de Boston, aunque las féminas no podían competir en ese momento. Mientras corría, un oficial de seguridad de la carrera se le acercó y trató de sacarla por la fuerza d"/>
          <p:cNvSpPr txBox="1"/>
          <p:nvPr>
            <p:ph type="body" sz="half" idx="1"/>
          </p:nvPr>
        </p:nvSpPr>
        <p:spPr>
          <a:xfrm>
            <a:off x="1219200" y="4386286"/>
            <a:ext cx="8356600" cy="8110514"/>
          </a:xfrm>
          <a:prstGeom prst="rect">
            <a:avLst/>
          </a:prstGeom>
        </p:spPr>
        <p:txBody>
          <a:bodyPr/>
          <a:lstStyle/>
          <a:p>
            <a:pPr marL="0" indent="0" defTabSz="452627">
              <a:lnSpc>
                <a:spcPct val="100000"/>
              </a:lnSpc>
              <a:spcBef>
                <a:spcPts val="0"/>
              </a:spcBef>
              <a:buClrTx/>
              <a:buSzTx/>
              <a:buNone/>
              <a:defRPr b="0" sz="3366">
                <a:solidFill>
                  <a:srgbClr val="111111"/>
                </a:solidFill>
                <a:latin typeface="Helvetica"/>
                <a:ea typeface="Helvetica"/>
                <a:cs typeface="Helvetica"/>
                <a:sym typeface="Helvetica"/>
              </a:defRPr>
            </a:pPr>
            <a:r>
              <a:t>En 1967, Kathrine Switzer, de 20 años, se convirtió en la primera en correr la Maratón de Boston, aunque las féminas no podían competir en ese momento. Mientras corría, </a:t>
            </a:r>
            <a:r>
              <a:rPr b="1"/>
              <a:t>un oficial de seguridad de la carrera se le acercó y trató de sacarla por la fuerza de la pista</a:t>
            </a:r>
            <a:r>
              <a:t>, dando lugar a una foto icónica en el Boston Globe.</a:t>
            </a:r>
          </a:p>
          <a:p>
            <a:pPr marL="0" indent="0" defTabSz="452627">
              <a:lnSpc>
                <a:spcPct val="100000"/>
              </a:lnSpc>
              <a:spcBef>
                <a:spcPts val="0"/>
              </a:spcBef>
              <a:buClrTx/>
              <a:buSzTx/>
              <a:buNone/>
              <a:defRPr b="0" sz="3366">
                <a:solidFill>
                  <a:srgbClr val="111111"/>
                </a:solidFill>
                <a:latin typeface="Helvetica"/>
                <a:ea typeface="Helvetica"/>
                <a:cs typeface="Helvetica"/>
                <a:sym typeface="Helvetica"/>
              </a:defRPr>
            </a:pPr>
            <a:r>
              <a:t>Después de la carrera, Switzer abogó por que se tomara en serio el deporte femenino y por que se añadiera el maratón femenino a los Juegos Olímpicos.</a:t>
            </a:r>
          </a:p>
          <a:p>
            <a:pPr marL="0" indent="0" defTabSz="452627">
              <a:lnSpc>
                <a:spcPct val="100000"/>
              </a:lnSpc>
              <a:spcBef>
                <a:spcPts val="0"/>
              </a:spcBef>
              <a:buClrTx/>
              <a:buSzTx/>
              <a:buNone/>
              <a:defRPr sz="3366">
                <a:solidFill>
                  <a:srgbClr val="111111"/>
                </a:solidFill>
                <a:latin typeface="Helvetica"/>
                <a:ea typeface="Helvetica"/>
                <a:cs typeface="Helvetica"/>
                <a:sym typeface="Helvetica"/>
              </a:defRPr>
            </a:pPr>
            <a:r>
              <a:rPr b="0"/>
              <a:t>"Lo cambió todo", dijo a </a:t>
            </a:r>
            <a:r>
              <a:rPr b="0" i="1">
                <a:solidFill>
                  <a:srgbClr val="185F7D"/>
                </a:solidFill>
                <a:hlinkClick r:id="rId2" invalidUrl="" action="" tgtFrame="" tooltip="" history="1" highlightClick="0" endSnd="0"/>
              </a:rPr>
              <a:t>NBC News</a:t>
            </a:r>
            <a:r>
              <a:rPr b="0"/>
              <a:t>. "Cambió mi vida y </a:t>
            </a:r>
            <a:r>
              <a:t>cambió la vida de millones de mujeres".</a:t>
            </a:r>
          </a:p>
        </p:txBody>
      </p:sp>
      <p:sp>
        <p:nvSpPr>
          <p:cNvPr id="156" name="Kathrine Switzer 1947"/>
          <p:cNvSpPr txBox="1"/>
          <p:nvPr>
            <p:ph type="title"/>
          </p:nvPr>
        </p:nvSpPr>
        <p:spPr>
          <a:xfrm>
            <a:off x="1219200" y="2837458"/>
            <a:ext cx="8356601" cy="3068292"/>
          </a:xfrm>
          <a:prstGeom prst="rect">
            <a:avLst/>
          </a:prstGeom>
        </p:spPr>
        <p:txBody>
          <a:bodyPr/>
          <a:lstStyle>
            <a:lvl1pPr defTabSz="457200">
              <a:lnSpc>
                <a:spcPct val="100000"/>
              </a:lnSpc>
              <a:defRPr b="1" cap="none" spc="0" sz="4600">
                <a:solidFill>
                  <a:srgbClr val="556166"/>
                </a:solidFill>
                <a:latin typeface="Helvetica"/>
                <a:ea typeface="Helvetica"/>
                <a:cs typeface="Helvetica"/>
                <a:sym typeface="Helvetica"/>
              </a:defRPr>
            </a:lvl1pPr>
          </a:lstStyle>
          <a:p>
            <a:pPr>
              <a:defRPr b="0"/>
            </a:pPr>
            <a:r>
              <a:rPr b="1"/>
              <a:t>Kathrine Switzer 1947</a:t>
            </a:r>
          </a:p>
        </p:txBody>
      </p:sp>
      <p:sp>
        <p:nvSpPr>
          <p:cNvPr id="157" name="fue la primera en correr…"/>
          <p:cNvSpPr txBox="1"/>
          <p:nvPr>
            <p:ph type="body" idx="21"/>
          </p:nvPr>
        </p:nvSpPr>
        <p:spPr>
          <a:xfrm>
            <a:off x="1708453" y="1114695"/>
            <a:ext cx="10716642" cy="1230233"/>
          </a:xfrm>
          <a:prstGeom prst="rect">
            <a:avLst/>
          </a:prstGeom>
          <a:extLst>
            <a:ext uri="{C572A759-6A51-4108-AA02-DFA0A04FC94B}">
              <ma14:wrappingTextBoxFlag xmlns:ma14="http://schemas.microsoft.com/office/mac/drawingml/2011/main" val="1"/>
            </a:ext>
          </a:extLst>
        </p:spPr>
        <p:txBody>
          <a:bodyPr/>
          <a:lstStyle/>
          <a:p>
            <a:pPr defTabSz="543305">
              <a:defRPr sz="3348"/>
            </a:pPr>
            <a:r>
              <a:t>fue la primera en correr </a:t>
            </a:r>
          </a:p>
          <a:p>
            <a:pPr defTabSz="543305">
              <a:defRPr sz="3348"/>
            </a:pPr>
            <a:r>
              <a:t>la Maratón de Boston</a:t>
            </a:r>
          </a:p>
        </p:txBody>
      </p:sp>
      <p:sp>
        <p:nvSpPr>
          <p:cNvPr id="158" name="Rectángulo"/>
          <p:cNvSpPr/>
          <p:nvPr/>
        </p:nvSpPr>
        <p:spPr>
          <a:xfrm>
            <a:off x="10798806" y="-116913"/>
            <a:ext cx="13558552" cy="13949826"/>
          </a:xfrm>
          <a:prstGeom prst="rect">
            <a:avLst/>
          </a:prstGeom>
          <a:solidFill>
            <a:schemeClr val="accent6"/>
          </a:solidFill>
          <a:ln w="12700">
            <a:miter lim="400000"/>
          </a:ln>
        </p:spPr>
        <p:txBody>
          <a:bodyPr lIns="50800" tIns="50800" rIns="50800" bIns="50800" anchor="ctr"/>
          <a:lstStyle/>
          <a:p>
            <a:pPr>
              <a:lnSpc>
                <a:spcPct val="120000"/>
              </a:lnSpc>
              <a:defRPr cap="all" sz="3000">
                <a:latin typeface="Proxima Nova Extrabold"/>
                <a:ea typeface="Proxima Nova Extrabold"/>
                <a:cs typeface="Proxima Nova Extrabold"/>
                <a:sym typeface="Proxima Nova Extrabold"/>
              </a:defRPr>
            </a:pPr>
          </a:p>
        </p:txBody>
      </p:sp>
      <p:pic>
        <p:nvPicPr>
          <p:cNvPr id="159" name="Imagen" descr="Imagen"/>
          <p:cNvPicPr>
            <a:picLocks noChangeAspect="1"/>
          </p:cNvPicPr>
          <p:nvPr/>
        </p:nvPicPr>
        <p:blipFill>
          <a:blip r:embed="rId3">
            <a:extLst/>
          </a:blip>
          <a:stretch>
            <a:fillRect/>
          </a:stretch>
        </p:blipFill>
        <p:spPr>
          <a:xfrm>
            <a:off x="10968735" y="2712416"/>
            <a:ext cx="13266930" cy="829116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Ganó el Pulitzer por su novela de 1921, La edad de la inocencia, que cuenta una historia sobre la elección entre el amor y el deber en la Nueva York de la Edad Dorada.…"/>
          <p:cNvSpPr txBox="1"/>
          <p:nvPr>
            <p:ph type="body" sz="half" idx="1"/>
          </p:nvPr>
        </p:nvSpPr>
        <p:spPr>
          <a:xfrm>
            <a:off x="1219200" y="4386286"/>
            <a:ext cx="8356600" cy="8110514"/>
          </a:xfrm>
          <a:prstGeom prst="rect">
            <a:avLst/>
          </a:prstGeom>
        </p:spPr>
        <p:txBody>
          <a:bodyPr/>
          <a:lstStyle/>
          <a:p>
            <a:pPr marL="0" indent="0" defTabSz="457200">
              <a:lnSpc>
                <a:spcPct val="100000"/>
              </a:lnSpc>
              <a:spcBef>
                <a:spcPts val="0"/>
              </a:spcBef>
              <a:buClrTx/>
              <a:buSzTx/>
              <a:buNone/>
              <a:defRPr b="0" sz="3900">
                <a:solidFill>
                  <a:srgbClr val="111111"/>
                </a:solidFill>
                <a:latin typeface="Helvetica"/>
                <a:ea typeface="Helvetica"/>
                <a:cs typeface="Helvetica"/>
                <a:sym typeface="Helvetica"/>
              </a:defRPr>
            </a:pPr>
            <a:r>
              <a:rPr>
                <a:solidFill>
                  <a:srgbClr val="185F7D"/>
                </a:solidFill>
                <a:hlinkClick r:id="rId2" invalidUrl="" action="" tgtFrame="" tooltip="" history="1" highlightClick="0" endSnd="0"/>
              </a:rPr>
              <a:t>Ganó el Pulitzer por su novela de 1921</a:t>
            </a:r>
            <a:r>
              <a:t>, </a:t>
            </a:r>
            <a:r>
              <a:rPr i="1">
                <a:solidFill>
                  <a:srgbClr val="185F7D"/>
                </a:solidFill>
                <a:hlinkClick r:id="rId3" invalidUrl="" action="" tgtFrame="" tooltip="" history="1" highlightClick="0" endSnd="0"/>
              </a:rPr>
              <a:t>La edad de la inocencia</a:t>
            </a:r>
            <a:r>
              <a:t>, que cuenta una historia sobre la elección entre el amor y el deber en la Nueva York de la Edad Dorada.</a:t>
            </a:r>
          </a:p>
          <a:p>
            <a:pPr marL="0" indent="0" defTabSz="457200">
              <a:lnSpc>
                <a:spcPct val="100000"/>
              </a:lnSpc>
              <a:spcBef>
                <a:spcPts val="0"/>
              </a:spcBef>
              <a:buClrTx/>
              <a:buSzTx/>
              <a:buNone/>
              <a:defRPr sz="3900">
                <a:solidFill>
                  <a:srgbClr val="111111"/>
                </a:solidFill>
                <a:latin typeface="Helvetica"/>
                <a:ea typeface="Helvetica"/>
                <a:cs typeface="Helvetica"/>
                <a:sym typeface="Helvetica"/>
              </a:defRPr>
            </a:pPr>
            <a:r>
              <a:rPr b="0">
                <a:solidFill>
                  <a:srgbClr val="185F7D"/>
                </a:solidFill>
                <a:hlinkClick r:id="rId4" invalidUrl="" action="" tgtFrame="" tooltip="" history="1" highlightClick="0" endSnd="0"/>
              </a:rPr>
              <a:t>Wharton</a:t>
            </a:r>
            <a:r>
              <a:rPr b="0"/>
              <a:t> nació en una época en la que </a:t>
            </a:r>
            <a:r>
              <a:t>se esperaba que las mujeres hicieran poco más que casarse y tener hijos,</a:t>
            </a:r>
            <a:r>
              <a:rPr b="0"/>
              <a:t> lo que hace que su logro sea aún más impresionante.</a:t>
            </a:r>
          </a:p>
        </p:txBody>
      </p:sp>
      <p:sp>
        <p:nvSpPr>
          <p:cNvPr id="162" name="Edith Wharton (1862-1937)"/>
          <p:cNvSpPr txBox="1"/>
          <p:nvPr>
            <p:ph type="title"/>
          </p:nvPr>
        </p:nvSpPr>
        <p:spPr>
          <a:xfrm>
            <a:off x="1219200" y="2837458"/>
            <a:ext cx="8356600" cy="3068292"/>
          </a:xfrm>
          <a:prstGeom prst="rect">
            <a:avLst/>
          </a:prstGeom>
        </p:spPr>
        <p:txBody>
          <a:bodyPr/>
          <a:lstStyle/>
          <a:p>
            <a:pPr defTabSz="457200">
              <a:lnSpc>
                <a:spcPct val="100000"/>
              </a:lnSpc>
              <a:defRPr cap="none" spc="0" sz="4600">
                <a:solidFill>
                  <a:srgbClr val="556166"/>
                </a:solidFill>
                <a:latin typeface="Helvetica"/>
                <a:ea typeface="Helvetica"/>
                <a:cs typeface="Helvetica"/>
                <a:sym typeface="Helvetica"/>
              </a:defRPr>
            </a:pPr>
            <a:r>
              <a:rPr b="1">
                <a:solidFill>
                  <a:srgbClr val="000000"/>
                </a:solidFill>
              </a:rPr>
              <a:t>Edith Wharton </a:t>
            </a:r>
            <a:r>
              <a:rPr b="1"/>
              <a:t>(1862-1937)</a:t>
            </a:r>
          </a:p>
        </p:txBody>
      </p:sp>
      <p:sp>
        <p:nvSpPr>
          <p:cNvPr id="163" name="primera en ganar el Premio Pulitzer"/>
          <p:cNvSpPr txBox="1"/>
          <p:nvPr>
            <p:ph type="body" idx="21"/>
          </p:nvPr>
        </p:nvSpPr>
        <p:spPr>
          <a:xfrm>
            <a:off x="664703" y="992853"/>
            <a:ext cx="9465594" cy="1492482"/>
          </a:xfrm>
          <a:prstGeom prst="rect">
            <a:avLst/>
          </a:prstGeom>
          <a:extLst>
            <a:ext uri="{C572A759-6A51-4108-AA02-DFA0A04FC94B}">
              <ma14:wrappingTextBoxFlag xmlns:ma14="http://schemas.microsoft.com/office/mac/drawingml/2011/main" val="1"/>
            </a:ext>
          </a:extLst>
        </p:spPr>
        <p:txBody>
          <a:bodyPr/>
          <a:lstStyle/>
          <a:p>
            <a:pPr/>
            <a:r>
              <a:t>primera en ganar el Premio Pulitzer</a:t>
            </a:r>
          </a:p>
        </p:txBody>
      </p:sp>
      <p:sp>
        <p:nvSpPr>
          <p:cNvPr id="164" name="Rectángulo"/>
          <p:cNvSpPr/>
          <p:nvPr/>
        </p:nvSpPr>
        <p:spPr>
          <a:xfrm>
            <a:off x="10798806" y="-116913"/>
            <a:ext cx="13558552" cy="13949826"/>
          </a:xfrm>
          <a:prstGeom prst="rect">
            <a:avLst/>
          </a:prstGeom>
          <a:solidFill>
            <a:schemeClr val="accent4"/>
          </a:solidFill>
          <a:ln w="12700">
            <a:miter lim="400000"/>
          </a:ln>
        </p:spPr>
        <p:txBody>
          <a:bodyPr lIns="50800" tIns="50800" rIns="50800" bIns="50800" anchor="ctr"/>
          <a:lstStyle/>
          <a:p>
            <a:pPr>
              <a:lnSpc>
                <a:spcPct val="120000"/>
              </a:lnSpc>
              <a:defRPr cap="all" sz="3000">
                <a:latin typeface="Proxima Nova Extrabold"/>
                <a:ea typeface="Proxima Nova Extrabold"/>
                <a:cs typeface="Proxima Nova Extrabold"/>
                <a:sym typeface="Proxima Nova Extrabold"/>
              </a:defRPr>
            </a:pPr>
          </a:p>
        </p:txBody>
      </p:sp>
      <p:pic>
        <p:nvPicPr>
          <p:cNvPr id="165" name="Imagen" descr="Imagen"/>
          <p:cNvPicPr>
            <a:picLocks noChangeAspect="1"/>
          </p:cNvPicPr>
          <p:nvPr/>
        </p:nvPicPr>
        <p:blipFill>
          <a:blip r:embed="rId5">
            <a:extLst/>
          </a:blip>
          <a:stretch>
            <a:fillRect/>
          </a:stretch>
        </p:blipFill>
        <p:spPr>
          <a:xfrm>
            <a:off x="13733441" y="588747"/>
            <a:ext cx="7737518" cy="1253850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Estudió medicina en Alemania, graduándose en 1921 con la especialidad de ginecología y pediatría. Fue la primera doctora en medicina de la República de Turquía: en junio de 1923 obtuvo su licencia y abrió su consulta en Cağaloğlu.…"/>
          <p:cNvSpPr txBox="1"/>
          <p:nvPr>
            <p:ph type="body" sz="half" idx="1"/>
          </p:nvPr>
        </p:nvSpPr>
        <p:spPr>
          <a:xfrm>
            <a:off x="1219199" y="4036451"/>
            <a:ext cx="8356601" cy="8460350"/>
          </a:xfrm>
          <a:prstGeom prst="rect">
            <a:avLst/>
          </a:prstGeom>
        </p:spPr>
        <p:txBody>
          <a:bodyPr/>
          <a:lstStyle/>
          <a:p>
            <a:pPr marL="0" indent="0" defTabSz="457200">
              <a:lnSpc>
                <a:spcPct val="100000"/>
              </a:lnSpc>
              <a:spcBef>
                <a:spcPts val="0"/>
              </a:spcBef>
              <a:buClrTx/>
              <a:buSzTx/>
              <a:buNone/>
              <a:defRPr b="0" sz="3200">
                <a:solidFill>
                  <a:srgbClr val="000000"/>
                </a:solidFill>
                <a:latin typeface="Helvetica"/>
                <a:ea typeface="Helvetica"/>
                <a:cs typeface="Helvetica"/>
                <a:sym typeface="Helvetica"/>
              </a:defRPr>
            </a:pPr>
            <a:r>
              <a:t>Estudió medicina en Alemania, graduándose en 1921 con la especialidad de ginecología y pediatría. Fue la primera doctora en medicina de la República de Turquía: en junio de 1923 obtuvo su licencia y abrió su consulta en </a:t>
            </a:r>
            <a:r>
              <a:rPr u="sng">
                <a:uFill>
                  <a:solidFill>
                    <a:srgbClr val="00B3D9"/>
                  </a:solidFill>
                </a:uFill>
                <a:hlinkClick r:id="rId2" invalidUrl="" action="" tgtFrame="" tooltip="" history="1" highlightClick="0" endSnd="0"/>
              </a:rPr>
              <a:t>Cağaloğlu</a:t>
            </a:r>
            <a:r>
              <a:t>.</a:t>
            </a:r>
          </a:p>
          <a:p>
            <a:pPr marL="0" indent="0" defTabSz="457200">
              <a:lnSpc>
                <a:spcPct val="100000"/>
              </a:lnSpc>
              <a:spcBef>
                <a:spcPts val="0"/>
              </a:spcBef>
              <a:buClrTx/>
              <a:buSzTx/>
              <a:buNone/>
              <a:defRPr b="0" sz="3200">
                <a:solidFill>
                  <a:srgbClr val="000000"/>
                </a:solidFill>
                <a:latin typeface="Helvetica"/>
                <a:ea typeface="Helvetica"/>
                <a:cs typeface="Helvetica"/>
                <a:sym typeface="Helvetica"/>
              </a:defRPr>
            </a:pPr>
            <a:r>
              <a:t>Trató a soldados en las </a:t>
            </a:r>
            <a:r>
              <a:rPr u="sng">
                <a:solidFill>
                  <a:srgbClr val="0433FF"/>
                </a:solidFill>
                <a:uFill>
                  <a:solidFill>
                    <a:srgbClr val="00B3D9"/>
                  </a:solidFill>
                </a:uFill>
                <a:hlinkClick r:id="rId3" invalidUrl="" action="" tgtFrame="" tooltip="" history="1" highlightClick="0" endSnd="0"/>
              </a:rPr>
              <a:t>Guerras de los Balcanes</a:t>
            </a:r>
            <a:r>
              <a:rPr>
                <a:solidFill>
                  <a:srgbClr val="0433FF"/>
                </a:solidFill>
              </a:rPr>
              <a:t>,</a:t>
            </a:r>
            <a:r>
              <a:t> la Primera Guerra Mundial y la </a:t>
            </a:r>
            <a:r>
              <a:rPr u="sng">
                <a:solidFill>
                  <a:srgbClr val="0433FF"/>
                </a:solidFill>
                <a:uFill>
                  <a:solidFill>
                    <a:srgbClr val="00B3D9"/>
                  </a:solidFill>
                </a:uFill>
                <a:hlinkClick r:id="rId4" invalidUrl="" action="" tgtFrame="" tooltip="" history="1" highlightClick="0" endSnd="0"/>
              </a:rPr>
              <a:t>Guerra de Independencia turca</a:t>
            </a:r>
            <a:r>
              <a:rPr>
                <a:solidFill>
                  <a:srgbClr val="0433FF"/>
                </a:solidFill>
              </a:rPr>
              <a:t>.</a:t>
            </a:r>
            <a:endParaRPr>
              <a:solidFill>
                <a:srgbClr val="0433FF"/>
              </a:solidFill>
            </a:endParaRPr>
          </a:p>
          <a:p>
            <a:pPr marL="0" indent="0" defTabSz="457200">
              <a:lnSpc>
                <a:spcPct val="100000"/>
              </a:lnSpc>
              <a:spcBef>
                <a:spcPts val="0"/>
              </a:spcBef>
              <a:buClrTx/>
              <a:buSzTx/>
              <a:buNone/>
              <a:defRPr b="0" sz="3200">
                <a:solidFill>
                  <a:srgbClr val="000000"/>
                </a:solidFill>
                <a:latin typeface="Helvetica"/>
                <a:ea typeface="Helvetica"/>
                <a:cs typeface="Helvetica"/>
                <a:sym typeface="Helvetica"/>
              </a:defRPr>
            </a:pPr>
            <a:r>
              <a:t>Además de ejercer como médica (centrada fundamentalmente en madres y bebés, e insistiendo en la importancia de la lactancia materna), hizo historia como la primera mujer en enseñar medicina a jóvenes a través de sus lecciones de ginecología y obstetricia en la primera escuela de medicina para niñas establecida en el American College.</a:t>
            </a:r>
          </a:p>
        </p:txBody>
      </p:sp>
      <p:sp>
        <p:nvSpPr>
          <p:cNvPr id="168" name="Safiye Ali (1894-1952)"/>
          <p:cNvSpPr txBox="1"/>
          <p:nvPr>
            <p:ph type="title"/>
          </p:nvPr>
        </p:nvSpPr>
        <p:spPr>
          <a:prstGeom prst="rect">
            <a:avLst/>
          </a:prstGeom>
        </p:spPr>
        <p:txBody>
          <a:bodyPr/>
          <a:lstStyle/>
          <a:p>
            <a:pPr defTabSz="457200">
              <a:lnSpc>
                <a:spcPct val="100000"/>
              </a:lnSpc>
              <a:defRPr cap="none" spc="0" sz="5300">
                <a:solidFill>
                  <a:srgbClr val="556166"/>
                </a:solidFill>
                <a:latin typeface="Helvetica"/>
                <a:ea typeface="Helvetica"/>
                <a:cs typeface="Helvetica"/>
                <a:sym typeface="Helvetica"/>
              </a:defRPr>
            </a:pPr>
            <a:r>
              <a:rPr b="1">
                <a:solidFill>
                  <a:srgbClr val="000000"/>
                </a:solidFill>
              </a:rPr>
              <a:t>Safiye Ali</a:t>
            </a:r>
            <a:r>
              <a:rPr b="1"/>
              <a:t> </a:t>
            </a:r>
            <a:r>
              <a:t>(1894-1952)</a:t>
            </a:r>
          </a:p>
        </p:txBody>
      </p:sp>
      <p:sp>
        <p:nvSpPr>
          <p:cNvPr id="169" name="PRIMERA MÉDICO EN TURQUÍA"/>
          <p:cNvSpPr txBox="1"/>
          <p:nvPr>
            <p:ph type="body" idx="21"/>
          </p:nvPr>
        </p:nvSpPr>
        <p:spPr>
          <a:xfrm>
            <a:off x="1044660" y="1128901"/>
            <a:ext cx="8531140" cy="1216027"/>
          </a:xfrm>
          <a:prstGeom prst="rect">
            <a:avLst/>
          </a:prstGeom>
          <a:extLst>
            <a:ext uri="{C572A759-6A51-4108-AA02-DFA0A04FC94B}">
              <ma14:wrappingTextBoxFlag xmlns:ma14="http://schemas.microsoft.com/office/mac/drawingml/2011/main" val="1"/>
            </a:ext>
          </a:extLst>
        </p:spPr>
        <p:txBody>
          <a:bodyPr/>
          <a:lstStyle/>
          <a:p>
            <a:pPr/>
            <a:r>
              <a:t>PRIMERA MÉDICO EN TURQUÍA</a:t>
            </a:r>
          </a:p>
        </p:txBody>
      </p:sp>
      <p:pic>
        <p:nvPicPr>
          <p:cNvPr id="170" name="TA-768x906.jpg" descr="TA-768x906.jpg"/>
          <p:cNvPicPr>
            <a:picLocks noChangeAspect="1"/>
          </p:cNvPicPr>
          <p:nvPr/>
        </p:nvPicPr>
        <p:blipFill>
          <a:blip r:embed="rId5">
            <a:extLst/>
          </a:blip>
          <a:stretch>
            <a:fillRect/>
          </a:stretch>
        </p:blipFill>
        <p:spPr>
          <a:xfrm>
            <a:off x="13518394" y="1712559"/>
            <a:ext cx="8167612" cy="963523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En 1926, Ederle se convirtió en la primera mujer en cruzar a nado el Canal de la Mancha. Nació en Nueva York, empezó a nadar desde muy joven y compitió en las Olimpiadas de 1924.…"/>
          <p:cNvSpPr txBox="1"/>
          <p:nvPr>
            <p:ph type="body" sz="half" idx="1"/>
          </p:nvPr>
        </p:nvSpPr>
        <p:spPr>
          <a:xfrm>
            <a:off x="1327418" y="4386286"/>
            <a:ext cx="8356601" cy="8110514"/>
          </a:xfrm>
          <a:prstGeom prst="rect">
            <a:avLst/>
          </a:prstGeom>
        </p:spPr>
        <p:txBody>
          <a:bodyPr/>
          <a:lstStyle/>
          <a:p>
            <a:pPr marL="0" indent="0" defTabSz="457200">
              <a:lnSpc>
                <a:spcPct val="100000"/>
              </a:lnSpc>
              <a:spcBef>
                <a:spcPts val="0"/>
              </a:spcBef>
              <a:buClrTx/>
              <a:buSzTx/>
              <a:buNone/>
              <a:defRPr b="0" sz="3500">
                <a:solidFill>
                  <a:srgbClr val="111111"/>
                </a:solidFill>
                <a:latin typeface="Helvetica"/>
                <a:ea typeface="Helvetica"/>
                <a:cs typeface="Helvetica"/>
                <a:sym typeface="Helvetica"/>
              </a:defRPr>
            </a:pPr>
            <a:r>
              <a:t>En 1926, </a:t>
            </a:r>
            <a:r>
              <a:rPr>
                <a:solidFill>
                  <a:srgbClr val="185F7D"/>
                </a:solidFill>
                <a:hlinkClick r:id="rId2" invalidUrl="" action="" tgtFrame="" tooltip="" history="1" highlightClick="0" endSnd="0"/>
              </a:rPr>
              <a:t>Ederle </a:t>
            </a:r>
            <a:r>
              <a:t>se convirtió en la primera mujer en cruzar a nado el Canal de la Mancha. Nació en Nueva York, empezó a nadar desde muy joven y compitió en las </a:t>
            </a:r>
            <a:r>
              <a:rPr>
                <a:solidFill>
                  <a:srgbClr val="185F7D"/>
                </a:solidFill>
                <a:hlinkClick r:id="rId3" invalidUrl="" action="" tgtFrame="" tooltip="" history="1" highlightClick="0" endSnd="0"/>
              </a:rPr>
              <a:t>Olimpiadas </a:t>
            </a:r>
            <a:r>
              <a:t>de 1924.</a:t>
            </a:r>
          </a:p>
          <a:p>
            <a:pPr marL="0" indent="0" defTabSz="457200">
              <a:lnSpc>
                <a:spcPct val="100000"/>
              </a:lnSpc>
              <a:spcBef>
                <a:spcPts val="0"/>
              </a:spcBef>
              <a:buClrTx/>
              <a:buSzTx/>
              <a:buNone/>
              <a:defRPr b="0" sz="3500">
                <a:solidFill>
                  <a:srgbClr val="111111"/>
                </a:solidFill>
                <a:latin typeface="Helvetica"/>
                <a:ea typeface="Helvetica"/>
                <a:cs typeface="Helvetica"/>
                <a:sym typeface="Helvetica"/>
              </a:defRPr>
            </a:pPr>
            <a:r>
              <a:rPr>
                <a:solidFill>
                  <a:srgbClr val="185F7D"/>
                </a:solidFill>
                <a:hlinkClick r:id="rId2" invalidUrl="" action="" tgtFrame="" tooltip="" history="1" highlightClick="0" endSnd="0"/>
              </a:rPr>
              <a:t>Para protegerse del frío extremo</a:t>
            </a:r>
            <a:r>
              <a:t> y de las posibles picaduras de medusas en el Canal, </a:t>
            </a:r>
            <a:r>
              <a:rPr b="1"/>
              <a:t>se cubrió el cuerpo con lanolina, </a:t>
            </a:r>
            <a:r>
              <a:t>un tipo de grasa que proviene de las ovejas. Le llevó </a:t>
            </a:r>
            <a:r>
              <a:rPr>
                <a:solidFill>
                  <a:srgbClr val="185F7D"/>
                </a:solidFill>
                <a:hlinkClick r:id="rId4" invalidUrl="" action="" tgtFrame="" tooltip="" history="1" highlightClick="0" endSnd="0"/>
              </a:rPr>
              <a:t>14 horas y 31 minutos</a:t>
            </a:r>
            <a:r>
              <a:t> completar la proeza. Con este tiempo también </a:t>
            </a:r>
            <a:r>
              <a:rPr b="1"/>
              <a:t>consiguió superar a varios varones</a:t>
            </a:r>
            <a:r>
              <a:t> que lo habían intentando antes.</a:t>
            </a:r>
          </a:p>
        </p:txBody>
      </p:sp>
      <p:sp>
        <p:nvSpPr>
          <p:cNvPr id="173" name="Gertrude Ederle (1905-2003)"/>
          <p:cNvSpPr txBox="1"/>
          <p:nvPr>
            <p:ph type="title"/>
          </p:nvPr>
        </p:nvSpPr>
        <p:spPr>
          <a:xfrm>
            <a:off x="1221878" y="2767255"/>
            <a:ext cx="8356601" cy="3068291"/>
          </a:xfrm>
          <a:prstGeom prst="rect">
            <a:avLst/>
          </a:prstGeom>
        </p:spPr>
        <p:txBody>
          <a:bodyPr/>
          <a:lstStyle/>
          <a:p>
            <a:pPr defTabSz="457200">
              <a:lnSpc>
                <a:spcPct val="100000"/>
              </a:lnSpc>
              <a:defRPr cap="none" spc="0" sz="4600">
                <a:solidFill>
                  <a:srgbClr val="556166"/>
                </a:solidFill>
                <a:latin typeface="Helvetica"/>
                <a:ea typeface="Helvetica"/>
                <a:cs typeface="Helvetica"/>
                <a:sym typeface="Helvetica"/>
              </a:defRPr>
            </a:pPr>
            <a:r>
              <a:rPr b="1">
                <a:solidFill>
                  <a:srgbClr val="000000"/>
                </a:solidFill>
              </a:rPr>
              <a:t>Gertrude Ederle</a:t>
            </a:r>
            <a:r>
              <a:rPr b="1"/>
              <a:t> (1905-2003)</a:t>
            </a:r>
          </a:p>
        </p:txBody>
      </p:sp>
      <p:sp>
        <p:nvSpPr>
          <p:cNvPr id="174" name="primera en cruzar a nado el Canal de la Mancha"/>
          <p:cNvSpPr txBox="1"/>
          <p:nvPr>
            <p:ph type="body" idx="21"/>
          </p:nvPr>
        </p:nvSpPr>
        <p:spPr>
          <a:xfrm>
            <a:off x="1163247" y="902165"/>
            <a:ext cx="9541007" cy="1312946"/>
          </a:xfrm>
          <a:prstGeom prst="rect">
            <a:avLst/>
          </a:prstGeom>
          <a:extLst>
            <a:ext uri="{C572A759-6A51-4108-AA02-DFA0A04FC94B}">
              <ma14:wrappingTextBoxFlag xmlns:ma14="http://schemas.microsoft.com/office/mac/drawingml/2011/main" val="1"/>
            </a:ext>
          </a:extLst>
        </p:spPr>
        <p:txBody>
          <a:bodyPr/>
          <a:lstStyle/>
          <a:p>
            <a:pPr/>
            <a:r>
              <a:t>primera en cruzar a nado el Canal de la Mancha</a:t>
            </a:r>
          </a:p>
        </p:txBody>
      </p:sp>
      <p:sp>
        <p:nvSpPr>
          <p:cNvPr id="175" name="Rectángulo"/>
          <p:cNvSpPr/>
          <p:nvPr/>
        </p:nvSpPr>
        <p:spPr>
          <a:xfrm>
            <a:off x="10798806" y="-116913"/>
            <a:ext cx="13558552" cy="13949826"/>
          </a:xfrm>
          <a:prstGeom prst="rect">
            <a:avLst/>
          </a:prstGeom>
          <a:solidFill>
            <a:schemeClr val="accent4"/>
          </a:solidFill>
          <a:ln w="12700">
            <a:miter lim="400000"/>
          </a:ln>
        </p:spPr>
        <p:txBody>
          <a:bodyPr lIns="50800" tIns="50800" rIns="50800" bIns="50800" anchor="ctr"/>
          <a:lstStyle/>
          <a:p>
            <a:pPr>
              <a:lnSpc>
                <a:spcPct val="120000"/>
              </a:lnSpc>
              <a:defRPr cap="all" sz="3000">
                <a:latin typeface="Proxima Nova Extrabold"/>
                <a:ea typeface="Proxima Nova Extrabold"/>
                <a:cs typeface="Proxima Nova Extrabold"/>
                <a:sym typeface="Proxima Nova Extrabold"/>
              </a:defRPr>
            </a:pPr>
          </a:p>
        </p:txBody>
      </p:sp>
      <p:pic>
        <p:nvPicPr>
          <p:cNvPr id="176" name="Imagen" descr="Imagen"/>
          <p:cNvPicPr>
            <a:picLocks noChangeAspect="1"/>
          </p:cNvPicPr>
          <p:nvPr/>
        </p:nvPicPr>
        <p:blipFill>
          <a:blip r:embed="rId5">
            <a:extLst/>
          </a:blip>
          <a:stretch>
            <a:fillRect/>
          </a:stretch>
        </p:blipFill>
        <p:spPr>
          <a:xfrm>
            <a:off x="11213505" y="2946400"/>
            <a:ext cx="12574878" cy="78232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Fue la primera alumna de la Facultad de Ciencias Físicas y Matemáticas de la Universidad de Chile, la primera ingeniera civil de Chile y una de las primeras ingenieras de Sudamérica. Abrió un camino para que generaciones de mujeres siguieran carreras en "/>
          <p:cNvSpPr txBox="1"/>
          <p:nvPr>
            <p:ph type="body" sz="half" idx="1"/>
          </p:nvPr>
        </p:nvSpPr>
        <p:spPr>
          <a:xfrm>
            <a:off x="1219199" y="4386286"/>
            <a:ext cx="8356601" cy="8110514"/>
          </a:xfrm>
          <a:prstGeom prst="rect">
            <a:avLst/>
          </a:prstGeom>
        </p:spPr>
        <p:txBody>
          <a:bodyPr/>
          <a:lstStyle/>
          <a:p>
            <a:pPr marL="0" indent="0" defTabSz="457200">
              <a:lnSpc>
                <a:spcPct val="100000"/>
              </a:lnSpc>
              <a:spcBef>
                <a:spcPts val="0"/>
              </a:spcBef>
              <a:buClrTx/>
              <a:buSzTx/>
              <a:buNone/>
              <a:defRPr b="0" sz="3600">
                <a:solidFill>
                  <a:srgbClr val="000000"/>
                </a:solidFill>
                <a:latin typeface="Helvetica"/>
                <a:ea typeface="Helvetica"/>
                <a:cs typeface="Helvetica"/>
                <a:sym typeface="Helvetica"/>
              </a:defRPr>
            </a:pPr>
            <a:r>
              <a:t>Fue la primera alumna de la Facultad de Ciencias Físicas y Matemáticas de la Universidad de Chile, la primera ingeniera civil de Chile y una de las primeras ingenieras de Sudamérica. Abrió un camino para que generaciones de mujeres siguieran carreras en ingeniería.</a:t>
            </a:r>
          </a:p>
          <a:p>
            <a:pPr marL="0" indent="0" defTabSz="457200">
              <a:lnSpc>
                <a:spcPct val="100000"/>
              </a:lnSpc>
              <a:spcBef>
                <a:spcPts val="0"/>
              </a:spcBef>
              <a:buClrTx/>
              <a:buSzTx/>
              <a:buNone/>
              <a:defRPr b="0" sz="3600">
                <a:solidFill>
                  <a:srgbClr val="556166"/>
                </a:solidFill>
                <a:latin typeface="Helvetica"/>
                <a:ea typeface="Helvetica"/>
                <a:cs typeface="Helvetica"/>
                <a:sym typeface="Helvetica"/>
              </a:defRPr>
            </a:pPr>
            <a:r>
              <a:rPr>
                <a:solidFill>
                  <a:srgbClr val="000000"/>
                </a:solidFill>
              </a:rPr>
              <a:t>Trabajó como ingeniera calculista en el Departamento de Vías y Obras de la</a:t>
            </a:r>
            <a:r>
              <a:t> </a:t>
            </a:r>
            <a:r>
              <a:rPr u="sng">
                <a:solidFill>
                  <a:srgbClr val="00B3D9"/>
                </a:solidFill>
                <a:uFill>
                  <a:solidFill>
                    <a:srgbClr val="00B3D9"/>
                  </a:solidFill>
                </a:uFill>
                <a:hlinkClick r:id="rId2" invalidUrl="" action="" tgtFrame="" tooltip="" history="1" highlightClick="0" endSnd="0"/>
              </a:rPr>
              <a:t>Empresa de los Ferrocarriles del Estado</a:t>
            </a:r>
            <a:r>
              <a:t> </a:t>
            </a:r>
            <a:r>
              <a:rPr>
                <a:solidFill>
                  <a:srgbClr val="000000"/>
                </a:solidFill>
              </a:rPr>
              <a:t>durante toda su vida laboral (1920-1954), excluyendo los descansos para criar a sus siete hijos.</a:t>
            </a:r>
          </a:p>
        </p:txBody>
      </p:sp>
      <p:sp>
        <p:nvSpPr>
          <p:cNvPr id="179" name="Justicia Espada Acuña (1893-1980)"/>
          <p:cNvSpPr txBox="1"/>
          <p:nvPr>
            <p:ph type="title"/>
          </p:nvPr>
        </p:nvSpPr>
        <p:spPr>
          <a:xfrm>
            <a:off x="230566" y="2728804"/>
            <a:ext cx="10333868" cy="3317352"/>
          </a:xfrm>
          <a:prstGeom prst="rect">
            <a:avLst/>
          </a:prstGeom>
        </p:spPr>
        <p:txBody>
          <a:bodyPr/>
          <a:lstStyle/>
          <a:p>
            <a:pPr defTabSz="457200">
              <a:lnSpc>
                <a:spcPct val="100000"/>
              </a:lnSpc>
              <a:defRPr cap="none" spc="0" sz="4600">
                <a:solidFill>
                  <a:srgbClr val="556166"/>
                </a:solidFill>
                <a:latin typeface="Helvetica"/>
                <a:ea typeface="Helvetica"/>
                <a:cs typeface="Helvetica"/>
                <a:sym typeface="Helvetica"/>
              </a:defRPr>
            </a:pPr>
            <a:r>
              <a:rPr b="1">
                <a:solidFill>
                  <a:srgbClr val="000000"/>
                </a:solidFill>
              </a:rPr>
              <a:t>Justicia Espada Acuña</a:t>
            </a:r>
            <a:r>
              <a:t> (1893-1980)</a:t>
            </a:r>
          </a:p>
        </p:txBody>
      </p:sp>
      <p:sp>
        <p:nvSpPr>
          <p:cNvPr id="180" name="PRIMERA INGENIERA CIVIL DE CHI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PRIMERA INGENIERA CIVIL DE CHILE</a:t>
            </a:r>
          </a:p>
        </p:txBody>
      </p:sp>
      <p:sp>
        <p:nvSpPr>
          <p:cNvPr id="181" name="Rectángulo"/>
          <p:cNvSpPr/>
          <p:nvPr/>
        </p:nvSpPr>
        <p:spPr>
          <a:xfrm>
            <a:off x="10798806" y="-116913"/>
            <a:ext cx="13558552" cy="13949826"/>
          </a:xfrm>
          <a:prstGeom prst="rect">
            <a:avLst/>
          </a:prstGeom>
          <a:solidFill>
            <a:schemeClr val="accent6"/>
          </a:solidFill>
          <a:ln w="12700">
            <a:miter lim="400000"/>
          </a:ln>
        </p:spPr>
        <p:txBody>
          <a:bodyPr lIns="50800" tIns="50800" rIns="50800" bIns="50800" anchor="ctr"/>
          <a:lstStyle/>
          <a:p>
            <a:pPr>
              <a:lnSpc>
                <a:spcPct val="120000"/>
              </a:lnSpc>
              <a:defRPr cap="all" sz="3000">
                <a:latin typeface="Proxima Nova Extrabold"/>
                <a:ea typeface="Proxima Nova Extrabold"/>
                <a:cs typeface="Proxima Nova Extrabold"/>
                <a:sym typeface="Proxima Nova Extrabold"/>
              </a:defRPr>
            </a:pPr>
          </a:p>
        </p:txBody>
      </p:sp>
      <p:pic>
        <p:nvPicPr>
          <p:cNvPr id="182" name="justicia.jpg" descr="justicia.jpg"/>
          <p:cNvPicPr>
            <a:picLocks noChangeAspect="1"/>
          </p:cNvPicPr>
          <p:nvPr/>
        </p:nvPicPr>
        <p:blipFill>
          <a:blip r:embed="rId3">
            <a:extLst/>
          </a:blip>
          <a:stretch>
            <a:fillRect/>
          </a:stretch>
        </p:blipFill>
        <p:spPr>
          <a:xfrm>
            <a:off x="12637540" y="1755443"/>
            <a:ext cx="9139133" cy="954946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ue la primera catedrática (ordentliche professur) de la Universidad de Viena.…"/>
          <p:cNvSpPr txBox="1"/>
          <p:nvPr>
            <p:ph type="body" sz="half" idx="1"/>
          </p:nvPr>
        </p:nvSpPr>
        <p:spPr>
          <a:xfrm>
            <a:off x="1219199" y="3964513"/>
            <a:ext cx="8356601" cy="8532287"/>
          </a:xfrm>
          <a:prstGeom prst="rect">
            <a:avLst/>
          </a:prstGeom>
        </p:spPr>
        <p:txBody>
          <a:bodyPr/>
          <a:lstStyle/>
          <a:p>
            <a:pPr marL="0" indent="0" defTabSz="457200">
              <a:lnSpc>
                <a:spcPct val="100000"/>
              </a:lnSpc>
              <a:spcBef>
                <a:spcPts val="0"/>
              </a:spcBef>
              <a:buClrTx/>
              <a:buSzTx/>
              <a:buNone/>
              <a:defRPr b="0" sz="3300">
                <a:solidFill>
                  <a:srgbClr val="000000"/>
                </a:solidFill>
                <a:latin typeface="Helvetica"/>
                <a:ea typeface="Helvetica"/>
                <a:cs typeface="Helvetica"/>
                <a:sym typeface="Helvetica"/>
              </a:defRPr>
            </a:pPr>
            <a:r>
              <a:t>Fue la primera catedrática (</a:t>
            </a:r>
            <a:r>
              <a:rPr i="1"/>
              <a:t>ordentliche professur</a:t>
            </a:r>
            <a:r>
              <a:t>) de la </a:t>
            </a:r>
            <a:r>
              <a:rPr u="sng">
                <a:uFill>
                  <a:solidFill>
                    <a:srgbClr val="00B3D9"/>
                  </a:solidFill>
                </a:uFill>
                <a:hlinkClick r:id="rId2" invalidUrl="" action="" tgtFrame="" tooltip="" history="1" highlightClick="0" endSnd="0"/>
              </a:rPr>
              <a:t>Universidad de Viena</a:t>
            </a:r>
            <a:r>
              <a:t>.</a:t>
            </a:r>
          </a:p>
          <a:p>
            <a:pPr marL="0" indent="0" defTabSz="457200">
              <a:lnSpc>
                <a:spcPct val="100000"/>
              </a:lnSpc>
              <a:spcBef>
                <a:spcPts val="0"/>
              </a:spcBef>
              <a:buClrTx/>
              <a:buSzTx/>
              <a:buNone/>
              <a:defRPr b="0" sz="3300">
                <a:solidFill>
                  <a:srgbClr val="000000"/>
                </a:solidFill>
                <a:latin typeface="Helvetica"/>
                <a:ea typeface="Helvetica"/>
                <a:cs typeface="Helvetica"/>
                <a:sym typeface="Helvetica"/>
              </a:defRPr>
            </a:pPr>
            <a:r>
              <a:t>Comenzó a trabajar en el Instituto para la Investigación del Radio en Viena en 1931. También se unió a un grupo de investigación del agua de mar liderado por el físico Hans Pettersson, contribuyendo a llamar la atención el problema de la contaminación por uranio en el agua marina.</a:t>
            </a:r>
          </a:p>
          <a:p>
            <a:pPr marL="0" indent="0" defTabSz="457200">
              <a:lnSpc>
                <a:spcPct val="100000"/>
              </a:lnSpc>
              <a:spcBef>
                <a:spcPts val="0"/>
              </a:spcBef>
              <a:buClrTx/>
              <a:buSzTx/>
              <a:buNone/>
              <a:defRPr b="0" sz="3300">
                <a:solidFill>
                  <a:srgbClr val="000000"/>
                </a:solidFill>
                <a:latin typeface="Helvetica"/>
                <a:ea typeface="Helvetica"/>
                <a:cs typeface="Helvetica"/>
                <a:sym typeface="Helvetica"/>
              </a:defRPr>
            </a:pPr>
            <a:r>
              <a:t>Su contribución más destacada fue el descubrimiento de que el </a:t>
            </a:r>
            <a:r>
              <a:rPr u="sng">
                <a:uFill>
                  <a:solidFill>
                    <a:srgbClr val="00B3D9"/>
                  </a:solidFill>
                </a:uFill>
                <a:hlinkClick r:id="rId3" invalidUrl="" action="" tgtFrame="" tooltip="" history="1" highlightClick="0" endSnd="0"/>
              </a:rPr>
              <a:t>astato</a:t>
            </a:r>
            <a:r>
              <a:t> es un producto de procesos de decaimiento naturales. Gracias a ello, recibió el </a:t>
            </a:r>
            <a:r>
              <a:rPr u="sng">
                <a:uFill>
                  <a:solidFill>
                    <a:srgbClr val="00B3D9"/>
                  </a:solidFill>
                </a:uFill>
                <a:hlinkClick r:id="rId4" invalidUrl="" action="" tgtFrame="" tooltip="" history="1" highlightClick="0" endSnd="0"/>
              </a:rPr>
              <a:t>premio Haitinger</a:t>
            </a:r>
            <a:r>
              <a:t> de química de la </a:t>
            </a:r>
            <a:r>
              <a:rPr u="sng">
                <a:uFill>
                  <a:solidFill>
                    <a:srgbClr val="00B3D9"/>
                  </a:solidFill>
                </a:uFill>
                <a:hlinkClick r:id="rId5" invalidUrl="" action="" tgtFrame="" tooltip="" history="1" highlightClick="0" endSnd="0"/>
              </a:rPr>
              <a:t>Academia Austriaca de Ciencias</a:t>
            </a:r>
            <a:r>
              <a:t> en 1947.</a:t>
            </a:r>
          </a:p>
        </p:txBody>
      </p:sp>
      <p:sp>
        <p:nvSpPr>
          <p:cNvPr id="185" name="Berta Karlik (1904-1990)"/>
          <p:cNvSpPr txBox="1"/>
          <p:nvPr>
            <p:ph type="title"/>
          </p:nvPr>
        </p:nvSpPr>
        <p:spPr>
          <a:prstGeom prst="rect">
            <a:avLst/>
          </a:prstGeom>
        </p:spPr>
        <p:txBody>
          <a:bodyPr/>
          <a:lstStyle/>
          <a:p>
            <a:pPr defTabSz="457200">
              <a:lnSpc>
                <a:spcPct val="100000"/>
              </a:lnSpc>
              <a:defRPr cap="none" spc="0" sz="4700">
                <a:solidFill>
                  <a:srgbClr val="000000"/>
                </a:solidFill>
                <a:latin typeface="Helvetica"/>
                <a:ea typeface="Helvetica"/>
                <a:cs typeface="Helvetica"/>
                <a:sym typeface="Helvetica"/>
              </a:defRPr>
            </a:pPr>
            <a:r>
              <a:rPr b="1"/>
              <a:t>Berta Karlik</a:t>
            </a:r>
            <a:r>
              <a:t> (1904-1990)</a:t>
            </a:r>
          </a:p>
        </p:txBody>
      </p:sp>
      <p:sp>
        <p:nvSpPr>
          <p:cNvPr id="186" name="FÍSICA, PRIMERA CATEDRÁTICA EN LA UNIVERSIDAD DE VIENA"/>
          <p:cNvSpPr txBox="1"/>
          <p:nvPr>
            <p:ph type="body" idx="21"/>
          </p:nvPr>
        </p:nvSpPr>
        <p:spPr>
          <a:xfrm>
            <a:off x="1219200" y="941999"/>
            <a:ext cx="8356600" cy="1402929"/>
          </a:xfrm>
          <a:prstGeom prst="rect">
            <a:avLst/>
          </a:prstGeom>
          <a:extLst>
            <a:ext uri="{C572A759-6A51-4108-AA02-DFA0A04FC94B}">
              <ma14:wrappingTextBoxFlag xmlns:ma14="http://schemas.microsoft.com/office/mac/drawingml/2011/main" val="1"/>
            </a:ext>
          </a:extLst>
        </p:spPr>
        <p:txBody>
          <a:bodyPr/>
          <a:lstStyle/>
          <a:p>
            <a:pPr/>
            <a:r>
              <a:t>FÍSICA, PRIMERA CATEDRÁTICA EN LA UNIVERSIDAD DE VIENA</a:t>
            </a:r>
          </a:p>
        </p:txBody>
      </p:sp>
      <p:pic>
        <p:nvPicPr>
          <p:cNvPr id="187" name="karlik.jpg" descr="karlik.jpg"/>
          <p:cNvPicPr>
            <a:picLocks noChangeAspect="1"/>
          </p:cNvPicPr>
          <p:nvPr/>
        </p:nvPicPr>
        <p:blipFill>
          <a:blip r:embed="rId6">
            <a:extLst/>
          </a:blip>
          <a:stretch>
            <a:fillRect/>
          </a:stretch>
        </p:blipFill>
        <p:spPr>
          <a:xfrm>
            <a:off x="12607305" y="2161821"/>
            <a:ext cx="9416350" cy="982439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Después de sufrir alopecia en su propio cuero cabelludo, Madam C. J. Walker creó su propia línea de productos de cuidado para el cabello de las mujeres negras. En 1905, comenzó a vender su cultivador de pelo.…"/>
          <p:cNvSpPr txBox="1"/>
          <p:nvPr>
            <p:ph type="body" sz="half" idx="1"/>
          </p:nvPr>
        </p:nvSpPr>
        <p:spPr>
          <a:xfrm>
            <a:off x="577018" y="4091126"/>
            <a:ext cx="9646322" cy="8769612"/>
          </a:xfrm>
          <a:prstGeom prst="rect">
            <a:avLst/>
          </a:prstGeom>
        </p:spPr>
        <p:txBody>
          <a:bodyPr/>
          <a:lstStyle/>
          <a:p>
            <a:pPr marL="0" indent="0" defTabSz="342900">
              <a:lnSpc>
                <a:spcPct val="100000"/>
              </a:lnSpc>
              <a:spcBef>
                <a:spcPts val="0"/>
              </a:spcBef>
              <a:buClrTx/>
              <a:buSzTx/>
              <a:buNone/>
              <a:defRPr b="0" sz="3150">
                <a:solidFill>
                  <a:srgbClr val="111111"/>
                </a:solidFill>
                <a:latin typeface="Helvetica"/>
                <a:ea typeface="Helvetica"/>
                <a:cs typeface="Helvetica"/>
                <a:sym typeface="Helvetica"/>
              </a:defRPr>
            </a:pPr>
            <a:r>
              <a:t>Después de sufrir alopecia en su propio cuero cabelludo, </a:t>
            </a:r>
            <a:r>
              <a:rPr>
                <a:solidFill>
                  <a:srgbClr val="185F7D"/>
                </a:solidFill>
                <a:hlinkClick r:id="rId2" invalidUrl="" action="" tgtFrame="" tooltip="" history="1" highlightClick="0" endSnd="0"/>
              </a:rPr>
              <a:t>Madam C. J. Walker</a:t>
            </a:r>
            <a:r>
              <a:t> creó su propia línea de productos de cuidado para el cabello de las mujeres negras. En 1905, comenzó a vender su cultivador de pelo.</a:t>
            </a:r>
          </a:p>
          <a:p>
            <a:pPr marL="0" indent="0" defTabSz="342900">
              <a:lnSpc>
                <a:spcPct val="100000"/>
              </a:lnSpc>
              <a:spcBef>
                <a:spcPts val="0"/>
              </a:spcBef>
              <a:buClrTx/>
              <a:buSzTx/>
              <a:buNone/>
              <a:defRPr b="0" sz="3150">
                <a:solidFill>
                  <a:srgbClr val="111111"/>
                </a:solidFill>
                <a:latin typeface="Helvetica"/>
                <a:ea typeface="Helvetica"/>
                <a:cs typeface="Helvetica"/>
                <a:sym typeface="Helvetica"/>
              </a:defRPr>
            </a:pPr>
            <a:r>
              <a:rPr>
                <a:solidFill>
                  <a:srgbClr val="185F7D"/>
                </a:solidFill>
                <a:hlinkClick r:id="rId3" invalidUrl="" action="" tgtFrame="" tooltip="" history="1" highlightClick="0" endSnd="0"/>
              </a:rPr>
              <a:t>Walker era hija de esclavos y nació justo después de la Proclamación de la Emancipación</a:t>
            </a:r>
            <a:r>
              <a:t>. Aunque técnicamente eran libres, los hombres y especialmente las mujeres negras aún se enfrentaban a barreras extremas para entrar al mundo de los negocios.</a:t>
            </a:r>
          </a:p>
          <a:p>
            <a:pPr marL="0" indent="0" defTabSz="342900">
              <a:lnSpc>
                <a:spcPct val="100000"/>
              </a:lnSpc>
              <a:spcBef>
                <a:spcPts val="0"/>
              </a:spcBef>
              <a:buClrTx/>
              <a:buSzTx/>
              <a:buNone/>
              <a:defRPr b="0" sz="3150">
                <a:solidFill>
                  <a:srgbClr val="111111"/>
                </a:solidFill>
                <a:latin typeface="Helvetica"/>
                <a:ea typeface="Helvetica"/>
                <a:cs typeface="Helvetica"/>
                <a:sym typeface="Helvetica"/>
              </a:defRPr>
            </a:pPr>
            <a:r>
              <a:rPr b="1"/>
              <a:t>Walker era como la Mary Kay original</a:t>
            </a:r>
            <a:r>
              <a:t>; tenía agentes que iban de puerta en puerta vendiendo sus productos de belleza. Estas mujeres ganaban un sólido salario de entre 5 y 15 dólares al día, lo que equivale a </a:t>
            </a:r>
            <a:r>
              <a:rPr b="1"/>
              <a:t>entre 128 y 384 dólares al día en dinero actual.</a:t>
            </a:r>
          </a:p>
        </p:txBody>
      </p:sp>
      <p:sp>
        <p:nvSpPr>
          <p:cNvPr id="190" name="Madam C.J. Walker (1867-1919)"/>
          <p:cNvSpPr txBox="1"/>
          <p:nvPr>
            <p:ph type="title"/>
          </p:nvPr>
        </p:nvSpPr>
        <p:spPr>
          <a:xfrm>
            <a:off x="1221878" y="2767255"/>
            <a:ext cx="9068431" cy="3068291"/>
          </a:xfrm>
          <a:prstGeom prst="rect">
            <a:avLst/>
          </a:prstGeom>
        </p:spPr>
        <p:txBody>
          <a:bodyPr/>
          <a:lstStyle>
            <a:lvl1pPr defTabSz="457200">
              <a:lnSpc>
                <a:spcPct val="100000"/>
              </a:lnSpc>
              <a:defRPr b="1" cap="none" spc="0" sz="4600">
                <a:solidFill>
                  <a:srgbClr val="000000"/>
                </a:solidFill>
                <a:latin typeface="Helvetica"/>
                <a:ea typeface="Helvetica"/>
                <a:cs typeface="Helvetica"/>
                <a:sym typeface="Helvetica"/>
              </a:defRPr>
            </a:lvl1pPr>
          </a:lstStyle>
          <a:p>
            <a:pPr>
              <a:defRPr b="0">
                <a:solidFill>
                  <a:srgbClr val="556166"/>
                </a:solidFill>
              </a:defRPr>
            </a:pPr>
            <a:r>
              <a:rPr b="1">
                <a:solidFill>
                  <a:srgbClr val="000000"/>
                </a:solidFill>
              </a:rPr>
              <a:t>Madam C.J. Walker (1867-1919)</a:t>
            </a:r>
          </a:p>
        </p:txBody>
      </p:sp>
      <p:sp>
        <p:nvSpPr>
          <p:cNvPr id="191" name="fue la primera millonaria de Estados Unidos que lo logró por sí misma"/>
          <p:cNvSpPr txBox="1"/>
          <p:nvPr>
            <p:ph type="body" idx="21"/>
          </p:nvPr>
        </p:nvSpPr>
        <p:spPr>
          <a:xfrm>
            <a:off x="1163247" y="902165"/>
            <a:ext cx="9541007" cy="1312946"/>
          </a:xfrm>
          <a:prstGeom prst="rect">
            <a:avLst/>
          </a:prstGeom>
          <a:extLst>
            <a:ext uri="{C572A759-6A51-4108-AA02-DFA0A04FC94B}">
              <ma14:wrappingTextBoxFlag xmlns:ma14="http://schemas.microsoft.com/office/mac/drawingml/2011/main" val="1"/>
            </a:ext>
          </a:extLst>
        </p:spPr>
        <p:txBody>
          <a:bodyPr/>
          <a:lstStyle>
            <a:lvl1pPr defTabSz="578358">
              <a:defRPr sz="3564"/>
            </a:lvl1pPr>
          </a:lstStyle>
          <a:p>
            <a:pPr/>
            <a:r>
              <a:t>fue la primera millonaria de Estados Unidos que lo logró por sí misma</a:t>
            </a:r>
          </a:p>
        </p:txBody>
      </p:sp>
      <p:sp>
        <p:nvSpPr>
          <p:cNvPr id="192" name="Rectángulo"/>
          <p:cNvSpPr/>
          <p:nvPr/>
        </p:nvSpPr>
        <p:spPr>
          <a:xfrm>
            <a:off x="10798806" y="-116913"/>
            <a:ext cx="13558552" cy="13949826"/>
          </a:xfrm>
          <a:prstGeom prst="rect">
            <a:avLst/>
          </a:prstGeom>
          <a:solidFill>
            <a:schemeClr val="accent4"/>
          </a:solidFill>
          <a:ln w="12700">
            <a:miter lim="400000"/>
          </a:ln>
        </p:spPr>
        <p:txBody>
          <a:bodyPr lIns="50800" tIns="50800" rIns="50800" bIns="50800" anchor="ctr"/>
          <a:lstStyle/>
          <a:p>
            <a:pPr>
              <a:lnSpc>
                <a:spcPct val="120000"/>
              </a:lnSpc>
              <a:defRPr cap="all" sz="3000">
                <a:latin typeface="Proxima Nova Extrabold"/>
                <a:ea typeface="Proxima Nova Extrabold"/>
                <a:cs typeface="Proxima Nova Extrabold"/>
                <a:sym typeface="Proxima Nova Extrabold"/>
              </a:defRPr>
            </a:pPr>
          </a:p>
        </p:txBody>
      </p:sp>
      <p:pic>
        <p:nvPicPr>
          <p:cNvPr id="193" name="Imagen" descr="Imagen"/>
          <p:cNvPicPr>
            <a:picLocks noChangeAspect="1"/>
          </p:cNvPicPr>
          <p:nvPr/>
        </p:nvPicPr>
        <p:blipFill>
          <a:blip r:embed="rId4">
            <a:extLst/>
          </a:blip>
          <a:stretch>
            <a:fillRect/>
          </a:stretch>
        </p:blipFill>
        <p:spPr>
          <a:xfrm>
            <a:off x="12625082" y="831850"/>
            <a:ext cx="10160001" cy="123063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5_BoldColor_ISO">
  <a:themeElements>
    <a:clrScheme name="25_BoldColor_ISO">
      <a:dk1>
        <a:srgbClr val="000000"/>
      </a:dk1>
      <a:lt1>
        <a:srgbClr val="00BFF3"/>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Druk Medium"/>
        <a:ea typeface="Druk Medium"/>
        <a:cs typeface="Druk Medium"/>
      </a:majorFont>
      <a:minorFont>
        <a:latin typeface="Druk Medium"/>
        <a:ea typeface="Druk Medium"/>
        <a:cs typeface="Druk Medium"/>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20000"/>
          </a:lnSpc>
          <a:spcBef>
            <a:spcPts val="0"/>
          </a:spcBef>
          <a:spcAft>
            <a:spcPts val="0"/>
          </a:spcAft>
          <a:buClrTx/>
          <a:buSzTx/>
          <a:buFontTx/>
          <a:buNone/>
          <a:tabLst/>
          <a:defRPr b="0" baseline="0" cap="all" i="0" spc="0" strike="noStrike" sz="3000" u="none" kumimoji="0" normalizeH="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5_BoldColor_ISO">
  <a:themeElements>
    <a:clrScheme name="25_BoldColor_ISO">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Druk Medium"/>
        <a:ea typeface="Druk Medium"/>
        <a:cs typeface="Druk Medium"/>
      </a:majorFont>
      <a:minorFont>
        <a:latin typeface="Druk Medium"/>
        <a:ea typeface="Druk Medium"/>
        <a:cs typeface="Druk Medium"/>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20000"/>
          </a:lnSpc>
          <a:spcBef>
            <a:spcPts val="0"/>
          </a:spcBef>
          <a:spcAft>
            <a:spcPts val="0"/>
          </a:spcAft>
          <a:buClrTx/>
          <a:buSzTx/>
          <a:buFontTx/>
          <a:buNone/>
          <a:tabLst/>
          <a:defRPr b="0" baseline="0" cap="all" i="0" spc="0" strike="noStrike" sz="3000" u="none" kumimoji="0" normalizeH="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