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42730B-9036-81E5-5344-9E13968F189F}" v="64" dt="2023-05-25T07:46:11.4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25/05/2023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eepngimg.com/png/62232-icons-of-twitter-high-computer-college-charlesto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nc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0338" y="640080"/>
            <a:ext cx="3734014" cy="3566160"/>
          </a:xfrm>
        </p:spPr>
        <p:txBody>
          <a:bodyPr anchor="b">
            <a:normAutofit fontScale="90000"/>
          </a:bodyPr>
          <a:lstStyle/>
          <a:p>
            <a:pPr algn="l"/>
            <a:r>
              <a:rPr lang="es-ES" sz="4200" dirty="0">
                <a:cs typeface="Calibri Light"/>
              </a:rPr>
              <a:t>Resume en 140 palabras lo aprendido en clase hoy.</a:t>
            </a:r>
            <a:br>
              <a:rPr lang="es-ES" sz="4200" dirty="0">
                <a:cs typeface="Calibri Light"/>
              </a:rPr>
            </a:br>
            <a:br>
              <a:rPr lang="es-ES" sz="4200" dirty="0">
                <a:cs typeface="Calibri Light"/>
              </a:rPr>
            </a:br>
            <a:br>
              <a:rPr lang="es-ES" sz="4200" dirty="0">
                <a:cs typeface="Calibri Light"/>
              </a:rPr>
            </a:br>
            <a:br>
              <a:rPr lang="es-ES" sz="4200" dirty="0">
                <a:cs typeface="Calibri Light"/>
              </a:rPr>
            </a:br>
            <a:endParaRPr lang="es-ES" sz="4200">
              <a:cs typeface="Calibri Light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90339" y="4636008"/>
            <a:ext cx="3734014" cy="1572768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s-ES" dirty="0">
                <a:cs typeface="Calibri"/>
              </a:rPr>
              <a:t>Agrega </a:t>
            </a:r>
            <a:r>
              <a:rPr lang="es-ES" dirty="0" err="1">
                <a:cs typeface="Calibri"/>
              </a:rPr>
              <a:t>hastag</a:t>
            </a:r>
            <a:r>
              <a:rPr lang="es-ES" dirty="0">
                <a:cs typeface="Calibri"/>
              </a:rPr>
              <a:t> : </a:t>
            </a:r>
            <a:endParaRPr lang="es-ES"/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C87A1A6F-EAC6-13D6-2F58-412D4B35F98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b="303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D980352-57EA-915B-3EC1-2FC1F7232CB7}"/>
              </a:ext>
            </a:extLst>
          </p:cNvPr>
          <p:cNvSpPr txBox="1"/>
          <p:nvPr/>
        </p:nvSpPr>
        <p:spPr>
          <a:xfrm>
            <a:off x="9455353" y="6657945"/>
            <a:ext cx="2736647" cy="200055"/>
          </a:xfrm>
          <a:prstGeom prst="rect">
            <a:avLst/>
          </a:prstGeom>
          <a:solidFill>
            <a:srgbClr val="000000"/>
          </a:solidFill>
        </p:spPr>
        <p:txBody>
          <a:bodyPr wrap="none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Esta foto</a:t>
            </a:r>
            <a:r>
              <a:rPr lang="en-US" sz="700">
                <a:solidFill>
                  <a:srgbClr val="FFFFFF"/>
                </a:solidFill>
              </a:rPr>
              <a:t> de Autor desconocido se concede bajo licencia de </a:t>
            </a:r>
            <a:r>
              <a:rPr lang="en-US" sz="700">
                <a:solidFill>
                  <a:srgbClr val="FFFF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</a:t>
            </a:r>
            <a:r>
              <a:rPr lang="en-US" sz="70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7DA3A8-5F2B-9033-A890-9A34A03BD7D3}"/>
              </a:ext>
            </a:extLst>
          </p:cNvPr>
          <p:cNvSpPr txBox="1"/>
          <p:nvPr/>
        </p:nvSpPr>
        <p:spPr>
          <a:xfrm>
            <a:off x="384125" y="2120973"/>
            <a:ext cx="4312893" cy="369332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cs typeface="Calibri"/>
              </a:rPr>
              <a:t>@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de Office</vt:lpstr>
      <vt:lpstr>Resume en 140 palabras lo aprendido en clase hoy.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21</cp:revision>
  <dcterms:created xsi:type="dcterms:W3CDTF">2023-05-25T07:41:30Z</dcterms:created>
  <dcterms:modified xsi:type="dcterms:W3CDTF">2023-05-25T07:51:16Z</dcterms:modified>
</cp:coreProperties>
</file>