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BC200-E7AD-C0EE-FE67-1DE8DF54DF86}" v="155" dt="2023-06-15T12:54:37.528"/>
    <p1510:client id="{AA1A0461-DE1E-40E5-A944-BBD0FADF7D61}" v="515" dt="2023-06-17T08:48:05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17/06/2023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Arco iris de tubos de pintura">
            <a:extLst>
              <a:ext uri="{FF2B5EF4-FFF2-40B4-BE49-F238E27FC236}">
                <a16:creationId xmlns:a16="http://schemas.microsoft.com/office/drawing/2014/main" id="{A6E8BD4A-A79E-DFBE-5D47-AFD5CCEDD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15" y="3770"/>
            <a:ext cx="6466934" cy="68504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58D108-4310-3F03-62D5-ABF5C651B1EE}"/>
              </a:ext>
            </a:extLst>
          </p:cNvPr>
          <p:cNvSpPr txBox="1"/>
          <p:nvPr/>
        </p:nvSpPr>
        <p:spPr>
          <a:xfrm>
            <a:off x="37170" y="55756"/>
            <a:ext cx="557560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>
                <a:solidFill>
                  <a:srgbClr val="002060"/>
                </a:solidFill>
                <a:cs typeface="Calibri"/>
              </a:rPr>
              <a:t>INSTRUCCIONES PARA REALIZAR TU ESPACIO DE ACTIVIDADES CON RITMOS DISTINTOS DE APRENDIZAJE.</a:t>
            </a:r>
            <a:endParaRPr lang="es-ES" sz="2400">
              <a:solidFill>
                <a:srgbClr val="002060"/>
              </a:solidFill>
              <a:cs typeface="Calibri"/>
            </a:endParaRPr>
          </a:p>
          <a:p>
            <a:endParaRPr lang="es-ES" sz="2400" b="1">
              <a:solidFill>
                <a:srgbClr val="002060"/>
              </a:solidFill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C9BC20-AF25-E673-3647-F4D377BEC5AA}"/>
              </a:ext>
            </a:extLst>
          </p:cNvPr>
          <p:cNvSpPr txBox="1"/>
          <p:nvPr/>
        </p:nvSpPr>
        <p:spPr>
          <a:xfrm>
            <a:off x="64172" y="1802780"/>
            <a:ext cx="5622949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cs typeface="Calibri"/>
              </a:rPr>
              <a:t>1º. Debes entender correctamente qué se pide en cada actividad.</a:t>
            </a:r>
          </a:p>
          <a:p>
            <a:endParaRPr lang="es-ES" sz="2000" b="1" dirty="0">
              <a:solidFill>
                <a:srgbClr val="0070C0"/>
              </a:solidFill>
              <a:cs typeface="Calibri"/>
            </a:endParaRPr>
          </a:p>
          <a:p>
            <a:r>
              <a:rPr lang="es-ES" sz="2000" b="1" dirty="0">
                <a:solidFill>
                  <a:srgbClr val="0070C0"/>
                </a:solidFill>
                <a:cs typeface="Calibri"/>
              </a:rPr>
              <a:t>2º. Hasta la actividad 3 es obligatorio. Si al llegar a esta actividad, has encontrado alguna dificultad, pase directamente al REPOSTAJE, después podrás continuar a la meta o podrás regresar para comprender mejor las actividades en las que has tenido problemas.</a:t>
            </a:r>
          </a:p>
          <a:p>
            <a:endParaRPr lang="es-ES" sz="2000" b="1" dirty="0">
              <a:solidFill>
                <a:srgbClr val="0070C0"/>
              </a:solidFill>
              <a:cs typeface="Calibri"/>
            </a:endParaRPr>
          </a:p>
          <a:p>
            <a:r>
              <a:rPr lang="es-ES" sz="2000" b="1" dirty="0">
                <a:solidFill>
                  <a:srgbClr val="0070C0"/>
                </a:solidFill>
                <a:cs typeface="Calibri"/>
              </a:rPr>
              <a:t>3º. Recuerda disfrutar en el proceso. No se trata de llegar lo antes posible, se trata de hacerlo bien, no de llegar nates que nadie.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394D06-7219-398A-BF5E-491C3F1AAC88}"/>
              </a:ext>
            </a:extLst>
          </p:cNvPr>
          <p:cNvSpPr txBox="1"/>
          <p:nvPr/>
        </p:nvSpPr>
        <p:spPr>
          <a:xfrm>
            <a:off x="5845334" y="6332914"/>
            <a:ext cx="188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cs typeface="Calibri"/>
              </a:rPr>
              <a:t>Mercedes Forero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9D3939-DBAA-8FA2-25A0-7ED74FDF013A}"/>
              </a:ext>
            </a:extLst>
          </p:cNvPr>
          <p:cNvSpPr txBox="1"/>
          <p:nvPr/>
        </p:nvSpPr>
        <p:spPr>
          <a:xfrm>
            <a:off x="11510637" y="312"/>
            <a:ext cx="6872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b="1" dirty="0">
                <a:cs typeface="Calibri"/>
              </a:rPr>
              <a:t>6º</a:t>
            </a:r>
            <a:endParaRPr lang="es-E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82</cp:revision>
  <dcterms:created xsi:type="dcterms:W3CDTF">2023-06-15T12:36:15Z</dcterms:created>
  <dcterms:modified xsi:type="dcterms:W3CDTF">2023-06-17T08:50:29Z</dcterms:modified>
</cp:coreProperties>
</file>