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DB5022-C3A3-45C8-B08A-5DFD884897E8}" v="509" dt="2023-07-15T07:55:07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7/15/2023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3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1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87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8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7/15/2023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2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7/15/2023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1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7/15/2023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5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7/15/2023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4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7/15/2023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0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7/15/2023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1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7/15/2023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113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69" r:id="rId6"/>
    <p:sldLayoutId id="2147483765" r:id="rId7"/>
    <p:sldLayoutId id="2147483766" r:id="rId8"/>
    <p:sldLayoutId id="2147483767" r:id="rId9"/>
    <p:sldLayoutId id="2147483768" r:id="rId10"/>
    <p:sldLayoutId id="214748377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99B5B3C5-A599-465B-B2B9-866E8B208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5C84982-7DD0-43B1-8A2D-BFA4DF1B4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3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 useBgFill="1">
        <p:nvSpPr>
          <p:cNvPr id="100" name="Rectangle 99">
            <a:extLst>
              <a:ext uri="{FF2B5EF4-FFF2-40B4-BE49-F238E27FC236}">
                <a16:creationId xmlns:a16="http://schemas.microsoft.com/office/drawing/2014/main" id="{4F8E18AC-903E-4B46-8CC0-FE20E612C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DEE38FB-0763-470C-8A5E-44456B5130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0A7A9B0-A3FC-FEF6-D62B-01A342D49048}"/>
              </a:ext>
            </a:extLst>
          </p:cNvPr>
          <p:cNvSpPr txBox="1"/>
          <p:nvPr/>
        </p:nvSpPr>
        <p:spPr>
          <a:xfrm>
            <a:off x="6743843" y="-85401"/>
            <a:ext cx="4606280" cy="73983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3115199-75F3-E31F-F149-237513CDF21D}"/>
              </a:ext>
            </a:extLst>
          </p:cNvPr>
          <p:cNvSpPr txBox="1"/>
          <p:nvPr/>
        </p:nvSpPr>
        <p:spPr>
          <a:xfrm>
            <a:off x="288711" y="249890"/>
            <a:ext cx="6415239" cy="651395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</a:pPr>
            <a:endParaRPr lang="en-US" sz="23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300" b="1" dirty="0"/>
              <a:t>En </a:t>
            </a:r>
            <a:r>
              <a:rPr lang="en-US" sz="2300" b="1" dirty="0" err="1"/>
              <a:t>el</a:t>
            </a:r>
            <a:r>
              <a:rPr lang="en-US" sz="2300" b="1" dirty="0"/>
              <a:t> </a:t>
            </a:r>
            <a:r>
              <a:rPr lang="en-US" sz="2300" b="1" dirty="0" err="1"/>
              <a:t>seno</a:t>
            </a:r>
            <a:r>
              <a:rPr lang="en-US" sz="2300" b="1" dirty="0"/>
              <a:t> de </a:t>
            </a:r>
            <a:r>
              <a:rPr lang="en-US" sz="2300" b="1" dirty="0" err="1"/>
              <a:t>los</a:t>
            </a:r>
            <a:r>
              <a:rPr lang="en-US" sz="2300" b="1" dirty="0"/>
              <a:t> </a:t>
            </a:r>
            <a:r>
              <a:rPr lang="en-US" sz="2300" b="1" dirty="0" err="1"/>
              <a:t>equipos</a:t>
            </a:r>
            <a:r>
              <a:rPr lang="en-US" sz="2300" b="1" dirty="0"/>
              <a:t> </a:t>
            </a:r>
            <a:r>
              <a:rPr lang="en-US" sz="2300" b="1" dirty="0" err="1"/>
              <a:t>formados</a:t>
            </a:r>
            <a:r>
              <a:rPr lang="en-US" sz="2300" b="1" dirty="0"/>
              <a:t> para la </a:t>
            </a:r>
            <a:r>
              <a:rPr lang="en-US" sz="2300" b="1" dirty="0" err="1"/>
              <a:t>realización</a:t>
            </a:r>
            <a:r>
              <a:rPr lang="en-US" sz="2300" b="1" dirty="0"/>
              <a:t> del </a:t>
            </a:r>
            <a:r>
              <a:rPr lang="en-US" sz="2300" b="1" dirty="0" err="1"/>
              <a:t>aprendizaje</a:t>
            </a:r>
            <a:r>
              <a:rPr lang="en-US" sz="2300" b="1" dirty="0"/>
              <a:t>. El </a:t>
            </a:r>
            <a:r>
              <a:rPr lang="en-US" sz="2300" b="1" dirty="0" err="1"/>
              <a:t>proyecto</a:t>
            </a:r>
            <a:r>
              <a:rPr lang="en-US" sz="2300" b="1" dirty="0"/>
              <a:t> </a:t>
            </a:r>
            <a:r>
              <a:rPr lang="en-US" sz="2300" b="1" dirty="0" err="1"/>
              <a:t>consiste</a:t>
            </a:r>
            <a:r>
              <a:rPr lang="en-US" sz="2300" b="1" dirty="0"/>
              <a:t> </a:t>
            </a:r>
            <a:r>
              <a:rPr lang="en-US" sz="2300" b="1" dirty="0" err="1"/>
              <a:t>en</a:t>
            </a:r>
            <a:r>
              <a:rPr lang="en-US" sz="2300" b="1" dirty="0"/>
              <a:t> </a:t>
            </a:r>
            <a:r>
              <a:rPr lang="en-US" sz="2300" b="1" dirty="0" err="1"/>
              <a:t>una</a:t>
            </a:r>
            <a:r>
              <a:rPr lang="en-US" sz="2300" b="1" dirty="0"/>
              <a:t> labor </a:t>
            </a:r>
            <a:r>
              <a:rPr lang="en-US" sz="2300" b="1" dirty="0" err="1"/>
              <a:t>cooperativa</a:t>
            </a:r>
            <a:r>
              <a:rPr lang="en-US" sz="2300" b="1" dirty="0"/>
              <a:t> que se </a:t>
            </a:r>
            <a:r>
              <a:rPr lang="en-US" sz="2300" b="1" dirty="0" err="1"/>
              <a:t>nutre</a:t>
            </a:r>
            <a:r>
              <a:rPr lang="en-US" sz="2300" b="1" dirty="0"/>
              <a:t> de la </a:t>
            </a:r>
            <a:r>
              <a:rPr lang="en-US" sz="2300" b="1" dirty="0" err="1"/>
              <a:t>participación</a:t>
            </a:r>
            <a:r>
              <a:rPr lang="en-US" sz="2300" b="1" dirty="0"/>
              <a:t> de </a:t>
            </a:r>
            <a:r>
              <a:rPr lang="en-US" sz="2300" b="1" dirty="0" err="1"/>
              <a:t>todos</a:t>
            </a:r>
            <a:r>
              <a:rPr lang="en-US" sz="2300" b="1" dirty="0"/>
              <a:t>, </a:t>
            </a:r>
            <a:r>
              <a:rPr lang="en-US" sz="2300" b="1" dirty="0" err="1"/>
              <a:t>cada</a:t>
            </a:r>
            <a:r>
              <a:rPr lang="en-US" sz="2300" b="1" dirty="0"/>
              <a:t> uno con la </a:t>
            </a:r>
            <a:r>
              <a:rPr lang="en-US" sz="2300" b="1" dirty="0" err="1"/>
              <a:t>medida</a:t>
            </a:r>
            <a:r>
              <a:rPr lang="en-US" sz="2300" b="1" dirty="0"/>
              <a:t> de </a:t>
            </a:r>
            <a:r>
              <a:rPr lang="en-US" sz="2300" b="1" dirty="0" err="1"/>
              <a:t>su</a:t>
            </a:r>
            <a:r>
              <a:rPr lang="en-US" sz="2300" b="1" dirty="0"/>
              <a:t> </a:t>
            </a:r>
            <a:r>
              <a:rPr lang="en-US" sz="2300" b="1" dirty="0" err="1"/>
              <a:t>capacidad</a:t>
            </a:r>
            <a:r>
              <a:rPr lang="en-US" sz="2300" b="1" dirty="0"/>
              <a:t> y la </a:t>
            </a:r>
            <a:r>
              <a:rPr lang="en-US" sz="2300" b="1" dirty="0" err="1"/>
              <a:t>naturaleza</a:t>
            </a:r>
            <a:r>
              <a:rPr lang="en-US" sz="2300" b="1" dirty="0"/>
              <a:t> de sus </a:t>
            </a:r>
            <a:r>
              <a:rPr lang="en-US" sz="2300" b="1" dirty="0" err="1"/>
              <a:t>talentos</a:t>
            </a:r>
            <a:r>
              <a:rPr lang="en-US" sz="2300" b="1" dirty="0"/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</a:pPr>
            <a:endParaRPr lang="en-US" sz="2300" b="1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300" b="1" dirty="0"/>
              <a:t>El </a:t>
            </a:r>
            <a:r>
              <a:rPr lang="en-US" sz="2300" b="1" dirty="0" err="1"/>
              <a:t>reparto</a:t>
            </a:r>
            <a:r>
              <a:rPr lang="en-US" sz="2300" b="1" dirty="0"/>
              <a:t> de las </a:t>
            </a:r>
            <a:r>
              <a:rPr lang="en-US" sz="2300" b="1" dirty="0" err="1"/>
              <a:t>tareas</a:t>
            </a:r>
            <a:r>
              <a:rPr lang="en-US" sz="2300" b="1" dirty="0"/>
              <a:t> se </a:t>
            </a:r>
            <a:r>
              <a:rPr lang="en-US" sz="2300" b="1" dirty="0" err="1"/>
              <a:t>hará</a:t>
            </a:r>
            <a:r>
              <a:rPr lang="en-US" sz="2300" b="1" dirty="0"/>
              <a:t> </a:t>
            </a:r>
            <a:r>
              <a:rPr lang="en-US" sz="2300" b="1" dirty="0" err="1"/>
              <a:t>teniendo</a:t>
            </a:r>
            <a:r>
              <a:rPr lang="en-US" sz="2300" b="1" dirty="0"/>
              <a:t> </a:t>
            </a:r>
            <a:r>
              <a:rPr lang="en-US" sz="2300" b="1" dirty="0" err="1"/>
              <a:t>en</a:t>
            </a:r>
            <a:r>
              <a:rPr lang="en-US" sz="2300" b="1" dirty="0"/>
              <a:t> </a:t>
            </a:r>
            <a:r>
              <a:rPr lang="en-US" sz="2300" b="1" dirty="0" err="1"/>
              <a:t>cuenta</a:t>
            </a:r>
            <a:r>
              <a:rPr lang="en-US" sz="2300" b="1" dirty="0"/>
              <a:t> las </a:t>
            </a:r>
            <a:r>
              <a:rPr lang="en-US" sz="2300" b="1" dirty="0" err="1"/>
              <a:t>distintas</a:t>
            </a:r>
            <a:r>
              <a:rPr lang="en-US" sz="2300" b="1" dirty="0"/>
              <a:t> </a:t>
            </a:r>
            <a:r>
              <a:rPr lang="en-US" sz="2300" b="1" dirty="0" err="1"/>
              <a:t>capacidades</a:t>
            </a:r>
            <a:r>
              <a:rPr lang="en-US" sz="2300" b="1" dirty="0"/>
              <a:t> de </a:t>
            </a:r>
            <a:r>
              <a:rPr lang="en-US" sz="2300" b="1" dirty="0" err="1"/>
              <a:t>los</a:t>
            </a:r>
            <a:r>
              <a:rPr lang="en-US" sz="2300" b="1" dirty="0"/>
              <a:t> </a:t>
            </a:r>
            <a:r>
              <a:rPr lang="en-US" sz="2300" b="1" dirty="0" err="1"/>
              <a:t>participantes</a:t>
            </a:r>
            <a:r>
              <a:rPr lang="en-US" sz="2300" b="1" dirty="0"/>
              <a:t>; </a:t>
            </a:r>
            <a:r>
              <a:rPr lang="en-US" sz="2300" b="1" dirty="0" err="1"/>
              <a:t>cada</a:t>
            </a:r>
            <a:r>
              <a:rPr lang="en-US" sz="2300" b="1" dirty="0"/>
              <a:t> uno </a:t>
            </a:r>
            <a:r>
              <a:rPr lang="en-US" sz="2300" b="1" dirty="0" err="1"/>
              <a:t>aportará</a:t>
            </a:r>
            <a:r>
              <a:rPr lang="en-US" sz="2300" b="1" dirty="0"/>
              <a:t> </a:t>
            </a:r>
            <a:r>
              <a:rPr lang="en-US" sz="2300" b="1" dirty="0" err="1"/>
              <a:t>conforme</a:t>
            </a:r>
            <a:r>
              <a:rPr lang="en-US" sz="2300" b="1" dirty="0"/>
              <a:t> a sus </a:t>
            </a:r>
            <a:r>
              <a:rPr lang="en-US" sz="2300" b="1" dirty="0" err="1"/>
              <a:t>talentos</a:t>
            </a:r>
            <a:r>
              <a:rPr lang="en-US" sz="2300" b="1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endParaRPr lang="en-US" sz="2300" b="1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300" b="1" dirty="0"/>
              <a:t>En la </a:t>
            </a:r>
            <a:r>
              <a:rPr lang="en-US" sz="2300" b="1" dirty="0" err="1"/>
              <a:t>puesta</a:t>
            </a:r>
            <a:r>
              <a:rPr lang="en-US" sz="2300" b="1" dirty="0"/>
              <a:t> </a:t>
            </a:r>
            <a:r>
              <a:rPr lang="en-US" sz="2300" b="1" dirty="0" err="1"/>
              <a:t>en</a:t>
            </a:r>
            <a:r>
              <a:rPr lang="en-US" sz="2300" b="1" dirty="0"/>
              <a:t> </a:t>
            </a:r>
            <a:r>
              <a:rPr lang="en-US" sz="2300" b="1" dirty="0" err="1"/>
              <a:t>común</a:t>
            </a:r>
            <a:r>
              <a:rPr lang="en-US" sz="2300" b="1" dirty="0"/>
              <a:t>, se </a:t>
            </a:r>
            <a:r>
              <a:rPr lang="en-US" sz="2300" b="1" dirty="0" err="1"/>
              <a:t>procurará</a:t>
            </a:r>
            <a:r>
              <a:rPr lang="en-US" sz="2300" b="1" dirty="0"/>
              <a:t> que </a:t>
            </a:r>
            <a:r>
              <a:rPr lang="en-US" sz="2300" b="1" dirty="0" err="1"/>
              <a:t>el</a:t>
            </a:r>
            <a:r>
              <a:rPr lang="en-US" sz="2300" b="1" dirty="0"/>
              <a:t> </a:t>
            </a:r>
            <a:r>
              <a:rPr lang="en-US" sz="2300" b="1" dirty="0" err="1"/>
              <a:t>producto</a:t>
            </a:r>
            <a:r>
              <a:rPr lang="en-US" sz="2300" b="1" dirty="0"/>
              <a:t> final </a:t>
            </a:r>
            <a:r>
              <a:rPr lang="en-US" sz="2300" b="1" dirty="0" err="1"/>
              <a:t>presentado</a:t>
            </a:r>
            <a:r>
              <a:rPr lang="en-US" sz="2300" b="1" dirty="0"/>
              <a:t> sea del </a:t>
            </a:r>
            <a:r>
              <a:rPr lang="en-US" sz="2300" b="1" dirty="0" err="1"/>
              <a:t>grupo</a:t>
            </a:r>
            <a:r>
              <a:rPr lang="en-US" sz="2300" b="1" dirty="0"/>
              <a:t> </a:t>
            </a:r>
            <a:r>
              <a:rPr lang="en-US" sz="2300" b="1" dirty="0" err="1"/>
              <a:t>en</a:t>
            </a:r>
            <a:r>
              <a:rPr lang="en-US" sz="2300" b="1" dirty="0"/>
              <a:t> </a:t>
            </a:r>
            <a:r>
              <a:rPr lang="en-US" sz="2300" b="1" dirty="0" err="1"/>
              <a:t>su</a:t>
            </a:r>
            <a:r>
              <a:rPr lang="en-US" sz="2300" b="1" dirty="0"/>
              <a:t> conjunto y de forma </a:t>
            </a:r>
            <a:r>
              <a:rPr lang="en-US" sz="2300" b="1" dirty="0" err="1"/>
              <a:t>solidaria</a:t>
            </a:r>
            <a:r>
              <a:rPr lang="en-US" sz="2300" b="1" dirty="0"/>
              <a:t>, sin </a:t>
            </a:r>
            <a:r>
              <a:rPr lang="en-US" sz="2300" b="1" dirty="0" err="1"/>
              <a:t>diferenciar</a:t>
            </a:r>
            <a:r>
              <a:rPr lang="en-US" sz="2300" b="1" dirty="0"/>
              <a:t> de forma ostensible </a:t>
            </a:r>
            <a:r>
              <a:rPr lang="en-US" sz="2300" b="1" dirty="0" err="1"/>
              <a:t>cuál</a:t>
            </a:r>
            <a:r>
              <a:rPr lang="en-US" sz="2300" b="1" dirty="0"/>
              <a:t> ha </a:t>
            </a:r>
            <a:r>
              <a:rPr lang="en-US" sz="2300" b="1" dirty="0" err="1"/>
              <a:t>sido</a:t>
            </a:r>
            <a:r>
              <a:rPr lang="en-US" sz="2300" b="1" dirty="0"/>
              <a:t> la </a:t>
            </a:r>
            <a:r>
              <a:rPr lang="en-US" sz="2300" b="1" dirty="0" err="1"/>
              <a:t>contribución</a:t>
            </a:r>
            <a:r>
              <a:rPr lang="en-US" sz="2300" b="1" dirty="0"/>
              <a:t> de </a:t>
            </a:r>
            <a:r>
              <a:rPr lang="en-US" sz="2300" b="1" dirty="0" err="1"/>
              <a:t>cada</a:t>
            </a:r>
            <a:r>
              <a:rPr lang="en-US" sz="2300" b="1" dirty="0"/>
              <a:t> </a:t>
            </a:r>
            <a:r>
              <a:rPr lang="en-US" sz="2300" b="1" dirty="0" err="1"/>
              <a:t>quien</a:t>
            </a:r>
            <a:r>
              <a:rPr lang="en-US" sz="2300" b="1" dirty="0"/>
              <a:t>.</a:t>
            </a:r>
            <a:endParaRPr lang="en-US" sz="2300" b="1" dirty="0">
              <a:cs typeface="Calibri"/>
            </a:endParaRPr>
          </a:p>
          <a:p>
            <a:pPr marL="742950" indent="-228600">
              <a:lnSpc>
                <a:spcPct val="9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2"/>
              </a:solidFill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104" name="Oval 1">
            <a:extLst>
              <a:ext uri="{FF2B5EF4-FFF2-40B4-BE49-F238E27FC236}">
                <a16:creationId xmlns:a16="http://schemas.microsoft.com/office/drawing/2014/main" id="{F1D6E6C0-11C7-4A38-BD12-80741960B5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91411" y="557332"/>
            <a:ext cx="5743337" cy="57433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decorative circles">
            <a:extLst>
              <a:ext uri="{FF2B5EF4-FFF2-40B4-BE49-F238E27FC236}">
                <a16:creationId xmlns:a16="http://schemas.microsoft.com/office/drawing/2014/main" id="{2B16E781-E64A-4007-B0F1-5A50135A4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0062" y="289695"/>
            <a:ext cx="4971115" cy="6138399"/>
            <a:chOff x="6870062" y="289695"/>
            <a:chExt cx="4971115" cy="6138399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6F5849D6-7C1F-435A-8BEB-2A37173B65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43605" y="289695"/>
              <a:ext cx="226735" cy="226735"/>
            </a:xfrm>
            <a:prstGeom prst="ellipse">
              <a:avLst/>
            </a:prstGeom>
            <a:solidFill>
              <a:srgbClr val="974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9C6C5D90-0568-4F1C-9392-536D4E32E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74736" y="5667686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E069E425-421F-469A-9C32-9FB5C16E59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27805" y="5275653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4C31A526-345A-4A63-BA59-FF91204E9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9847" y="59428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F27432B5-3C17-4415-B09A-67FCBD636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1540" y="655922"/>
              <a:ext cx="466441" cy="46644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90E4DDCC-A5A9-4365-876A-7992F2CF4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03560" y="387281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BA5DB42D-36BB-41F6-A512-3AFDD33ADA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63367" y="6122314"/>
              <a:ext cx="305780" cy="3057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E03F45BD-67A0-4732-B626-9ECB4B18E2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0062" y="5959435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1" descr="Nubes rosas y azules">
            <a:extLst>
              <a:ext uri="{FF2B5EF4-FFF2-40B4-BE49-F238E27FC236}">
                <a16:creationId xmlns:a16="http://schemas.microsoft.com/office/drawing/2014/main" id="{E50E51A8-BD60-38B2-96A4-FDA2156375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432" r="6" b="6"/>
          <a:stretch/>
        </p:blipFill>
        <p:spPr>
          <a:xfrm>
            <a:off x="7008478" y="2309423"/>
            <a:ext cx="4323577" cy="1994737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9DA4DCBA-DC71-1F0E-C7EE-4295AE3C44CB}"/>
              </a:ext>
            </a:extLst>
          </p:cNvPr>
          <p:cNvSpPr txBox="1"/>
          <p:nvPr/>
        </p:nvSpPr>
        <p:spPr>
          <a:xfrm>
            <a:off x="7312325" y="3013494"/>
            <a:ext cx="390776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rgbClr val="420023"/>
                </a:solidFill>
                <a:latin typeface="Gill Sans Nova"/>
              </a:rPr>
              <a:t>INSTRUCCIONES</a:t>
            </a:r>
            <a:r>
              <a:rPr lang="en-US" sz="3200" dirty="0">
                <a:solidFill>
                  <a:srgbClr val="420023"/>
                </a:solidFill>
                <a:latin typeface="Gill Sans Nova"/>
              </a:rPr>
              <a:t>​</a:t>
            </a:r>
            <a:r>
              <a:rPr lang="es-ES" sz="3200" dirty="0">
                <a:solidFill>
                  <a:srgbClr val="420023"/>
                </a:solidFill>
                <a:latin typeface="Gill Sans Nova"/>
              </a:rPr>
              <a:t>​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Custom 30">
      <a:dk1>
        <a:sysClr val="windowText" lastClr="000000"/>
      </a:dk1>
      <a:lt1>
        <a:sysClr val="window" lastClr="FFFFFF"/>
      </a:lt1>
      <a:dk2>
        <a:srgbClr val="420023"/>
      </a:dk2>
      <a:lt2>
        <a:srgbClr val="FDFBF9"/>
      </a:lt2>
      <a:accent1>
        <a:srgbClr val="97446E"/>
      </a:accent1>
      <a:accent2>
        <a:srgbClr val="A40056"/>
      </a:accent2>
      <a:accent3>
        <a:srgbClr val="24BEEE"/>
      </a:accent3>
      <a:accent4>
        <a:srgbClr val="91274F"/>
      </a:accent4>
      <a:accent5>
        <a:srgbClr val="F39E29"/>
      </a:accent5>
      <a:accent6>
        <a:srgbClr val="E87450"/>
      </a:accent6>
      <a:hlink>
        <a:srgbClr val="F55D5D"/>
      </a:hlink>
      <a:folHlink>
        <a:srgbClr val="EA3A60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110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Nova</vt:lpstr>
      <vt:lpstr>ConfettiVTI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Pedro Urquijo Arregui</cp:lastModifiedBy>
  <cp:revision>118</cp:revision>
  <dcterms:created xsi:type="dcterms:W3CDTF">2023-07-15T07:24:27Z</dcterms:created>
  <dcterms:modified xsi:type="dcterms:W3CDTF">2023-07-15T08:35:01Z</dcterms:modified>
</cp:coreProperties>
</file>