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37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0463E3E-711E-4F58-8AE0-DC61FACDBF99}" type="datetime1">
              <a:rPr lang="es-ES" smtClean="0"/>
              <a:t>24/10/2023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DEB00-82B1-401B-8941-0136CEB769BF}" type="datetime1">
              <a:rPr lang="es-ES" smtClean="0"/>
              <a:pPr/>
              <a:t>24/10/2023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Editar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34C2EF-8A97-4DAF-B099-E567883644D6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2952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 rtl="0">
              <a:defRPr sz="44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editar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 rtl="0"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7" name="Forma libre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/>
          </a:p>
        </p:txBody>
      </p:sp>
      <p:sp>
        <p:nvSpPr>
          <p:cNvPr id="15" name="Marcador de posición de imagen 14" descr="Marcador de posición vacío para agregar una imagen. Haga clic en el marcador de posición y seleccione la imagen que desee agregar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7" name="Marcador de posición de texto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540000"/>
          </a:xfrm>
        </p:spPr>
        <p:txBody>
          <a:bodyPr rtlCol="0">
            <a:normAutofit/>
          </a:bodyPr>
          <a:lstStyle>
            <a:lvl1pPr marL="0" indent="0" rtl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18" name="Forma libre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19" name="Marcador de posición de imagen 18" descr="Marcador de posición vacío para agregar una imagen. Haga clic en el marcador de posición y seleccione la imagen que desee agregar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20" name="Marcador de posición de texto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540000"/>
          </a:xfrm>
        </p:spPr>
        <p:txBody>
          <a:bodyPr rtlCol="0">
            <a:normAutofit/>
          </a:bodyPr>
          <a:lstStyle>
            <a:lvl1pPr marL="0" indent="0" rtl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 rtl="0"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7" name="Forma libre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/>
          </a:p>
        </p:txBody>
      </p:sp>
      <p:sp>
        <p:nvSpPr>
          <p:cNvPr id="15" name="Marcador de posición de imagen 14" descr="Marcador de posición vacío para agregar una imagen. Haga clic en el marcador de posición y seleccione la imagen que desee agregar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8" name="Forma libre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/>
          </a:p>
        </p:txBody>
      </p:sp>
      <p:sp>
        <p:nvSpPr>
          <p:cNvPr id="19" name="Marcador de posición de imagen 18" descr="Marcador de posición vacío para agregar una imagen. Haga clic en el marcador de posición y seleccione la imagen que desee agregar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" name="Forma libre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/>
          </a:p>
        </p:txBody>
      </p:sp>
      <p:sp>
        <p:nvSpPr>
          <p:cNvPr id="13" name="Marcador de posición de imagen 12" descr="Marcador de posición vacío para agregar una imagen. Haga clic en el marcador de posición y seleccione la imagen que desee agregar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7" name="Marcador de posición de texto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 rtl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nco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 rtl="0"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es-ES" smtClean="0"/>
              <a:t>Haga clic para modificar el estilo de título del patrón</a:t>
            </a:r>
            <a:endParaRPr lang="es" dirty="0"/>
          </a:p>
        </p:txBody>
      </p:sp>
      <p:sp>
        <p:nvSpPr>
          <p:cNvPr id="8" name="Forma libre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/>
          </a:p>
        </p:txBody>
      </p:sp>
      <p:sp>
        <p:nvSpPr>
          <p:cNvPr id="9" name="Marcador de posición de imagen 8" descr="Marcador de posición vacío para agregar una imagen. Haga clic en el marcador de posición y seleccione la imagen que desee agregar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0" name="Forma libre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/>
          </a:p>
        </p:txBody>
      </p:sp>
      <p:sp>
        <p:nvSpPr>
          <p:cNvPr id="11" name="Marcador de posición de imagen 10" descr="Marcador de posición vacío para agregar una imagen. Haga clic en el marcador de posición y seleccione la imagen que desee agregar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" name="Forma libre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/>
          </a:p>
        </p:txBody>
      </p:sp>
      <p:sp>
        <p:nvSpPr>
          <p:cNvPr id="13" name="Marcador de posición de imagen 12" descr="Marcador de posición vacío para agregar una imagen. Haga clic en el marcador de posición y seleccione la imagen que desee agregar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4" name="Forma libre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/>
          </a:p>
        </p:txBody>
      </p:sp>
      <p:sp>
        <p:nvSpPr>
          <p:cNvPr id="15" name="Marcador de posición de imagen 14" descr="Marcador de posición vacío para agregar una imagen. Haga clic en el marcador de posición y seleccione la imagen que desee agregar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20" name="Forma libre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noProof="0" dirty="0"/>
          </a:p>
        </p:txBody>
      </p:sp>
      <p:sp>
        <p:nvSpPr>
          <p:cNvPr id="21" name="Marcador de posición de imagen 20" descr="Marcador de posición vacío para agregar una imagen. Haga clic en el marcador de posición y seleccione la imagen que desee agregar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4880ED-3A1F-41D7-8E0F-3E84A3671A68}" type="datetime1">
              <a:rPr lang="es-ES" noProof="0" smtClean="0"/>
              <a:t>24/10/2023</a:t>
            </a:fld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EEDA9D-402E-447F-8608-B13BDCE806AF}" type="datetime1">
              <a:rPr lang="es-ES" noProof="0" smtClean="0"/>
              <a:t>24/10/2023</a:t>
            </a:fld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2363CB7-5045-4CEF-B79F-27107AB243FE}" type="datetime1">
              <a:rPr lang="es-ES" smtClean="0"/>
              <a:t>24/10/2023</a:t>
            </a:fld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 rtl="0">
              <a:defRPr sz="44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 rtl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89DCFD-D8F9-414E-9E96-7D491AABB19D}" type="datetime1">
              <a:rPr lang="es-ES" noProof="0" smtClean="0"/>
              <a:t>24/10/2023</a:t>
            </a:fld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BDC470-416A-4546-A563-4B4E55AB4D83}" type="datetime1">
              <a:rPr lang="es-ES" noProof="0" smtClean="0"/>
              <a:t>24/10/2023</a:t>
            </a:fld>
            <a:endParaRPr lang="es-ES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FC4896-5E98-4568-A150-68B4B98096D1}" type="datetime1">
              <a:rPr lang="es-ES" noProof="0" smtClean="0"/>
              <a:t>24/10/2023</a:t>
            </a:fld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66EFE2-9FD9-4DB0-985D-5B493B715C4B}" type="datetime1">
              <a:rPr lang="es-ES" noProof="0" smtClean="0"/>
              <a:t>24/10/2023</a:t>
            </a:fld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 rtl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B72A82-7894-4BC5-A8EB-CEEDC3F58109}" type="datetime1">
              <a:rPr lang="es-ES" noProof="0" smtClean="0"/>
              <a:t>24/10/2023</a:t>
            </a:fld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a libre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12" name="Marcador de posición de imagen 11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 rtl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D700C6-E75F-4D68-A30E-3C7F7C317FC4}" type="datetime1">
              <a:rPr lang="es-ES" noProof="0" smtClean="0"/>
              <a:t>24/10/2023</a:t>
            </a:fld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 smtClean="0"/>
              <a:t>Editar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</a:t>
            </a:r>
            <a:r>
              <a:rPr lang="es-ES" noProof="0" dirty="0"/>
              <a:t>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414C5AF-B895-40B7-9EF1-1A87E3FED2CF}" type="datetime1">
              <a:rPr lang="es-ES" noProof="0" smtClean="0"/>
              <a:t>24/10/2023</a:t>
            </a:fld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3352" y="1124744"/>
            <a:ext cx="9217024" cy="2664296"/>
          </a:xfrm>
        </p:spPr>
        <p:txBody>
          <a:bodyPr rtlCol="0">
            <a:noAutofit/>
          </a:bodyPr>
          <a:lstStyle/>
          <a:p>
            <a:pPr algn="just" rtl="0"/>
            <a:r>
              <a:rPr lang="es-ES" sz="16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1º</a:t>
            </a:r>
            <a:r>
              <a:rPr lang="es-ES" sz="1600" dirty="0" smtClean="0">
                <a:latin typeface="Comic Sans MS" panose="030F0702030302020204" pitchFamily="66" charset="0"/>
              </a:rPr>
              <a:t> Lee despacio para entender correctamente lo que se pide en cada actividad.</a:t>
            </a:r>
          </a:p>
          <a:p>
            <a:pPr algn="just" rtl="0">
              <a:lnSpc>
                <a:spcPct val="170000"/>
              </a:lnSpc>
            </a:pPr>
            <a:r>
              <a:rPr lang="es-ES" sz="16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2º</a:t>
            </a:r>
            <a:r>
              <a:rPr lang="es-ES" sz="1600" dirty="0">
                <a:latin typeface="Comic Sans MS" panose="030F0702030302020204" pitchFamily="66" charset="0"/>
              </a:rPr>
              <a:t> </a:t>
            </a:r>
            <a:r>
              <a:rPr lang="es-ES" sz="1600" dirty="0" smtClean="0">
                <a:latin typeface="Comic Sans MS" panose="030F0702030302020204" pitchFamily="66" charset="0"/>
              </a:rPr>
              <a:t>Hasta la actividad número 3 es obligatorio. Si al llegar a esta actividad has encontrado alguna dificultad, pasa directamente al REPOSTAJE, después podrás continuar a la META o podrás regresar para comprender mejor las actividades en las que has tenido </a:t>
            </a:r>
            <a:r>
              <a:rPr lang="es-ES" sz="1600" dirty="0" smtClean="0">
                <a:latin typeface="Comic Sans MS" panose="030F0702030302020204" pitchFamily="66" charset="0"/>
              </a:rPr>
              <a:t>problemas.</a:t>
            </a:r>
          </a:p>
          <a:p>
            <a:pPr algn="just" rtl="0">
              <a:lnSpc>
                <a:spcPct val="170000"/>
              </a:lnSpc>
            </a:pPr>
            <a:r>
              <a:rPr lang="es-ES" sz="16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3º</a:t>
            </a:r>
            <a:r>
              <a:rPr lang="es-ES" sz="1600" dirty="0" smtClean="0">
                <a:latin typeface="Comic Sans MS" panose="030F0702030302020204" pitchFamily="66" charset="0"/>
              </a:rPr>
              <a:t> </a:t>
            </a:r>
            <a:r>
              <a:rPr lang="es-ES" sz="1600" dirty="0" smtClean="0">
                <a:latin typeface="Comic Sans MS" panose="030F0702030302020204" pitchFamily="66" charset="0"/>
              </a:rPr>
              <a:t>Recuerda disfrutar en el proceso. No se trata de llegar lo antes posible, se trata de hacerlo bien, no de llegar antes que nadie.</a:t>
            </a:r>
            <a:endParaRPr lang="es-ES" sz="1600" dirty="0">
              <a:latin typeface="Comic Sans MS" panose="030F0702030302020204" pitchFamily="66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63352" y="188640"/>
            <a:ext cx="11737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Instrucciones para realizar tu espacio de actividades…</a:t>
            </a:r>
            <a:endParaRPr lang="es-ES" sz="32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19336" y="6309320"/>
            <a:ext cx="9865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Manuel </a:t>
            </a:r>
            <a:r>
              <a:rPr lang="es-ES" b="1" dirty="0" err="1" smtClean="0"/>
              <a:t>Mazuecos</a:t>
            </a:r>
            <a:r>
              <a:rPr lang="es-ES" b="1" dirty="0" smtClean="0"/>
              <a:t> </a:t>
            </a:r>
            <a:r>
              <a:rPr lang="es-ES" b="1" dirty="0" err="1" smtClean="0"/>
              <a:t>Fdez</a:t>
            </a:r>
            <a:r>
              <a:rPr lang="es-ES" b="1" dirty="0" smtClean="0"/>
              <a:t>-Pacheco                        2º Ed. Primaria                     Matemáticas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miguito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7122_TF03896101.potx" id="{54DDF90D-4D8C-4C0B-8E7A-27FE1D9E818D}" vid="{D83EF4BC-2653-47A8-9905-60BE1DC3223F}"/>
    </a:ext>
  </a:extLst>
</a:theme>
</file>

<file path=ppt/theme/theme2.xml><?xml version="1.0" encoding="utf-8"?>
<a:theme xmlns:a="http://schemas.openxmlformats.org/drawingml/2006/main" name="Tema de Offic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A15C6C-6BB6-4DB6-B7D6-7F14EAB2CC5C}">
  <ds:schemaRefs>
    <ds:schemaRef ds:uri="http://purl.org/dc/dcmitype/"/>
    <ds:schemaRef ds:uri="http://schemas.microsoft.com/office/infopath/2007/PartnerControls"/>
    <ds:schemaRef ds:uri="40262f94-9f35-4ac3-9a90-690165a166b7"/>
    <ds:schemaRef ds:uri="http://purl.org/dc/elements/1.1/"/>
    <ds:schemaRef ds:uri="http://schemas.microsoft.com/office/2006/documentManagement/types"/>
    <ds:schemaRef ds:uri="a4f35948-e619-41b3-aa29-22878b09cfd2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educativa de niños en el patio de la escuela (álbum panorámico)</Template>
  <TotalTime>21</TotalTime>
  <Words>106</Words>
  <Application>Microsoft Office PowerPoint</Application>
  <PresentationFormat>Panorámica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Comic Sans MS</vt:lpstr>
      <vt:lpstr>Times New Roman</vt:lpstr>
      <vt:lpstr>Amiguitos 16x9</vt:lpstr>
      <vt:lpstr>Presentación de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del título</dc:title>
  <dc:creator>madrid</dc:creator>
  <cp:keywords/>
  <cp:lastModifiedBy>madrid</cp:lastModifiedBy>
  <cp:revision>11</cp:revision>
  <dcterms:created xsi:type="dcterms:W3CDTF">2023-10-24T10:10:31Z</dcterms:created>
  <dcterms:modified xsi:type="dcterms:W3CDTF">2023-10-24T12:18:27Z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