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57" r:id="rId5"/>
  </p:sldIdLst>
  <p:sldSz cx="12192000" cy="6858000"/>
  <p:notesSz cx="6858000" cy="9144000"/>
  <p:defaultTextStyle>
    <a:defPPr rtl="0"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90" d="100"/>
          <a:sy n="90" d="100"/>
        </p:scale>
        <p:origin x="3774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s-ES" dirty="0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00463E3E-711E-4F58-8AE0-DC61FACDBF99}" type="datetime1">
              <a:rPr lang="es-ES" smtClean="0"/>
              <a:t>24/10/2023</a:t>
            </a:fld>
            <a:endParaRPr lang="es-ES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s-ES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50AD62A-9EE1-43E3-A7E5-D268F71DF3EB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4364482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s-ES" noProof="0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4DEB00-82B1-401B-8941-0136CEB769BF}" type="datetime1">
              <a:rPr lang="es-ES" smtClean="0"/>
              <a:pPr/>
              <a:t>24/10/2023</a:t>
            </a:fld>
            <a:endParaRPr lang="es-ES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s-ES" noProof="0" dirty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s-ES" noProof="0" dirty="0" smtClean="0"/>
              <a:t>Editar el estilo de texto del patrón</a:t>
            </a:r>
          </a:p>
          <a:p>
            <a:pPr lvl="1" rtl="0"/>
            <a:r>
              <a:rPr lang="es-ES" noProof="0" dirty="0" smtClean="0"/>
              <a:t>Segundo nivel</a:t>
            </a:r>
          </a:p>
          <a:p>
            <a:pPr lvl="2" rtl="0"/>
            <a:r>
              <a:rPr lang="es-ES" noProof="0" dirty="0" smtClean="0"/>
              <a:t>Tercer nivel</a:t>
            </a:r>
          </a:p>
          <a:p>
            <a:pPr lvl="3" rtl="0"/>
            <a:r>
              <a:rPr lang="es-ES" noProof="0" dirty="0" smtClean="0"/>
              <a:t>Cuarto nivel</a:t>
            </a:r>
          </a:p>
          <a:p>
            <a:pPr lvl="4" rtl="0"/>
            <a:r>
              <a:rPr lang="es-ES" noProof="0" dirty="0" smtClean="0"/>
              <a:t>Quinto nivel</a:t>
            </a:r>
            <a:endParaRPr lang="es-ES" noProof="0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s-ES" noProof="0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5534C2EF-8A97-4DAF-B099-E567883644D6}" type="slidenum">
              <a:rPr lang="es-ES" noProof="0" smtClean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718091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noProof="0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5534C2EF-8A97-4DAF-B099-E567883644D6}" type="slidenum">
              <a:rPr lang="es-ES" smtClean="0"/>
              <a:t>1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229523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24" r="323" b="422"/>
          <a:stretch/>
        </p:blipFill>
        <p:spPr>
          <a:xfrm>
            <a:off x="0" y="0"/>
            <a:ext cx="12188952" cy="685800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38200" y="533400"/>
            <a:ext cx="8458200" cy="1828800"/>
          </a:xfrm>
        </p:spPr>
        <p:txBody>
          <a:bodyPr rtlCol="0" anchor="b">
            <a:normAutofit/>
          </a:bodyPr>
          <a:lstStyle>
            <a:lvl1pPr algn="l" rtl="0">
              <a:defRPr sz="4400"/>
            </a:lvl1pPr>
          </a:lstStyle>
          <a:p>
            <a:pPr rtl="0"/>
            <a:r>
              <a:rPr lang="es-ES" noProof="0" smtClean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838200" y="2438400"/>
            <a:ext cx="7086600" cy="914400"/>
          </a:xfrm>
        </p:spPr>
        <p:txBody>
          <a:bodyPr rtlCol="0">
            <a:normAutofit/>
          </a:bodyPr>
          <a:lstStyle>
            <a:lvl1pPr marL="0" indent="0" algn="l">
              <a:spcBef>
                <a:spcPts val="1200"/>
              </a:spcBef>
              <a:buNone/>
              <a:defRPr sz="2400"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es-ES" noProof="0" smtClean="0"/>
              <a:t>Haga clic para editar el estilo de subtítulo del patrón</a:t>
            </a:r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4154451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os imágenes con leyend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5" y="1716"/>
            <a:ext cx="12188952" cy="6856284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28580" y="5791200"/>
            <a:ext cx="8115419" cy="701674"/>
          </a:xfrm>
        </p:spPr>
        <p:txBody>
          <a:bodyPr vert="horz" lIns="91440" tIns="45720" rIns="91440" bIns="45720" rtlCol="0" anchor="b">
            <a:normAutofit/>
          </a:bodyPr>
          <a:lstStyle>
            <a:lvl1pPr rtl="0">
              <a:defRPr lang="en-US" sz="2400">
                <a:solidFill>
                  <a:schemeClr val="accent1"/>
                </a:solidFill>
              </a:defRPr>
            </a:lvl1pPr>
          </a:lstStyle>
          <a:p>
            <a:pPr lvl="0" rtl="0"/>
            <a:r>
              <a:rPr lang="es-ES" noProof="0" smtClean="0"/>
              <a:t>Haga clic para modificar el estilo de título del patrón</a:t>
            </a:r>
            <a:endParaRPr lang="es-ES" noProof="0" dirty="0"/>
          </a:p>
        </p:txBody>
      </p:sp>
      <p:sp>
        <p:nvSpPr>
          <p:cNvPr id="7" name="Forma libre 5"/>
          <p:cNvSpPr>
            <a:spLocks/>
          </p:cNvSpPr>
          <p:nvPr/>
        </p:nvSpPr>
        <p:spPr bwMode="gray">
          <a:xfrm>
            <a:off x="762000" y="933449"/>
            <a:ext cx="4114800" cy="4109465"/>
          </a:xfrm>
          <a:custGeom>
            <a:avLst/>
            <a:gdLst>
              <a:gd name="T0" fmla="*/ 870 w 933"/>
              <a:gd name="T1" fmla="*/ 64 h 1275"/>
              <a:gd name="T2" fmla="*/ 870 w 933"/>
              <a:gd name="T3" fmla="*/ 1213 h 1275"/>
              <a:gd name="T4" fmla="*/ 61 w 933"/>
              <a:gd name="T5" fmla="*/ 1213 h 1275"/>
              <a:gd name="T6" fmla="*/ 61 w 933"/>
              <a:gd name="T7" fmla="*/ 64 h 1275"/>
              <a:gd name="T8" fmla="*/ 870 w 933"/>
              <a:gd name="T9" fmla="*/ 64 h 12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3" h="1275">
                <a:moveTo>
                  <a:pt x="870" y="64"/>
                </a:moveTo>
                <a:cubicBezTo>
                  <a:pt x="933" y="128"/>
                  <a:pt x="922" y="1160"/>
                  <a:pt x="870" y="1213"/>
                </a:cubicBezTo>
                <a:cubicBezTo>
                  <a:pt x="817" y="1266"/>
                  <a:pt x="121" y="1275"/>
                  <a:pt x="61" y="1213"/>
                </a:cubicBezTo>
                <a:cubicBezTo>
                  <a:pt x="0" y="1151"/>
                  <a:pt x="3" y="123"/>
                  <a:pt x="61" y="64"/>
                </a:cubicBezTo>
                <a:cubicBezTo>
                  <a:pt x="118" y="5"/>
                  <a:pt x="806" y="0"/>
                  <a:pt x="870" y="64"/>
                </a:cubicBezTo>
                <a:close/>
              </a:path>
            </a:pathLst>
          </a:custGeom>
          <a:solidFill>
            <a:srgbClr val="FFFFFF"/>
          </a:solidFill>
          <a:effectLst>
            <a:outerShdw blurRad="317500" dist="63500" dir="2700000" algn="tl" rotWithShape="0">
              <a:prstClr val="black">
                <a:alpha val="3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en-US"/>
          </a:p>
        </p:txBody>
      </p:sp>
      <p:sp>
        <p:nvSpPr>
          <p:cNvPr id="15" name="Marcador de posición de imagen 14" descr="Marcador de posición vacío para agregar una imagen. Haga clic en el marcador de posición y seleccione la imagen que desee agregar"/>
          <p:cNvSpPr>
            <a:spLocks noGrp="1"/>
          </p:cNvSpPr>
          <p:nvPr>
            <p:ph type="pic" sz="quarter" idx="13"/>
          </p:nvPr>
        </p:nvSpPr>
        <p:spPr>
          <a:xfrm>
            <a:off x="992435" y="1113022"/>
            <a:ext cx="3638453" cy="3750319"/>
          </a:xfrm>
          <a:custGeom>
            <a:avLst/>
            <a:gdLst>
              <a:gd name="connsiteX0" fmla="*/ 1744346 w 3503695"/>
              <a:gd name="connsiteY0" fmla="*/ 62 h 4031418"/>
              <a:gd name="connsiteX1" fmla="*/ 3334838 w 3503695"/>
              <a:gd name="connsiteY1" fmla="*/ 150223 h 4031418"/>
              <a:gd name="connsiteX2" fmla="*/ 3334838 w 3503695"/>
              <a:gd name="connsiteY2" fmla="*/ 3890810 h 4031418"/>
              <a:gd name="connsiteX3" fmla="*/ 174362 w 3503695"/>
              <a:gd name="connsiteY3" fmla="*/ 3890810 h 4031418"/>
              <a:gd name="connsiteX4" fmla="*/ 174362 w 3503695"/>
              <a:gd name="connsiteY4" fmla="*/ 150223 h 4031418"/>
              <a:gd name="connsiteX5" fmla="*/ 1744346 w 3503695"/>
              <a:gd name="connsiteY5" fmla="*/ 62 h 4031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03695" h="4031418">
                <a:moveTo>
                  <a:pt x="1744346" y="62"/>
                </a:moveTo>
                <a:cubicBezTo>
                  <a:pt x="2475376" y="-1972"/>
                  <a:pt x="3209826" y="46047"/>
                  <a:pt x="3334838" y="150223"/>
                </a:cubicBezTo>
                <a:cubicBezTo>
                  <a:pt x="3580957" y="358576"/>
                  <a:pt x="3537984" y="3718268"/>
                  <a:pt x="3334838" y="3890810"/>
                </a:cubicBezTo>
                <a:cubicBezTo>
                  <a:pt x="3127786" y="4063352"/>
                  <a:pt x="408761" y="4092652"/>
                  <a:pt x="174362" y="3890810"/>
                </a:cubicBezTo>
                <a:cubicBezTo>
                  <a:pt x="-63943" y="3688968"/>
                  <a:pt x="-52223" y="342299"/>
                  <a:pt x="174362" y="150223"/>
                </a:cubicBezTo>
                <a:cubicBezTo>
                  <a:pt x="285702" y="54185"/>
                  <a:pt x="1013315" y="2097"/>
                  <a:pt x="1744346" y="62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txBody>
          <a:bodyPr wrap="square" tIns="365760" rtlCol="0">
            <a:no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es-ES" noProof="0" smtClean="0"/>
              <a:t>Haga clic en el icono para agregar una imagen</a:t>
            </a:r>
            <a:endParaRPr lang="es-ES" noProof="0" dirty="0"/>
          </a:p>
        </p:txBody>
      </p:sp>
      <p:sp>
        <p:nvSpPr>
          <p:cNvPr id="17" name="Marcador de posición de texto 16"/>
          <p:cNvSpPr>
            <a:spLocks noGrp="1"/>
          </p:cNvSpPr>
          <p:nvPr>
            <p:ph type="body" sz="quarter" idx="14"/>
          </p:nvPr>
        </p:nvSpPr>
        <p:spPr>
          <a:xfrm>
            <a:off x="1028581" y="5181600"/>
            <a:ext cx="3566160" cy="540000"/>
          </a:xfrm>
        </p:spPr>
        <p:txBody>
          <a:bodyPr rtlCol="0">
            <a:normAutofit/>
          </a:bodyPr>
          <a:lstStyle>
            <a:lvl1pPr marL="0" indent="0" rtl="0">
              <a:buNone/>
              <a:defRPr sz="1800"/>
            </a:lvl1pPr>
            <a:lvl2pPr marL="0" indent="0">
              <a:spcBef>
                <a:spcPts val="1200"/>
              </a:spcBef>
              <a:buNone/>
              <a:defRPr sz="1800"/>
            </a:lvl2pPr>
            <a:lvl3pPr marL="0" indent="0">
              <a:spcBef>
                <a:spcPts val="1200"/>
              </a:spcBef>
              <a:buNone/>
              <a:defRPr sz="1800"/>
            </a:lvl3pPr>
            <a:lvl4pPr marL="0" indent="0">
              <a:spcBef>
                <a:spcPts val="1200"/>
              </a:spcBef>
              <a:buNone/>
              <a:defRPr sz="1800"/>
            </a:lvl4pPr>
            <a:lvl5pPr marL="0" indent="0">
              <a:spcBef>
                <a:spcPts val="1200"/>
              </a:spcBef>
              <a:buNone/>
              <a:defRPr sz="1800"/>
            </a:lvl5pPr>
          </a:lstStyle>
          <a:p>
            <a:pPr lvl="0" rtl="0"/>
            <a:r>
              <a:rPr lang="es-ES" noProof="0" smtClean="0"/>
              <a:t>Editar el estilo de texto del patrón</a:t>
            </a:r>
          </a:p>
        </p:txBody>
      </p:sp>
      <p:sp>
        <p:nvSpPr>
          <p:cNvPr id="18" name="Forma libre 5"/>
          <p:cNvSpPr>
            <a:spLocks/>
          </p:cNvSpPr>
          <p:nvPr/>
        </p:nvSpPr>
        <p:spPr bwMode="gray">
          <a:xfrm>
            <a:off x="5300133" y="933449"/>
            <a:ext cx="4114800" cy="4109465"/>
          </a:xfrm>
          <a:custGeom>
            <a:avLst/>
            <a:gdLst>
              <a:gd name="T0" fmla="*/ 870 w 933"/>
              <a:gd name="T1" fmla="*/ 64 h 1275"/>
              <a:gd name="T2" fmla="*/ 870 w 933"/>
              <a:gd name="T3" fmla="*/ 1213 h 1275"/>
              <a:gd name="T4" fmla="*/ 61 w 933"/>
              <a:gd name="T5" fmla="*/ 1213 h 1275"/>
              <a:gd name="T6" fmla="*/ 61 w 933"/>
              <a:gd name="T7" fmla="*/ 64 h 1275"/>
              <a:gd name="T8" fmla="*/ 870 w 933"/>
              <a:gd name="T9" fmla="*/ 64 h 12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3" h="1275">
                <a:moveTo>
                  <a:pt x="870" y="64"/>
                </a:moveTo>
                <a:cubicBezTo>
                  <a:pt x="933" y="128"/>
                  <a:pt x="922" y="1160"/>
                  <a:pt x="870" y="1213"/>
                </a:cubicBezTo>
                <a:cubicBezTo>
                  <a:pt x="817" y="1266"/>
                  <a:pt x="121" y="1275"/>
                  <a:pt x="61" y="1213"/>
                </a:cubicBezTo>
                <a:cubicBezTo>
                  <a:pt x="0" y="1151"/>
                  <a:pt x="3" y="123"/>
                  <a:pt x="61" y="64"/>
                </a:cubicBezTo>
                <a:cubicBezTo>
                  <a:pt x="118" y="5"/>
                  <a:pt x="806" y="0"/>
                  <a:pt x="870" y="64"/>
                </a:cubicBezTo>
                <a:close/>
              </a:path>
            </a:pathLst>
          </a:custGeom>
          <a:solidFill>
            <a:srgbClr val="FFFFFF"/>
          </a:solidFill>
          <a:effectLst>
            <a:outerShdw blurRad="317500" dist="63500" dir="2700000" algn="tl" rotWithShape="0">
              <a:prstClr val="black">
                <a:alpha val="3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es-ES" noProof="0" dirty="0"/>
          </a:p>
        </p:txBody>
      </p:sp>
      <p:sp>
        <p:nvSpPr>
          <p:cNvPr id="19" name="Marcador de posición de imagen 18" descr="Marcador de posición vacío para agregar una imagen. Haga clic en el marcador de posición y seleccione la imagen que desee agregar"/>
          <p:cNvSpPr>
            <a:spLocks noGrp="1"/>
          </p:cNvSpPr>
          <p:nvPr>
            <p:ph type="pic" sz="quarter" idx="15"/>
          </p:nvPr>
        </p:nvSpPr>
        <p:spPr>
          <a:xfrm>
            <a:off x="5530568" y="1113022"/>
            <a:ext cx="3638453" cy="3750319"/>
          </a:xfrm>
          <a:custGeom>
            <a:avLst/>
            <a:gdLst>
              <a:gd name="connsiteX0" fmla="*/ 1744346 w 3503695"/>
              <a:gd name="connsiteY0" fmla="*/ 62 h 4031418"/>
              <a:gd name="connsiteX1" fmla="*/ 3334838 w 3503695"/>
              <a:gd name="connsiteY1" fmla="*/ 150223 h 4031418"/>
              <a:gd name="connsiteX2" fmla="*/ 3334838 w 3503695"/>
              <a:gd name="connsiteY2" fmla="*/ 3890810 h 4031418"/>
              <a:gd name="connsiteX3" fmla="*/ 174362 w 3503695"/>
              <a:gd name="connsiteY3" fmla="*/ 3890810 h 4031418"/>
              <a:gd name="connsiteX4" fmla="*/ 174362 w 3503695"/>
              <a:gd name="connsiteY4" fmla="*/ 150223 h 4031418"/>
              <a:gd name="connsiteX5" fmla="*/ 1744346 w 3503695"/>
              <a:gd name="connsiteY5" fmla="*/ 62 h 4031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03695" h="4031418">
                <a:moveTo>
                  <a:pt x="1744346" y="62"/>
                </a:moveTo>
                <a:cubicBezTo>
                  <a:pt x="2475376" y="-1972"/>
                  <a:pt x="3209826" y="46047"/>
                  <a:pt x="3334838" y="150223"/>
                </a:cubicBezTo>
                <a:cubicBezTo>
                  <a:pt x="3580957" y="358576"/>
                  <a:pt x="3537984" y="3718268"/>
                  <a:pt x="3334838" y="3890810"/>
                </a:cubicBezTo>
                <a:cubicBezTo>
                  <a:pt x="3127786" y="4063352"/>
                  <a:pt x="408761" y="4092652"/>
                  <a:pt x="174362" y="3890810"/>
                </a:cubicBezTo>
                <a:cubicBezTo>
                  <a:pt x="-63943" y="3688968"/>
                  <a:pt x="-52223" y="342299"/>
                  <a:pt x="174362" y="150223"/>
                </a:cubicBezTo>
                <a:cubicBezTo>
                  <a:pt x="285702" y="54185"/>
                  <a:pt x="1013315" y="2097"/>
                  <a:pt x="1744346" y="62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txBody>
          <a:bodyPr wrap="square" tIns="365760" rtlCol="0">
            <a:no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es-ES" noProof="0" smtClean="0"/>
              <a:t>Haga clic en el icono para agregar una imagen</a:t>
            </a:r>
            <a:endParaRPr lang="es-ES" noProof="0" dirty="0"/>
          </a:p>
        </p:txBody>
      </p:sp>
      <p:sp>
        <p:nvSpPr>
          <p:cNvPr id="20" name="Marcador de posición de texto 16"/>
          <p:cNvSpPr>
            <a:spLocks noGrp="1"/>
          </p:cNvSpPr>
          <p:nvPr>
            <p:ph type="body" sz="quarter" idx="16"/>
          </p:nvPr>
        </p:nvSpPr>
        <p:spPr>
          <a:xfrm>
            <a:off x="5566714" y="5181600"/>
            <a:ext cx="3566160" cy="540000"/>
          </a:xfrm>
        </p:spPr>
        <p:txBody>
          <a:bodyPr rtlCol="0">
            <a:normAutofit/>
          </a:bodyPr>
          <a:lstStyle>
            <a:lvl1pPr marL="0" indent="0" rtl="0">
              <a:buNone/>
              <a:defRPr sz="1800"/>
            </a:lvl1pPr>
            <a:lvl2pPr marL="0" indent="0">
              <a:spcBef>
                <a:spcPts val="1200"/>
              </a:spcBef>
              <a:buNone/>
              <a:defRPr sz="1800"/>
            </a:lvl2pPr>
            <a:lvl3pPr marL="0" indent="0">
              <a:spcBef>
                <a:spcPts val="1200"/>
              </a:spcBef>
              <a:buNone/>
              <a:defRPr sz="1800"/>
            </a:lvl3pPr>
            <a:lvl4pPr marL="0" indent="0">
              <a:spcBef>
                <a:spcPts val="1200"/>
              </a:spcBef>
              <a:buNone/>
              <a:defRPr sz="1800"/>
            </a:lvl4pPr>
            <a:lvl5pPr marL="0" indent="0">
              <a:spcBef>
                <a:spcPts val="1200"/>
              </a:spcBef>
              <a:buNone/>
              <a:defRPr sz="1800"/>
            </a:lvl5pPr>
          </a:lstStyle>
          <a:p>
            <a:pPr lvl="0" rtl="0"/>
            <a:r>
              <a:rPr lang="es-ES" noProof="0" smtClean="0"/>
              <a:t>Editar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2037772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res imágenes con ley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5" y="1716"/>
            <a:ext cx="12188952" cy="6856284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28580" y="5305424"/>
            <a:ext cx="8104083" cy="579921"/>
          </a:xfrm>
        </p:spPr>
        <p:txBody>
          <a:bodyPr rtlCol="0">
            <a:normAutofit/>
          </a:bodyPr>
          <a:lstStyle>
            <a:lvl1pPr rtl="0">
              <a:defRPr sz="2400">
                <a:solidFill>
                  <a:schemeClr val="accent1"/>
                </a:solidFill>
              </a:defRPr>
            </a:lvl1pPr>
          </a:lstStyle>
          <a:p>
            <a:pPr rtl="0"/>
            <a:r>
              <a:rPr lang="es-ES" noProof="0" smtClean="0"/>
              <a:t>Haga clic para modificar el estilo de título del patrón</a:t>
            </a:r>
            <a:endParaRPr lang="es-ES" noProof="0" dirty="0"/>
          </a:p>
        </p:txBody>
      </p:sp>
      <p:sp>
        <p:nvSpPr>
          <p:cNvPr id="7" name="Forma libre 5"/>
          <p:cNvSpPr>
            <a:spLocks/>
          </p:cNvSpPr>
          <p:nvPr/>
        </p:nvSpPr>
        <p:spPr bwMode="gray">
          <a:xfrm>
            <a:off x="762000" y="933449"/>
            <a:ext cx="5334000" cy="4109465"/>
          </a:xfrm>
          <a:custGeom>
            <a:avLst/>
            <a:gdLst>
              <a:gd name="T0" fmla="*/ 870 w 933"/>
              <a:gd name="T1" fmla="*/ 64 h 1275"/>
              <a:gd name="T2" fmla="*/ 870 w 933"/>
              <a:gd name="T3" fmla="*/ 1213 h 1275"/>
              <a:gd name="T4" fmla="*/ 61 w 933"/>
              <a:gd name="T5" fmla="*/ 1213 h 1275"/>
              <a:gd name="T6" fmla="*/ 61 w 933"/>
              <a:gd name="T7" fmla="*/ 64 h 1275"/>
              <a:gd name="T8" fmla="*/ 870 w 933"/>
              <a:gd name="T9" fmla="*/ 64 h 12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3" h="1275">
                <a:moveTo>
                  <a:pt x="870" y="64"/>
                </a:moveTo>
                <a:cubicBezTo>
                  <a:pt x="933" y="128"/>
                  <a:pt x="922" y="1160"/>
                  <a:pt x="870" y="1213"/>
                </a:cubicBezTo>
                <a:cubicBezTo>
                  <a:pt x="817" y="1266"/>
                  <a:pt x="121" y="1275"/>
                  <a:pt x="61" y="1213"/>
                </a:cubicBezTo>
                <a:cubicBezTo>
                  <a:pt x="0" y="1151"/>
                  <a:pt x="3" y="123"/>
                  <a:pt x="61" y="64"/>
                </a:cubicBezTo>
                <a:cubicBezTo>
                  <a:pt x="118" y="5"/>
                  <a:pt x="806" y="0"/>
                  <a:pt x="870" y="64"/>
                </a:cubicBezTo>
                <a:close/>
              </a:path>
            </a:pathLst>
          </a:custGeom>
          <a:solidFill>
            <a:srgbClr val="FFFFFF"/>
          </a:solidFill>
          <a:effectLst>
            <a:outerShdw blurRad="317500" dist="63500" dir="2700000" algn="tl" rotWithShape="0">
              <a:prstClr val="black">
                <a:alpha val="3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en-US"/>
          </a:p>
        </p:txBody>
      </p:sp>
      <p:sp>
        <p:nvSpPr>
          <p:cNvPr id="15" name="Marcador de posición de imagen 14" descr="Marcador de posición vacío para agregar una imagen. Haga clic en el marcador de posición y seleccione la imagen que desee agregar"/>
          <p:cNvSpPr>
            <a:spLocks noGrp="1"/>
          </p:cNvSpPr>
          <p:nvPr>
            <p:ph type="pic" sz="quarter" idx="13"/>
          </p:nvPr>
        </p:nvSpPr>
        <p:spPr>
          <a:xfrm>
            <a:off x="991888" y="1113022"/>
            <a:ext cx="4874224" cy="3750319"/>
          </a:xfrm>
          <a:custGeom>
            <a:avLst/>
            <a:gdLst>
              <a:gd name="connsiteX0" fmla="*/ 1744346 w 3503695"/>
              <a:gd name="connsiteY0" fmla="*/ 62 h 4031418"/>
              <a:gd name="connsiteX1" fmla="*/ 3334838 w 3503695"/>
              <a:gd name="connsiteY1" fmla="*/ 150223 h 4031418"/>
              <a:gd name="connsiteX2" fmla="*/ 3334838 w 3503695"/>
              <a:gd name="connsiteY2" fmla="*/ 3890810 h 4031418"/>
              <a:gd name="connsiteX3" fmla="*/ 174362 w 3503695"/>
              <a:gd name="connsiteY3" fmla="*/ 3890810 h 4031418"/>
              <a:gd name="connsiteX4" fmla="*/ 174362 w 3503695"/>
              <a:gd name="connsiteY4" fmla="*/ 150223 h 4031418"/>
              <a:gd name="connsiteX5" fmla="*/ 1744346 w 3503695"/>
              <a:gd name="connsiteY5" fmla="*/ 62 h 4031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03695" h="4031418">
                <a:moveTo>
                  <a:pt x="1744346" y="62"/>
                </a:moveTo>
                <a:cubicBezTo>
                  <a:pt x="2475376" y="-1972"/>
                  <a:pt x="3209826" y="46047"/>
                  <a:pt x="3334838" y="150223"/>
                </a:cubicBezTo>
                <a:cubicBezTo>
                  <a:pt x="3580957" y="358576"/>
                  <a:pt x="3537984" y="3718268"/>
                  <a:pt x="3334838" y="3890810"/>
                </a:cubicBezTo>
                <a:cubicBezTo>
                  <a:pt x="3127786" y="4063352"/>
                  <a:pt x="408761" y="4092652"/>
                  <a:pt x="174362" y="3890810"/>
                </a:cubicBezTo>
                <a:cubicBezTo>
                  <a:pt x="-63943" y="3688968"/>
                  <a:pt x="-52223" y="342299"/>
                  <a:pt x="174362" y="150223"/>
                </a:cubicBezTo>
                <a:cubicBezTo>
                  <a:pt x="285702" y="54185"/>
                  <a:pt x="1013315" y="2097"/>
                  <a:pt x="1744346" y="62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txBody>
          <a:bodyPr wrap="square" tIns="365760" rtlCol="0">
            <a:no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es-ES" noProof="0" smtClean="0"/>
              <a:t>Haga clic en el icono para agregar una imagen</a:t>
            </a:r>
            <a:endParaRPr lang="es-ES" noProof="0" dirty="0"/>
          </a:p>
        </p:txBody>
      </p:sp>
      <p:sp>
        <p:nvSpPr>
          <p:cNvPr id="18" name="Forma libre 5"/>
          <p:cNvSpPr>
            <a:spLocks/>
          </p:cNvSpPr>
          <p:nvPr/>
        </p:nvSpPr>
        <p:spPr bwMode="gray">
          <a:xfrm>
            <a:off x="6323873" y="967316"/>
            <a:ext cx="2990942" cy="1934384"/>
          </a:xfrm>
          <a:custGeom>
            <a:avLst/>
            <a:gdLst>
              <a:gd name="T0" fmla="*/ 870 w 933"/>
              <a:gd name="T1" fmla="*/ 64 h 1275"/>
              <a:gd name="T2" fmla="*/ 870 w 933"/>
              <a:gd name="T3" fmla="*/ 1213 h 1275"/>
              <a:gd name="T4" fmla="*/ 61 w 933"/>
              <a:gd name="T5" fmla="*/ 1213 h 1275"/>
              <a:gd name="T6" fmla="*/ 61 w 933"/>
              <a:gd name="T7" fmla="*/ 64 h 1275"/>
              <a:gd name="T8" fmla="*/ 870 w 933"/>
              <a:gd name="T9" fmla="*/ 64 h 12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3" h="1275">
                <a:moveTo>
                  <a:pt x="870" y="64"/>
                </a:moveTo>
                <a:cubicBezTo>
                  <a:pt x="933" y="128"/>
                  <a:pt x="922" y="1160"/>
                  <a:pt x="870" y="1213"/>
                </a:cubicBezTo>
                <a:cubicBezTo>
                  <a:pt x="817" y="1266"/>
                  <a:pt x="121" y="1275"/>
                  <a:pt x="61" y="1213"/>
                </a:cubicBezTo>
                <a:cubicBezTo>
                  <a:pt x="0" y="1151"/>
                  <a:pt x="3" y="123"/>
                  <a:pt x="61" y="64"/>
                </a:cubicBezTo>
                <a:cubicBezTo>
                  <a:pt x="118" y="5"/>
                  <a:pt x="806" y="0"/>
                  <a:pt x="870" y="64"/>
                </a:cubicBezTo>
                <a:close/>
              </a:path>
            </a:pathLst>
          </a:custGeom>
          <a:solidFill>
            <a:srgbClr val="FFFFFF"/>
          </a:solidFill>
          <a:effectLst>
            <a:outerShdw blurRad="317500" dist="63500" dir="2700000" algn="tl" rotWithShape="0">
              <a:prstClr val="black">
                <a:alpha val="3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en-US"/>
          </a:p>
        </p:txBody>
      </p:sp>
      <p:sp>
        <p:nvSpPr>
          <p:cNvPr id="19" name="Marcador de posición de imagen 18" descr="Marcador de posición vacío para agregar una imagen. Haga clic en el marcador de posición y seleccione la imagen que desee agregar"/>
          <p:cNvSpPr>
            <a:spLocks noGrp="1"/>
          </p:cNvSpPr>
          <p:nvPr>
            <p:ph type="pic" sz="quarter" idx="15"/>
          </p:nvPr>
        </p:nvSpPr>
        <p:spPr>
          <a:xfrm>
            <a:off x="6506025" y="1109743"/>
            <a:ext cx="2626638" cy="1649530"/>
          </a:xfrm>
          <a:custGeom>
            <a:avLst/>
            <a:gdLst>
              <a:gd name="connsiteX0" fmla="*/ 1744346 w 3503695"/>
              <a:gd name="connsiteY0" fmla="*/ 62 h 4031418"/>
              <a:gd name="connsiteX1" fmla="*/ 3334838 w 3503695"/>
              <a:gd name="connsiteY1" fmla="*/ 150223 h 4031418"/>
              <a:gd name="connsiteX2" fmla="*/ 3334838 w 3503695"/>
              <a:gd name="connsiteY2" fmla="*/ 3890810 h 4031418"/>
              <a:gd name="connsiteX3" fmla="*/ 174362 w 3503695"/>
              <a:gd name="connsiteY3" fmla="*/ 3890810 h 4031418"/>
              <a:gd name="connsiteX4" fmla="*/ 174362 w 3503695"/>
              <a:gd name="connsiteY4" fmla="*/ 150223 h 4031418"/>
              <a:gd name="connsiteX5" fmla="*/ 1744346 w 3503695"/>
              <a:gd name="connsiteY5" fmla="*/ 62 h 4031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03695" h="4031418">
                <a:moveTo>
                  <a:pt x="1744346" y="62"/>
                </a:moveTo>
                <a:cubicBezTo>
                  <a:pt x="2475376" y="-1972"/>
                  <a:pt x="3209826" y="46047"/>
                  <a:pt x="3334838" y="150223"/>
                </a:cubicBezTo>
                <a:cubicBezTo>
                  <a:pt x="3580957" y="358576"/>
                  <a:pt x="3537984" y="3718268"/>
                  <a:pt x="3334838" y="3890810"/>
                </a:cubicBezTo>
                <a:cubicBezTo>
                  <a:pt x="3127786" y="4063352"/>
                  <a:pt x="408761" y="4092652"/>
                  <a:pt x="174362" y="3890810"/>
                </a:cubicBezTo>
                <a:cubicBezTo>
                  <a:pt x="-63943" y="3688968"/>
                  <a:pt x="-52223" y="342299"/>
                  <a:pt x="174362" y="150223"/>
                </a:cubicBezTo>
                <a:cubicBezTo>
                  <a:pt x="285702" y="54185"/>
                  <a:pt x="1013315" y="2097"/>
                  <a:pt x="1744346" y="62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txBody>
          <a:bodyPr wrap="square" tIns="182880" rtlCol="0">
            <a:no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es-ES" noProof="0" smtClean="0"/>
              <a:t>Haga clic en el icono para agregar una imagen</a:t>
            </a:r>
            <a:endParaRPr lang="es-ES" noProof="0" dirty="0"/>
          </a:p>
        </p:txBody>
      </p:sp>
      <p:sp>
        <p:nvSpPr>
          <p:cNvPr id="12" name="Forma libre 5"/>
          <p:cNvSpPr>
            <a:spLocks/>
          </p:cNvSpPr>
          <p:nvPr/>
        </p:nvSpPr>
        <p:spPr bwMode="gray">
          <a:xfrm>
            <a:off x="6323873" y="3060954"/>
            <a:ext cx="2990942" cy="1934384"/>
          </a:xfrm>
          <a:custGeom>
            <a:avLst/>
            <a:gdLst>
              <a:gd name="T0" fmla="*/ 870 w 933"/>
              <a:gd name="T1" fmla="*/ 64 h 1275"/>
              <a:gd name="T2" fmla="*/ 870 w 933"/>
              <a:gd name="T3" fmla="*/ 1213 h 1275"/>
              <a:gd name="T4" fmla="*/ 61 w 933"/>
              <a:gd name="T5" fmla="*/ 1213 h 1275"/>
              <a:gd name="T6" fmla="*/ 61 w 933"/>
              <a:gd name="T7" fmla="*/ 64 h 1275"/>
              <a:gd name="T8" fmla="*/ 870 w 933"/>
              <a:gd name="T9" fmla="*/ 64 h 12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3" h="1275">
                <a:moveTo>
                  <a:pt x="870" y="64"/>
                </a:moveTo>
                <a:cubicBezTo>
                  <a:pt x="933" y="128"/>
                  <a:pt x="922" y="1160"/>
                  <a:pt x="870" y="1213"/>
                </a:cubicBezTo>
                <a:cubicBezTo>
                  <a:pt x="817" y="1266"/>
                  <a:pt x="121" y="1275"/>
                  <a:pt x="61" y="1213"/>
                </a:cubicBezTo>
                <a:cubicBezTo>
                  <a:pt x="0" y="1151"/>
                  <a:pt x="3" y="123"/>
                  <a:pt x="61" y="64"/>
                </a:cubicBezTo>
                <a:cubicBezTo>
                  <a:pt x="118" y="5"/>
                  <a:pt x="806" y="0"/>
                  <a:pt x="870" y="64"/>
                </a:cubicBezTo>
                <a:close/>
              </a:path>
            </a:pathLst>
          </a:custGeom>
          <a:solidFill>
            <a:srgbClr val="FFFFFF"/>
          </a:solidFill>
          <a:effectLst>
            <a:outerShdw blurRad="317500" dist="63500" dir="2700000" algn="tl" rotWithShape="0">
              <a:prstClr val="black">
                <a:alpha val="3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en-US"/>
          </a:p>
        </p:txBody>
      </p:sp>
      <p:sp>
        <p:nvSpPr>
          <p:cNvPr id="13" name="Marcador de posición de imagen 12" descr="Marcador de posición vacío para agregar una imagen. Haga clic en el marcador de posición y seleccione la imagen que desee agregar"/>
          <p:cNvSpPr>
            <a:spLocks noGrp="1"/>
          </p:cNvSpPr>
          <p:nvPr>
            <p:ph type="pic" sz="quarter" idx="16"/>
          </p:nvPr>
        </p:nvSpPr>
        <p:spPr>
          <a:xfrm>
            <a:off x="6506025" y="3203381"/>
            <a:ext cx="2626638" cy="1649530"/>
          </a:xfrm>
          <a:custGeom>
            <a:avLst/>
            <a:gdLst>
              <a:gd name="connsiteX0" fmla="*/ 1744346 w 3503695"/>
              <a:gd name="connsiteY0" fmla="*/ 62 h 4031418"/>
              <a:gd name="connsiteX1" fmla="*/ 3334838 w 3503695"/>
              <a:gd name="connsiteY1" fmla="*/ 150223 h 4031418"/>
              <a:gd name="connsiteX2" fmla="*/ 3334838 w 3503695"/>
              <a:gd name="connsiteY2" fmla="*/ 3890810 h 4031418"/>
              <a:gd name="connsiteX3" fmla="*/ 174362 w 3503695"/>
              <a:gd name="connsiteY3" fmla="*/ 3890810 h 4031418"/>
              <a:gd name="connsiteX4" fmla="*/ 174362 w 3503695"/>
              <a:gd name="connsiteY4" fmla="*/ 150223 h 4031418"/>
              <a:gd name="connsiteX5" fmla="*/ 1744346 w 3503695"/>
              <a:gd name="connsiteY5" fmla="*/ 62 h 4031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03695" h="4031418">
                <a:moveTo>
                  <a:pt x="1744346" y="62"/>
                </a:moveTo>
                <a:cubicBezTo>
                  <a:pt x="2475376" y="-1972"/>
                  <a:pt x="3209826" y="46047"/>
                  <a:pt x="3334838" y="150223"/>
                </a:cubicBezTo>
                <a:cubicBezTo>
                  <a:pt x="3580957" y="358576"/>
                  <a:pt x="3537984" y="3718268"/>
                  <a:pt x="3334838" y="3890810"/>
                </a:cubicBezTo>
                <a:cubicBezTo>
                  <a:pt x="3127786" y="4063352"/>
                  <a:pt x="408761" y="4092652"/>
                  <a:pt x="174362" y="3890810"/>
                </a:cubicBezTo>
                <a:cubicBezTo>
                  <a:pt x="-63943" y="3688968"/>
                  <a:pt x="-52223" y="342299"/>
                  <a:pt x="174362" y="150223"/>
                </a:cubicBezTo>
                <a:cubicBezTo>
                  <a:pt x="285702" y="54185"/>
                  <a:pt x="1013315" y="2097"/>
                  <a:pt x="1744346" y="62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txBody>
          <a:bodyPr wrap="square" tIns="182880" rtlCol="0">
            <a:no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es-ES" noProof="0" smtClean="0"/>
              <a:t>Haga clic en el icono para agregar una imagen</a:t>
            </a:r>
            <a:endParaRPr lang="es-ES" noProof="0" dirty="0"/>
          </a:p>
        </p:txBody>
      </p:sp>
      <p:sp>
        <p:nvSpPr>
          <p:cNvPr id="17" name="Marcador de posición de texto 16"/>
          <p:cNvSpPr>
            <a:spLocks noGrp="1"/>
          </p:cNvSpPr>
          <p:nvPr>
            <p:ph type="body" sz="quarter" idx="14"/>
          </p:nvPr>
        </p:nvSpPr>
        <p:spPr>
          <a:xfrm>
            <a:off x="1028581" y="5919255"/>
            <a:ext cx="8104082" cy="497420"/>
          </a:xfrm>
        </p:spPr>
        <p:txBody>
          <a:bodyPr rtlCol="0">
            <a:normAutofit/>
          </a:bodyPr>
          <a:lstStyle>
            <a:lvl1pPr marL="0" indent="0" rtl="0">
              <a:spcBef>
                <a:spcPts val="0"/>
              </a:spcBef>
              <a:buNone/>
              <a:defRPr sz="1600"/>
            </a:lvl1pPr>
            <a:lvl2pPr marL="0" indent="0">
              <a:spcBef>
                <a:spcPts val="1200"/>
              </a:spcBef>
              <a:buNone/>
              <a:defRPr sz="1800"/>
            </a:lvl2pPr>
            <a:lvl3pPr marL="0" indent="0">
              <a:spcBef>
                <a:spcPts val="1200"/>
              </a:spcBef>
              <a:buNone/>
              <a:defRPr sz="1800"/>
            </a:lvl3pPr>
            <a:lvl4pPr marL="0" indent="0">
              <a:spcBef>
                <a:spcPts val="1200"/>
              </a:spcBef>
              <a:buNone/>
              <a:defRPr sz="1800"/>
            </a:lvl4pPr>
            <a:lvl5pPr marL="0" indent="0">
              <a:spcBef>
                <a:spcPts val="1200"/>
              </a:spcBef>
              <a:buNone/>
              <a:defRPr sz="1800"/>
            </a:lvl5pPr>
          </a:lstStyle>
          <a:p>
            <a:pPr lvl="0" rtl="0"/>
            <a:r>
              <a:rPr lang="es-ES" noProof="0" smtClean="0"/>
              <a:t>Editar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1017792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inco imáge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3" y="283"/>
            <a:ext cx="12188952" cy="6859715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677400" y="365126"/>
            <a:ext cx="2133600" cy="1539874"/>
          </a:xfrm>
        </p:spPr>
        <p:txBody>
          <a:bodyPr vert="horz" lIns="91440" tIns="45720" rIns="91440" bIns="45720" rtlCol="0" anchor="b">
            <a:normAutofit/>
          </a:bodyPr>
          <a:lstStyle>
            <a:lvl1pPr rtl="0">
              <a:defRPr lang="en-US" sz="2400">
                <a:solidFill>
                  <a:schemeClr val="accent1"/>
                </a:solidFill>
              </a:defRPr>
            </a:lvl1pPr>
          </a:lstStyle>
          <a:p>
            <a:pPr lvl="0" rtl="0"/>
            <a:r>
              <a:rPr lang="es-ES" smtClean="0"/>
              <a:t>Haga clic para modificar el estilo de título del patrón</a:t>
            </a:r>
            <a:endParaRPr lang="es" dirty="0"/>
          </a:p>
        </p:txBody>
      </p:sp>
      <p:sp>
        <p:nvSpPr>
          <p:cNvPr id="8" name="Forma libre 5"/>
          <p:cNvSpPr>
            <a:spLocks/>
          </p:cNvSpPr>
          <p:nvPr/>
        </p:nvSpPr>
        <p:spPr bwMode="gray">
          <a:xfrm>
            <a:off x="4182533" y="265044"/>
            <a:ext cx="5232399" cy="3020023"/>
          </a:xfrm>
          <a:custGeom>
            <a:avLst/>
            <a:gdLst>
              <a:gd name="T0" fmla="*/ 870 w 933"/>
              <a:gd name="T1" fmla="*/ 64 h 1275"/>
              <a:gd name="T2" fmla="*/ 870 w 933"/>
              <a:gd name="T3" fmla="*/ 1213 h 1275"/>
              <a:gd name="T4" fmla="*/ 61 w 933"/>
              <a:gd name="T5" fmla="*/ 1213 h 1275"/>
              <a:gd name="T6" fmla="*/ 61 w 933"/>
              <a:gd name="T7" fmla="*/ 64 h 1275"/>
              <a:gd name="T8" fmla="*/ 870 w 933"/>
              <a:gd name="T9" fmla="*/ 64 h 12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3" h="1275">
                <a:moveTo>
                  <a:pt x="870" y="64"/>
                </a:moveTo>
                <a:cubicBezTo>
                  <a:pt x="933" y="128"/>
                  <a:pt x="922" y="1160"/>
                  <a:pt x="870" y="1213"/>
                </a:cubicBezTo>
                <a:cubicBezTo>
                  <a:pt x="817" y="1266"/>
                  <a:pt x="121" y="1275"/>
                  <a:pt x="61" y="1213"/>
                </a:cubicBezTo>
                <a:cubicBezTo>
                  <a:pt x="0" y="1151"/>
                  <a:pt x="3" y="123"/>
                  <a:pt x="61" y="64"/>
                </a:cubicBezTo>
                <a:cubicBezTo>
                  <a:pt x="118" y="5"/>
                  <a:pt x="806" y="0"/>
                  <a:pt x="870" y="64"/>
                </a:cubicBezTo>
                <a:close/>
              </a:path>
            </a:pathLst>
          </a:custGeom>
          <a:solidFill>
            <a:srgbClr val="FFFFFF"/>
          </a:solidFill>
          <a:effectLst>
            <a:outerShdw blurRad="317500" dist="63500" dir="2700000" algn="tl" rotWithShape="0">
              <a:prstClr val="black">
                <a:alpha val="3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en-US"/>
          </a:p>
        </p:txBody>
      </p:sp>
      <p:sp>
        <p:nvSpPr>
          <p:cNvPr id="9" name="Marcador de posición de imagen 8" descr="Marcador de posición vacío para agregar una imagen. Haga clic en el marcador de posición y seleccione la imagen que desee agregar"/>
          <p:cNvSpPr>
            <a:spLocks noGrp="1"/>
          </p:cNvSpPr>
          <p:nvPr>
            <p:ph type="pic" sz="quarter" idx="13"/>
          </p:nvPr>
        </p:nvSpPr>
        <p:spPr>
          <a:xfrm>
            <a:off x="4424435" y="436315"/>
            <a:ext cx="4748594" cy="2677481"/>
          </a:xfrm>
          <a:custGeom>
            <a:avLst/>
            <a:gdLst>
              <a:gd name="connsiteX0" fmla="*/ 1744346 w 3503695"/>
              <a:gd name="connsiteY0" fmla="*/ 62 h 4031418"/>
              <a:gd name="connsiteX1" fmla="*/ 3334838 w 3503695"/>
              <a:gd name="connsiteY1" fmla="*/ 150223 h 4031418"/>
              <a:gd name="connsiteX2" fmla="*/ 3334838 w 3503695"/>
              <a:gd name="connsiteY2" fmla="*/ 3890810 h 4031418"/>
              <a:gd name="connsiteX3" fmla="*/ 174362 w 3503695"/>
              <a:gd name="connsiteY3" fmla="*/ 3890810 h 4031418"/>
              <a:gd name="connsiteX4" fmla="*/ 174362 w 3503695"/>
              <a:gd name="connsiteY4" fmla="*/ 150223 h 4031418"/>
              <a:gd name="connsiteX5" fmla="*/ 1744346 w 3503695"/>
              <a:gd name="connsiteY5" fmla="*/ 62 h 4031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03695" h="4031418">
                <a:moveTo>
                  <a:pt x="1744346" y="62"/>
                </a:moveTo>
                <a:cubicBezTo>
                  <a:pt x="2475376" y="-1972"/>
                  <a:pt x="3209826" y="46047"/>
                  <a:pt x="3334838" y="150223"/>
                </a:cubicBezTo>
                <a:cubicBezTo>
                  <a:pt x="3580957" y="358576"/>
                  <a:pt x="3537984" y="3718268"/>
                  <a:pt x="3334838" y="3890810"/>
                </a:cubicBezTo>
                <a:cubicBezTo>
                  <a:pt x="3127786" y="4063352"/>
                  <a:pt x="408761" y="4092652"/>
                  <a:pt x="174362" y="3890810"/>
                </a:cubicBezTo>
                <a:cubicBezTo>
                  <a:pt x="-63943" y="3688968"/>
                  <a:pt x="-52223" y="342299"/>
                  <a:pt x="174362" y="150223"/>
                </a:cubicBezTo>
                <a:cubicBezTo>
                  <a:pt x="285702" y="54185"/>
                  <a:pt x="1013315" y="2097"/>
                  <a:pt x="1744346" y="62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txBody>
          <a:bodyPr wrap="square" tIns="365760" rtlCol="0">
            <a:no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es-ES" noProof="0" smtClean="0"/>
              <a:t>Haga clic en el icono para agregar una imagen</a:t>
            </a:r>
            <a:endParaRPr lang="es-ES" noProof="0" dirty="0"/>
          </a:p>
        </p:txBody>
      </p:sp>
      <p:sp>
        <p:nvSpPr>
          <p:cNvPr id="10" name="Forma libre 5"/>
          <p:cNvSpPr>
            <a:spLocks/>
          </p:cNvSpPr>
          <p:nvPr/>
        </p:nvSpPr>
        <p:spPr bwMode="gray">
          <a:xfrm>
            <a:off x="816188" y="384723"/>
            <a:ext cx="3146212" cy="1894677"/>
          </a:xfrm>
          <a:custGeom>
            <a:avLst/>
            <a:gdLst>
              <a:gd name="T0" fmla="*/ 870 w 933"/>
              <a:gd name="T1" fmla="*/ 64 h 1275"/>
              <a:gd name="T2" fmla="*/ 870 w 933"/>
              <a:gd name="T3" fmla="*/ 1213 h 1275"/>
              <a:gd name="T4" fmla="*/ 61 w 933"/>
              <a:gd name="T5" fmla="*/ 1213 h 1275"/>
              <a:gd name="T6" fmla="*/ 61 w 933"/>
              <a:gd name="T7" fmla="*/ 64 h 1275"/>
              <a:gd name="T8" fmla="*/ 870 w 933"/>
              <a:gd name="T9" fmla="*/ 64 h 12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3" h="1275">
                <a:moveTo>
                  <a:pt x="870" y="64"/>
                </a:moveTo>
                <a:cubicBezTo>
                  <a:pt x="933" y="128"/>
                  <a:pt x="922" y="1160"/>
                  <a:pt x="870" y="1213"/>
                </a:cubicBezTo>
                <a:cubicBezTo>
                  <a:pt x="817" y="1266"/>
                  <a:pt x="121" y="1275"/>
                  <a:pt x="61" y="1213"/>
                </a:cubicBezTo>
                <a:cubicBezTo>
                  <a:pt x="0" y="1151"/>
                  <a:pt x="3" y="123"/>
                  <a:pt x="61" y="64"/>
                </a:cubicBezTo>
                <a:cubicBezTo>
                  <a:pt x="118" y="5"/>
                  <a:pt x="806" y="0"/>
                  <a:pt x="870" y="64"/>
                </a:cubicBezTo>
                <a:close/>
              </a:path>
            </a:pathLst>
          </a:custGeom>
          <a:solidFill>
            <a:srgbClr val="FFFFFF"/>
          </a:solidFill>
          <a:effectLst>
            <a:outerShdw blurRad="317500" dist="63500" dir="2700000" algn="tl" rotWithShape="0">
              <a:prstClr val="black">
                <a:alpha val="3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en-US"/>
          </a:p>
        </p:txBody>
      </p:sp>
      <p:sp>
        <p:nvSpPr>
          <p:cNvPr id="11" name="Marcador de posición de imagen 10" descr="Marcador de posición vacío para agregar una imagen. Haga clic en el marcador de posición y seleccione la imagen que desee agregar"/>
          <p:cNvSpPr>
            <a:spLocks noGrp="1"/>
          </p:cNvSpPr>
          <p:nvPr>
            <p:ph type="pic" sz="quarter" idx="15"/>
          </p:nvPr>
        </p:nvSpPr>
        <p:spPr>
          <a:xfrm>
            <a:off x="1013022" y="538232"/>
            <a:ext cx="2752545" cy="1587658"/>
          </a:xfrm>
          <a:custGeom>
            <a:avLst/>
            <a:gdLst>
              <a:gd name="connsiteX0" fmla="*/ 1744346 w 3503695"/>
              <a:gd name="connsiteY0" fmla="*/ 62 h 4031418"/>
              <a:gd name="connsiteX1" fmla="*/ 3334838 w 3503695"/>
              <a:gd name="connsiteY1" fmla="*/ 150223 h 4031418"/>
              <a:gd name="connsiteX2" fmla="*/ 3334838 w 3503695"/>
              <a:gd name="connsiteY2" fmla="*/ 3890810 h 4031418"/>
              <a:gd name="connsiteX3" fmla="*/ 174362 w 3503695"/>
              <a:gd name="connsiteY3" fmla="*/ 3890810 h 4031418"/>
              <a:gd name="connsiteX4" fmla="*/ 174362 w 3503695"/>
              <a:gd name="connsiteY4" fmla="*/ 150223 h 4031418"/>
              <a:gd name="connsiteX5" fmla="*/ 1744346 w 3503695"/>
              <a:gd name="connsiteY5" fmla="*/ 62 h 4031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03695" h="4031418">
                <a:moveTo>
                  <a:pt x="1744346" y="62"/>
                </a:moveTo>
                <a:cubicBezTo>
                  <a:pt x="2475376" y="-1972"/>
                  <a:pt x="3209826" y="46047"/>
                  <a:pt x="3334838" y="150223"/>
                </a:cubicBezTo>
                <a:cubicBezTo>
                  <a:pt x="3580957" y="358576"/>
                  <a:pt x="3537984" y="3718268"/>
                  <a:pt x="3334838" y="3890810"/>
                </a:cubicBezTo>
                <a:cubicBezTo>
                  <a:pt x="3127786" y="4063352"/>
                  <a:pt x="408761" y="4092652"/>
                  <a:pt x="174362" y="3890810"/>
                </a:cubicBezTo>
                <a:cubicBezTo>
                  <a:pt x="-63943" y="3688968"/>
                  <a:pt x="-52223" y="342299"/>
                  <a:pt x="174362" y="150223"/>
                </a:cubicBezTo>
                <a:cubicBezTo>
                  <a:pt x="285702" y="54185"/>
                  <a:pt x="1013315" y="2097"/>
                  <a:pt x="1744346" y="62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txBody>
          <a:bodyPr wrap="square" tIns="182880" rtlCol="0">
            <a:no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es-ES" noProof="0" smtClean="0"/>
              <a:t>Haga clic en el icono para agregar una imagen</a:t>
            </a:r>
            <a:endParaRPr lang="es-ES" noProof="0" dirty="0"/>
          </a:p>
        </p:txBody>
      </p:sp>
      <p:sp>
        <p:nvSpPr>
          <p:cNvPr id="12" name="Forma libre 5"/>
          <p:cNvSpPr>
            <a:spLocks/>
          </p:cNvSpPr>
          <p:nvPr/>
        </p:nvSpPr>
        <p:spPr bwMode="gray">
          <a:xfrm>
            <a:off x="816188" y="2478361"/>
            <a:ext cx="3146212" cy="1894677"/>
          </a:xfrm>
          <a:custGeom>
            <a:avLst/>
            <a:gdLst>
              <a:gd name="T0" fmla="*/ 870 w 933"/>
              <a:gd name="T1" fmla="*/ 64 h 1275"/>
              <a:gd name="T2" fmla="*/ 870 w 933"/>
              <a:gd name="T3" fmla="*/ 1213 h 1275"/>
              <a:gd name="T4" fmla="*/ 61 w 933"/>
              <a:gd name="T5" fmla="*/ 1213 h 1275"/>
              <a:gd name="T6" fmla="*/ 61 w 933"/>
              <a:gd name="T7" fmla="*/ 64 h 1275"/>
              <a:gd name="T8" fmla="*/ 870 w 933"/>
              <a:gd name="T9" fmla="*/ 64 h 12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3" h="1275">
                <a:moveTo>
                  <a:pt x="870" y="64"/>
                </a:moveTo>
                <a:cubicBezTo>
                  <a:pt x="933" y="128"/>
                  <a:pt x="922" y="1160"/>
                  <a:pt x="870" y="1213"/>
                </a:cubicBezTo>
                <a:cubicBezTo>
                  <a:pt x="817" y="1266"/>
                  <a:pt x="121" y="1275"/>
                  <a:pt x="61" y="1213"/>
                </a:cubicBezTo>
                <a:cubicBezTo>
                  <a:pt x="0" y="1151"/>
                  <a:pt x="3" y="123"/>
                  <a:pt x="61" y="64"/>
                </a:cubicBezTo>
                <a:cubicBezTo>
                  <a:pt x="118" y="5"/>
                  <a:pt x="806" y="0"/>
                  <a:pt x="870" y="64"/>
                </a:cubicBezTo>
                <a:close/>
              </a:path>
            </a:pathLst>
          </a:custGeom>
          <a:solidFill>
            <a:srgbClr val="FFFFFF"/>
          </a:solidFill>
          <a:effectLst>
            <a:outerShdw blurRad="317500" dist="63500" dir="2700000" algn="tl" rotWithShape="0">
              <a:prstClr val="black">
                <a:alpha val="3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en-US"/>
          </a:p>
        </p:txBody>
      </p:sp>
      <p:sp>
        <p:nvSpPr>
          <p:cNvPr id="13" name="Marcador de posición de imagen 12" descr="Marcador de posición vacío para agregar una imagen. Haga clic en el marcador de posición y seleccione la imagen que desee agregar"/>
          <p:cNvSpPr>
            <a:spLocks noGrp="1"/>
          </p:cNvSpPr>
          <p:nvPr>
            <p:ph type="pic" sz="quarter" idx="16"/>
          </p:nvPr>
        </p:nvSpPr>
        <p:spPr>
          <a:xfrm>
            <a:off x="1013022" y="2631870"/>
            <a:ext cx="2752545" cy="1587658"/>
          </a:xfrm>
          <a:custGeom>
            <a:avLst/>
            <a:gdLst>
              <a:gd name="connsiteX0" fmla="*/ 1744346 w 3503695"/>
              <a:gd name="connsiteY0" fmla="*/ 62 h 4031418"/>
              <a:gd name="connsiteX1" fmla="*/ 3334838 w 3503695"/>
              <a:gd name="connsiteY1" fmla="*/ 150223 h 4031418"/>
              <a:gd name="connsiteX2" fmla="*/ 3334838 w 3503695"/>
              <a:gd name="connsiteY2" fmla="*/ 3890810 h 4031418"/>
              <a:gd name="connsiteX3" fmla="*/ 174362 w 3503695"/>
              <a:gd name="connsiteY3" fmla="*/ 3890810 h 4031418"/>
              <a:gd name="connsiteX4" fmla="*/ 174362 w 3503695"/>
              <a:gd name="connsiteY4" fmla="*/ 150223 h 4031418"/>
              <a:gd name="connsiteX5" fmla="*/ 1744346 w 3503695"/>
              <a:gd name="connsiteY5" fmla="*/ 62 h 4031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03695" h="4031418">
                <a:moveTo>
                  <a:pt x="1744346" y="62"/>
                </a:moveTo>
                <a:cubicBezTo>
                  <a:pt x="2475376" y="-1972"/>
                  <a:pt x="3209826" y="46047"/>
                  <a:pt x="3334838" y="150223"/>
                </a:cubicBezTo>
                <a:cubicBezTo>
                  <a:pt x="3580957" y="358576"/>
                  <a:pt x="3537984" y="3718268"/>
                  <a:pt x="3334838" y="3890810"/>
                </a:cubicBezTo>
                <a:cubicBezTo>
                  <a:pt x="3127786" y="4063352"/>
                  <a:pt x="408761" y="4092652"/>
                  <a:pt x="174362" y="3890810"/>
                </a:cubicBezTo>
                <a:cubicBezTo>
                  <a:pt x="-63943" y="3688968"/>
                  <a:pt x="-52223" y="342299"/>
                  <a:pt x="174362" y="150223"/>
                </a:cubicBezTo>
                <a:cubicBezTo>
                  <a:pt x="285702" y="54185"/>
                  <a:pt x="1013315" y="2097"/>
                  <a:pt x="1744346" y="62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txBody>
          <a:bodyPr wrap="square" tIns="182880" rtlCol="0">
            <a:no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es-ES" noProof="0" smtClean="0"/>
              <a:t>Haga clic en el icono para agregar una imagen</a:t>
            </a:r>
            <a:endParaRPr lang="es-ES" noProof="0" dirty="0"/>
          </a:p>
        </p:txBody>
      </p:sp>
      <p:sp>
        <p:nvSpPr>
          <p:cNvPr id="14" name="Forma libre 5"/>
          <p:cNvSpPr>
            <a:spLocks/>
          </p:cNvSpPr>
          <p:nvPr/>
        </p:nvSpPr>
        <p:spPr bwMode="gray">
          <a:xfrm>
            <a:off x="816188" y="4571999"/>
            <a:ext cx="3146212" cy="1894677"/>
          </a:xfrm>
          <a:custGeom>
            <a:avLst/>
            <a:gdLst>
              <a:gd name="T0" fmla="*/ 870 w 933"/>
              <a:gd name="T1" fmla="*/ 64 h 1275"/>
              <a:gd name="T2" fmla="*/ 870 w 933"/>
              <a:gd name="T3" fmla="*/ 1213 h 1275"/>
              <a:gd name="T4" fmla="*/ 61 w 933"/>
              <a:gd name="T5" fmla="*/ 1213 h 1275"/>
              <a:gd name="T6" fmla="*/ 61 w 933"/>
              <a:gd name="T7" fmla="*/ 64 h 1275"/>
              <a:gd name="T8" fmla="*/ 870 w 933"/>
              <a:gd name="T9" fmla="*/ 64 h 12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3" h="1275">
                <a:moveTo>
                  <a:pt x="870" y="64"/>
                </a:moveTo>
                <a:cubicBezTo>
                  <a:pt x="933" y="128"/>
                  <a:pt x="922" y="1160"/>
                  <a:pt x="870" y="1213"/>
                </a:cubicBezTo>
                <a:cubicBezTo>
                  <a:pt x="817" y="1266"/>
                  <a:pt x="121" y="1275"/>
                  <a:pt x="61" y="1213"/>
                </a:cubicBezTo>
                <a:cubicBezTo>
                  <a:pt x="0" y="1151"/>
                  <a:pt x="3" y="123"/>
                  <a:pt x="61" y="64"/>
                </a:cubicBezTo>
                <a:cubicBezTo>
                  <a:pt x="118" y="5"/>
                  <a:pt x="806" y="0"/>
                  <a:pt x="870" y="64"/>
                </a:cubicBezTo>
                <a:close/>
              </a:path>
            </a:pathLst>
          </a:custGeom>
          <a:solidFill>
            <a:srgbClr val="FFFFFF"/>
          </a:solidFill>
          <a:effectLst>
            <a:outerShdw blurRad="317500" dist="63500" dir="2700000" algn="tl" rotWithShape="0">
              <a:prstClr val="black">
                <a:alpha val="3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en-US"/>
          </a:p>
        </p:txBody>
      </p:sp>
      <p:sp>
        <p:nvSpPr>
          <p:cNvPr id="15" name="Marcador de posición de imagen 14" descr="Marcador de posición vacío para agregar una imagen. Haga clic en el marcador de posición y seleccione la imagen que desee agregar"/>
          <p:cNvSpPr>
            <a:spLocks noGrp="1"/>
          </p:cNvSpPr>
          <p:nvPr>
            <p:ph type="pic" sz="quarter" idx="17"/>
          </p:nvPr>
        </p:nvSpPr>
        <p:spPr>
          <a:xfrm>
            <a:off x="1013022" y="4725508"/>
            <a:ext cx="2752545" cy="1587658"/>
          </a:xfrm>
          <a:custGeom>
            <a:avLst/>
            <a:gdLst>
              <a:gd name="connsiteX0" fmla="*/ 1744346 w 3503695"/>
              <a:gd name="connsiteY0" fmla="*/ 62 h 4031418"/>
              <a:gd name="connsiteX1" fmla="*/ 3334838 w 3503695"/>
              <a:gd name="connsiteY1" fmla="*/ 150223 h 4031418"/>
              <a:gd name="connsiteX2" fmla="*/ 3334838 w 3503695"/>
              <a:gd name="connsiteY2" fmla="*/ 3890810 h 4031418"/>
              <a:gd name="connsiteX3" fmla="*/ 174362 w 3503695"/>
              <a:gd name="connsiteY3" fmla="*/ 3890810 h 4031418"/>
              <a:gd name="connsiteX4" fmla="*/ 174362 w 3503695"/>
              <a:gd name="connsiteY4" fmla="*/ 150223 h 4031418"/>
              <a:gd name="connsiteX5" fmla="*/ 1744346 w 3503695"/>
              <a:gd name="connsiteY5" fmla="*/ 62 h 4031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03695" h="4031418">
                <a:moveTo>
                  <a:pt x="1744346" y="62"/>
                </a:moveTo>
                <a:cubicBezTo>
                  <a:pt x="2475376" y="-1972"/>
                  <a:pt x="3209826" y="46047"/>
                  <a:pt x="3334838" y="150223"/>
                </a:cubicBezTo>
                <a:cubicBezTo>
                  <a:pt x="3580957" y="358576"/>
                  <a:pt x="3537984" y="3718268"/>
                  <a:pt x="3334838" y="3890810"/>
                </a:cubicBezTo>
                <a:cubicBezTo>
                  <a:pt x="3127786" y="4063352"/>
                  <a:pt x="408761" y="4092652"/>
                  <a:pt x="174362" y="3890810"/>
                </a:cubicBezTo>
                <a:cubicBezTo>
                  <a:pt x="-63943" y="3688968"/>
                  <a:pt x="-52223" y="342299"/>
                  <a:pt x="174362" y="150223"/>
                </a:cubicBezTo>
                <a:cubicBezTo>
                  <a:pt x="285702" y="54185"/>
                  <a:pt x="1013315" y="2097"/>
                  <a:pt x="1744346" y="62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txBody>
          <a:bodyPr wrap="square" tIns="182880" rtlCol="0">
            <a:no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es-ES" noProof="0" smtClean="0"/>
              <a:t>Haga clic en el icono para agregar una imagen</a:t>
            </a:r>
            <a:endParaRPr lang="es-ES" noProof="0" dirty="0"/>
          </a:p>
        </p:txBody>
      </p:sp>
      <p:sp>
        <p:nvSpPr>
          <p:cNvPr id="20" name="Forma libre 5"/>
          <p:cNvSpPr>
            <a:spLocks/>
          </p:cNvSpPr>
          <p:nvPr/>
        </p:nvSpPr>
        <p:spPr bwMode="gray">
          <a:xfrm>
            <a:off x="4182533" y="3448511"/>
            <a:ext cx="5232399" cy="3020023"/>
          </a:xfrm>
          <a:custGeom>
            <a:avLst/>
            <a:gdLst>
              <a:gd name="T0" fmla="*/ 870 w 933"/>
              <a:gd name="T1" fmla="*/ 64 h 1275"/>
              <a:gd name="T2" fmla="*/ 870 w 933"/>
              <a:gd name="T3" fmla="*/ 1213 h 1275"/>
              <a:gd name="T4" fmla="*/ 61 w 933"/>
              <a:gd name="T5" fmla="*/ 1213 h 1275"/>
              <a:gd name="T6" fmla="*/ 61 w 933"/>
              <a:gd name="T7" fmla="*/ 64 h 1275"/>
              <a:gd name="T8" fmla="*/ 870 w 933"/>
              <a:gd name="T9" fmla="*/ 64 h 12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3" h="1275">
                <a:moveTo>
                  <a:pt x="870" y="64"/>
                </a:moveTo>
                <a:cubicBezTo>
                  <a:pt x="933" y="128"/>
                  <a:pt x="922" y="1160"/>
                  <a:pt x="870" y="1213"/>
                </a:cubicBezTo>
                <a:cubicBezTo>
                  <a:pt x="817" y="1266"/>
                  <a:pt x="121" y="1275"/>
                  <a:pt x="61" y="1213"/>
                </a:cubicBezTo>
                <a:cubicBezTo>
                  <a:pt x="0" y="1151"/>
                  <a:pt x="3" y="123"/>
                  <a:pt x="61" y="64"/>
                </a:cubicBezTo>
                <a:cubicBezTo>
                  <a:pt x="118" y="5"/>
                  <a:pt x="806" y="0"/>
                  <a:pt x="870" y="64"/>
                </a:cubicBezTo>
                <a:close/>
              </a:path>
            </a:pathLst>
          </a:custGeom>
          <a:solidFill>
            <a:srgbClr val="FFFFFF"/>
          </a:solidFill>
          <a:effectLst>
            <a:outerShdw blurRad="317500" dist="63500" dir="2700000" algn="tl" rotWithShape="0">
              <a:prstClr val="black">
                <a:alpha val="3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es-ES" noProof="0" dirty="0"/>
          </a:p>
        </p:txBody>
      </p:sp>
      <p:sp>
        <p:nvSpPr>
          <p:cNvPr id="21" name="Marcador de posición de imagen 20" descr="Marcador de posición vacío para agregar una imagen. Haga clic en el marcador de posición y seleccione la imagen que desee agregar"/>
          <p:cNvSpPr>
            <a:spLocks noGrp="1"/>
          </p:cNvSpPr>
          <p:nvPr>
            <p:ph type="pic" sz="quarter" idx="18"/>
          </p:nvPr>
        </p:nvSpPr>
        <p:spPr>
          <a:xfrm>
            <a:off x="4424435" y="3619782"/>
            <a:ext cx="4748594" cy="2677481"/>
          </a:xfrm>
          <a:custGeom>
            <a:avLst/>
            <a:gdLst>
              <a:gd name="connsiteX0" fmla="*/ 1744346 w 3503695"/>
              <a:gd name="connsiteY0" fmla="*/ 62 h 4031418"/>
              <a:gd name="connsiteX1" fmla="*/ 3334838 w 3503695"/>
              <a:gd name="connsiteY1" fmla="*/ 150223 h 4031418"/>
              <a:gd name="connsiteX2" fmla="*/ 3334838 w 3503695"/>
              <a:gd name="connsiteY2" fmla="*/ 3890810 h 4031418"/>
              <a:gd name="connsiteX3" fmla="*/ 174362 w 3503695"/>
              <a:gd name="connsiteY3" fmla="*/ 3890810 h 4031418"/>
              <a:gd name="connsiteX4" fmla="*/ 174362 w 3503695"/>
              <a:gd name="connsiteY4" fmla="*/ 150223 h 4031418"/>
              <a:gd name="connsiteX5" fmla="*/ 1744346 w 3503695"/>
              <a:gd name="connsiteY5" fmla="*/ 62 h 4031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03695" h="4031418">
                <a:moveTo>
                  <a:pt x="1744346" y="62"/>
                </a:moveTo>
                <a:cubicBezTo>
                  <a:pt x="2475376" y="-1972"/>
                  <a:pt x="3209826" y="46047"/>
                  <a:pt x="3334838" y="150223"/>
                </a:cubicBezTo>
                <a:cubicBezTo>
                  <a:pt x="3580957" y="358576"/>
                  <a:pt x="3537984" y="3718268"/>
                  <a:pt x="3334838" y="3890810"/>
                </a:cubicBezTo>
                <a:cubicBezTo>
                  <a:pt x="3127786" y="4063352"/>
                  <a:pt x="408761" y="4092652"/>
                  <a:pt x="174362" y="3890810"/>
                </a:cubicBezTo>
                <a:cubicBezTo>
                  <a:pt x="-63943" y="3688968"/>
                  <a:pt x="-52223" y="342299"/>
                  <a:pt x="174362" y="150223"/>
                </a:cubicBezTo>
                <a:cubicBezTo>
                  <a:pt x="285702" y="54185"/>
                  <a:pt x="1013315" y="2097"/>
                  <a:pt x="1744346" y="62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txBody>
          <a:bodyPr wrap="square" tIns="365760" rtlCol="0">
            <a:no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es-ES" noProof="0" smtClean="0"/>
              <a:t>Haga clic en el icono para agregar una imagen</a:t>
            </a:r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8646726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es-ES" noProof="0" smtClean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posición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>
            <a:lvl1pPr rtl="0">
              <a:defRPr/>
            </a:lvl1pPr>
          </a:lstStyle>
          <a:p>
            <a:pPr lvl="0" rtl="0"/>
            <a:r>
              <a:rPr lang="es-ES" noProof="0" smtClean="0"/>
              <a:t>Editar el estilo de texto del patrón</a:t>
            </a:r>
          </a:p>
          <a:p>
            <a:pPr lvl="1" rtl="0"/>
            <a:r>
              <a:rPr lang="es-ES" noProof="0" smtClean="0"/>
              <a:t>Segundo nivel</a:t>
            </a:r>
          </a:p>
          <a:p>
            <a:pPr lvl="2" rtl="0"/>
            <a:r>
              <a:rPr lang="es-ES" noProof="0" smtClean="0"/>
              <a:t>Tercer nivel</a:t>
            </a:r>
          </a:p>
          <a:p>
            <a:pPr lvl="3" rtl="0"/>
            <a:r>
              <a:rPr lang="es-ES" noProof="0" smtClean="0"/>
              <a:t>Cuarto nivel</a:t>
            </a:r>
          </a:p>
          <a:p>
            <a:pPr lvl="4" rtl="0"/>
            <a:r>
              <a:rPr lang="es-ES" noProof="0" smtClean="0"/>
              <a:t>Quinto nivel</a:t>
            </a:r>
            <a:endParaRPr lang="es-ES" noProof="0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 dirty="0" smtClean="0"/>
              <a:t>Agregar un pie de página</a:t>
            </a:r>
            <a:endParaRPr lang="es-ES" noProof="0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B4880ED-3A1F-41D7-8E0F-3E84A3671A68}" type="datetime1">
              <a:rPr lang="es-ES" noProof="0" smtClean="0"/>
              <a:t>24/10/2023</a:t>
            </a:fld>
            <a:endParaRPr lang="es-ES" noProof="0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9D71E3-7D81-4C24-B9D8-6B108755C64C}" type="slidenum">
              <a:rPr lang="es-ES" noProof="0" smtClean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1443261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839200" y="365125"/>
            <a:ext cx="1828799" cy="4940300"/>
          </a:xfrm>
        </p:spPr>
        <p:txBody>
          <a:bodyPr vert="eaVert" rtlCol="0"/>
          <a:lstStyle>
            <a:lvl1pPr rtl="0">
              <a:defRPr/>
            </a:lvl1pPr>
          </a:lstStyle>
          <a:p>
            <a:pPr rtl="0"/>
            <a:r>
              <a:rPr lang="es-ES" noProof="0" smtClean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posición de texto vertical 2"/>
          <p:cNvSpPr>
            <a:spLocks noGrp="1"/>
          </p:cNvSpPr>
          <p:nvPr>
            <p:ph type="body" orient="vert" idx="1"/>
          </p:nvPr>
        </p:nvSpPr>
        <p:spPr>
          <a:xfrm>
            <a:off x="1524000" y="365125"/>
            <a:ext cx="6858000" cy="4940300"/>
          </a:xfrm>
        </p:spPr>
        <p:txBody>
          <a:bodyPr vert="eaVert" rtlCol="0"/>
          <a:lstStyle>
            <a:lvl1pPr rtl="0">
              <a:defRPr/>
            </a:lvl1pPr>
          </a:lstStyle>
          <a:p>
            <a:pPr lvl="0" rtl="0"/>
            <a:r>
              <a:rPr lang="es-ES" noProof="0" smtClean="0"/>
              <a:t>Editar el estilo de texto del patrón</a:t>
            </a:r>
          </a:p>
          <a:p>
            <a:pPr lvl="1" rtl="0"/>
            <a:r>
              <a:rPr lang="es-ES" noProof="0" smtClean="0"/>
              <a:t>Segundo nivel</a:t>
            </a:r>
          </a:p>
          <a:p>
            <a:pPr lvl="2" rtl="0"/>
            <a:r>
              <a:rPr lang="es-ES" noProof="0" smtClean="0"/>
              <a:t>Tercer nivel</a:t>
            </a:r>
          </a:p>
          <a:p>
            <a:pPr lvl="3" rtl="0"/>
            <a:r>
              <a:rPr lang="es-ES" noProof="0" smtClean="0"/>
              <a:t>Cuarto nivel</a:t>
            </a:r>
          </a:p>
          <a:p>
            <a:pPr lvl="4" rtl="0"/>
            <a:r>
              <a:rPr lang="es-ES" noProof="0" smtClean="0"/>
              <a:t>Quinto nivel</a:t>
            </a:r>
            <a:endParaRPr lang="es-ES" noProof="0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 dirty="0" smtClean="0"/>
              <a:t>Agregar un pie de página</a:t>
            </a:r>
            <a:endParaRPr lang="es-ES" noProof="0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1EEDA9D-402E-447F-8608-B13BDCE806AF}" type="datetime1">
              <a:rPr lang="es-ES" noProof="0" smtClean="0"/>
              <a:t>24/10/2023</a:t>
            </a:fld>
            <a:endParaRPr lang="es-ES" noProof="0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9D71E3-7D81-4C24-B9D8-6B108755C64C}" type="slidenum">
              <a:rPr lang="es-ES" noProof="0" smtClean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3926244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es-ES" noProof="0" smtClean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1pPr rtl="0">
              <a:defRPr/>
            </a:lvl1pPr>
          </a:lstStyle>
          <a:p>
            <a:pPr lvl="0" rtl="0"/>
            <a:r>
              <a:rPr lang="es-ES" noProof="0" smtClean="0"/>
              <a:t>Editar el estilo de texto del patrón</a:t>
            </a:r>
          </a:p>
          <a:p>
            <a:pPr lvl="1" rtl="0"/>
            <a:r>
              <a:rPr lang="es-ES" noProof="0" smtClean="0"/>
              <a:t>Segundo nivel</a:t>
            </a:r>
          </a:p>
          <a:p>
            <a:pPr lvl="2" rtl="0"/>
            <a:r>
              <a:rPr lang="es-ES" noProof="0" smtClean="0"/>
              <a:t>Tercer nivel</a:t>
            </a:r>
          </a:p>
          <a:p>
            <a:pPr lvl="3" rtl="0"/>
            <a:r>
              <a:rPr lang="es-ES" noProof="0" smtClean="0"/>
              <a:t>Cuarto nivel</a:t>
            </a:r>
          </a:p>
          <a:p>
            <a:pPr lvl="4" rtl="0"/>
            <a:r>
              <a:rPr lang="es-ES" noProof="0" smtClean="0"/>
              <a:t>Quinto nivel</a:t>
            </a:r>
            <a:endParaRPr lang="es-ES" noProof="0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 dirty="0" smtClean="0"/>
              <a:t>Agregar un pie de página</a:t>
            </a:r>
            <a:endParaRPr lang="es-ES" noProof="0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2363CB7-5045-4CEF-B79F-27107AB243FE}" type="datetime1">
              <a:rPr lang="es-ES" smtClean="0"/>
              <a:t>24/10/2023</a:t>
            </a:fld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9D71E3-7D81-4C24-B9D8-6B108755C64C}" type="slidenum">
              <a:rPr lang="es-ES" noProof="0" smtClean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1035739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4" t="422"/>
          <a:stretch/>
        </p:blipFill>
        <p:spPr>
          <a:xfrm>
            <a:off x="0" y="0"/>
            <a:ext cx="12188952" cy="6857176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352800" y="533400"/>
            <a:ext cx="7315200" cy="1828800"/>
          </a:xfrm>
        </p:spPr>
        <p:txBody>
          <a:bodyPr rtlCol="0" anchor="b">
            <a:normAutofit/>
          </a:bodyPr>
          <a:lstStyle>
            <a:lvl1pPr rtl="0">
              <a:defRPr sz="4400"/>
            </a:lvl1pPr>
          </a:lstStyle>
          <a:p>
            <a:pPr rtl="0"/>
            <a:r>
              <a:rPr lang="es-ES" noProof="0" smtClean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posición de texto 2"/>
          <p:cNvSpPr>
            <a:spLocks noGrp="1"/>
          </p:cNvSpPr>
          <p:nvPr>
            <p:ph type="body" idx="1"/>
          </p:nvPr>
        </p:nvSpPr>
        <p:spPr>
          <a:xfrm>
            <a:off x="3352800" y="2438400"/>
            <a:ext cx="5486400" cy="914400"/>
          </a:xfrm>
        </p:spPr>
        <p:txBody>
          <a:bodyPr rtlCol="0">
            <a:normAutofit/>
          </a:bodyPr>
          <a:lstStyle>
            <a:lvl1pPr marL="0" indent="0" rtl="0">
              <a:spcBef>
                <a:spcPts val="1200"/>
              </a:spcBef>
              <a:buNone/>
              <a:defRPr sz="24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s-ES" noProof="0" smtClean="0"/>
              <a:t>Editar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2279508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es-ES" noProof="0" smtClean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1524000" y="1825625"/>
            <a:ext cx="4389120" cy="3474720"/>
          </a:xfrm>
        </p:spPr>
        <p:txBody>
          <a:bodyPr rtlCol="0"/>
          <a:lstStyle>
            <a:lvl1pPr rtl="0">
              <a:defRPr/>
            </a:lvl1pPr>
          </a:lstStyle>
          <a:p>
            <a:pPr lvl="0" rtl="0"/>
            <a:r>
              <a:rPr lang="es-ES" noProof="0" smtClean="0"/>
              <a:t>Editar el estilo de texto del patrón</a:t>
            </a:r>
          </a:p>
          <a:p>
            <a:pPr lvl="1" rtl="0"/>
            <a:r>
              <a:rPr lang="es-ES" noProof="0" smtClean="0"/>
              <a:t>Segundo nivel</a:t>
            </a:r>
          </a:p>
          <a:p>
            <a:pPr lvl="2" rtl="0"/>
            <a:r>
              <a:rPr lang="es-ES" noProof="0" smtClean="0"/>
              <a:t>Tercer nivel</a:t>
            </a:r>
          </a:p>
          <a:p>
            <a:pPr lvl="3" rtl="0"/>
            <a:r>
              <a:rPr lang="es-ES" noProof="0" smtClean="0"/>
              <a:t>Cuarto nivel</a:t>
            </a:r>
          </a:p>
          <a:p>
            <a:pPr lvl="4" rtl="0"/>
            <a:r>
              <a:rPr lang="es-ES" noProof="0" smtClean="0"/>
              <a:t>Quinto nivel</a:t>
            </a:r>
            <a:endParaRPr lang="es-ES" noProof="0" dirty="0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278880" y="1825625"/>
            <a:ext cx="4389120" cy="3474720"/>
          </a:xfrm>
        </p:spPr>
        <p:txBody>
          <a:bodyPr rtlCol="0"/>
          <a:lstStyle>
            <a:lvl1pPr rtl="0">
              <a:defRPr/>
            </a:lvl1pPr>
          </a:lstStyle>
          <a:p>
            <a:pPr lvl="0" rtl="0"/>
            <a:r>
              <a:rPr lang="es-ES" noProof="0" smtClean="0"/>
              <a:t>Editar el estilo de texto del patrón</a:t>
            </a:r>
          </a:p>
          <a:p>
            <a:pPr lvl="1" rtl="0"/>
            <a:r>
              <a:rPr lang="es-ES" noProof="0" smtClean="0"/>
              <a:t>Segundo nivel</a:t>
            </a:r>
          </a:p>
          <a:p>
            <a:pPr lvl="2" rtl="0"/>
            <a:r>
              <a:rPr lang="es-ES" noProof="0" smtClean="0"/>
              <a:t>Tercer nivel</a:t>
            </a:r>
          </a:p>
          <a:p>
            <a:pPr lvl="3" rtl="0"/>
            <a:r>
              <a:rPr lang="es-ES" noProof="0" smtClean="0"/>
              <a:t>Cuarto nivel</a:t>
            </a:r>
          </a:p>
          <a:p>
            <a:pPr lvl="4" rtl="0"/>
            <a:r>
              <a:rPr lang="es-ES" noProof="0" smtClean="0"/>
              <a:t>Quinto nivel</a:t>
            </a:r>
            <a:endParaRPr lang="es-ES" noProof="0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 dirty="0" smtClean="0"/>
              <a:t>Agregar un pie de página</a:t>
            </a:r>
            <a:endParaRPr lang="es-ES" noProof="0" dirty="0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E89DCFD-D8F9-414E-9E96-7D491AABB19D}" type="datetime1">
              <a:rPr lang="es-ES" noProof="0" smtClean="0"/>
              <a:t>24/10/2023</a:t>
            </a:fld>
            <a:endParaRPr lang="es-ES" noProof="0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9D71E3-7D81-4C24-B9D8-6B108755C64C}" type="slidenum">
              <a:rPr lang="es-ES" noProof="0" smtClean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1625302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ción de texto 2"/>
          <p:cNvSpPr>
            <a:spLocks noGrp="1"/>
          </p:cNvSpPr>
          <p:nvPr>
            <p:ph type="body" idx="1"/>
          </p:nvPr>
        </p:nvSpPr>
        <p:spPr>
          <a:xfrm>
            <a:off x="1524000" y="1828799"/>
            <a:ext cx="4389120" cy="795867"/>
          </a:xfrm>
        </p:spPr>
        <p:txBody>
          <a:bodyPr rtlCol="0" anchor="ctr">
            <a:normAutofit/>
          </a:bodyPr>
          <a:lstStyle>
            <a:lvl1pPr marL="0" indent="0" rtl="0">
              <a:spcBef>
                <a:spcPts val="0"/>
              </a:spcBef>
              <a:buNone/>
              <a:defRPr sz="2400" b="0">
                <a:solidFill>
                  <a:schemeClr val="accent4">
                    <a:lumMod val="7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ES" noProof="0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1524000" y="2624666"/>
            <a:ext cx="4389120" cy="2675467"/>
          </a:xfrm>
        </p:spPr>
        <p:txBody>
          <a:bodyPr rtlCol="0"/>
          <a:lstStyle>
            <a:lvl1pPr rtl="0">
              <a:defRPr/>
            </a:lvl1pPr>
          </a:lstStyle>
          <a:p>
            <a:pPr lvl="0" rtl="0"/>
            <a:r>
              <a:rPr lang="es-ES" noProof="0" smtClean="0"/>
              <a:t>Editar el estilo de texto del patrón</a:t>
            </a:r>
          </a:p>
          <a:p>
            <a:pPr lvl="1" rtl="0"/>
            <a:r>
              <a:rPr lang="es-ES" noProof="0" smtClean="0"/>
              <a:t>Segundo nivel</a:t>
            </a:r>
          </a:p>
          <a:p>
            <a:pPr lvl="2" rtl="0"/>
            <a:r>
              <a:rPr lang="es-ES" noProof="0" smtClean="0"/>
              <a:t>Tercer nivel</a:t>
            </a:r>
          </a:p>
          <a:p>
            <a:pPr lvl="3" rtl="0"/>
            <a:r>
              <a:rPr lang="es-ES" noProof="0" smtClean="0"/>
              <a:t>Cuarto nivel</a:t>
            </a:r>
          </a:p>
          <a:p>
            <a:pPr lvl="4" rtl="0"/>
            <a:r>
              <a:rPr lang="es-ES" noProof="0" smtClean="0"/>
              <a:t>Quinto nivel</a:t>
            </a:r>
            <a:endParaRPr lang="es-ES" noProof="0" dirty="0"/>
          </a:p>
        </p:txBody>
      </p:sp>
      <p:sp>
        <p:nvSpPr>
          <p:cNvPr id="5" name="Marcador de posición de texto 4"/>
          <p:cNvSpPr>
            <a:spLocks noGrp="1"/>
          </p:cNvSpPr>
          <p:nvPr>
            <p:ph type="body" sz="quarter" idx="3"/>
          </p:nvPr>
        </p:nvSpPr>
        <p:spPr>
          <a:xfrm>
            <a:off x="6278880" y="1828799"/>
            <a:ext cx="4389120" cy="795867"/>
          </a:xfrm>
        </p:spPr>
        <p:txBody>
          <a:bodyPr rtlCol="0" anchor="ctr">
            <a:normAutofit/>
          </a:bodyPr>
          <a:lstStyle>
            <a:lvl1pPr marL="0" indent="0" rtl="0">
              <a:spcBef>
                <a:spcPts val="0"/>
              </a:spcBef>
              <a:buNone/>
              <a:defRPr sz="2400" b="0">
                <a:solidFill>
                  <a:schemeClr val="accent4">
                    <a:lumMod val="7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ES" noProof="0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278880" y="2624666"/>
            <a:ext cx="4389120" cy="2675467"/>
          </a:xfrm>
        </p:spPr>
        <p:txBody>
          <a:bodyPr rtlCol="0"/>
          <a:lstStyle>
            <a:lvl1pPr rtl="0">
              <a:defRPr/>
            </a:lvl1pPr>
          </a:lstStyle>
          <a:p>
            <a:pPr lvl="0" rtl="0"/>
            <a:r>
              <a:rPr lang="es-ES" noProof="0" smtClean="0"/>
              <a:t>Editar el estilo de texto del patrón</a:t>
            </a:r>
          </a:p>
          <a:p>
            <a:pPr lvl="1" rtl="0"/>
            <a:r>
              <a:rPr lang="es-ES" noProof="0" smtClean="0"/>
              <a:t>Segundo nivel</a:t>
            </a:r>
          </a:p>
          <a:p>
            <a:pPr lvl="2" rtl="0"/>
            <a:r>
              <a:rPr lang="es-ES" noProof="0" smtClean="0"/>
              <a:t>Tercer nivel</a:t>
            </a:r>
          </a:p>
          <a:p>
            <a:pPr lvl="3" rtl="0"/>
            <a:r>
              <a:rPr lang="es-ES" noProof="0" smtClean="0"/>
              <a:t>Cuarto nivel</a:t>
            </a:r>
          </a:p>
          <a:p>
            <a:pPr lvl="4" rtl="0"/>
            <a:r>
              <a:rPr lang="es-ES" noProof="0" smtClean="0"/>
              <a:t>Quinto nivel</a:t>
            </a:r>
            <a:endParaRPr lang="es-ES" noProof="0" dirty="0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 dirty="0" smtClean="0"/>
              <a:t>Agregar un pie de página</a:t>
            </a:r>
            <a:endParaRPr lang="es-ES" noProof="0" dirty="0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9BDC470-416A-4546-A563-4B4E55AB4D83}" type="datetime1">
              <a:rPr lang="es-ES" noProof="0" smtClean="0"/>
              <a:t>24/10/2023</a:t>
            </a:fld>
            <a:endParaRPr lang="es-ES" noProof="0" dirty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9D71E3-7D81-4C24-B9D8-6B108755C64C}" type="slidenum">
              <a:rPr lang="es-ES" noProof="0" smtClean="0"/>
              <a:t>‹Nº›</a:t>
            </a:fld>
            <a:endParaRPr lang="es-ES" noProof="0" dirty="0"/>
          </a:p>
        </p:txBody>
      </p:sp>
      <p:sp>
        <p:nvSpPr>
          <p:cNvPr id="10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9829800" cy="1082674"/>
          </a:xfrm>
        </p:spPr>
        <p:txBody>
          <a:bodyPr rtlCol="0"/>
          <a:lstStyle>
            <a:lvl1pPr rtl="0">
              <a:defRPr/>
            </a:lvl1pPr>
          </a:lstStyle>
          <a:p>
            <a:pPr rtl="0"/>
            <a:r>
              <a:rPr lang="es-ES" noProof="0" smtClean="0"/>
              <a:t>Haga clic para modificar el estilo de título del patrón</a:t>
            </a:r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2900086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es-ES" noProof="0" smtClean="0"/>
              <a:t>Haga clic para modificar el estilo de título del patrón</a:t>
            </a:r>
            <a:endParaRPr lang="es-ES" noProof="0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 dirty="0" smtClean="0"/>
              <a:t>Agregar un pie de página</a:t>
            </a:r>
            <a:endParaRPr lang="es-ES" noProof="0" dirty="0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EFC4896-5E98-4568-A150-68B4B98096D1}" type="datetime1">
              <a:rPr lang="es-ES" noProof="0" smtClean="0"/>
              <a:t>24/10/2023</a:t>
            </a:fld>
            <a:endParaRPr lang="es-ES" noProof="0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9D71E3-7D81-4C24-B9D8-6B108755C64C}" type="slidenum">
              <a:rPr lang="es-ES" noProof="0" smtClean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645025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 dirty="0" smtClean="0"/>
              <a:t>Agregar un pie de página</a:t>
            </a:r>
            <a:endParaRPr lang="es-ES" noProof="0" dirty="0"/>
          </a:p>
        </p:txBody>
      </p:sp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A66EFE2-9FD9-4DB0-985D-5B493B715C4B}" type="datetime1">
              <a:rPr lang="es-ES" noProof="0" smtClean="0"/>
              <a:t>24/10/2023</a:t>
            </a:fld>
            <a:endParaRPr lang="es-ES" noProof="0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9D71E3-7D81-4C24-B9D8-6B108755C64C}" type="slidenum">
              <a:rPr lang="es-ES" noProof="0" smtClean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3580071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 anchor="b"/>
          <a:lstStyle>
            <a:lvl1pPr rtl="0">
              <a:defRPr sz="3200"/>
            </a:lvl1pPr>
          </a:lstStyle>
          <a:p>
            <a:pPr rtl="0"/>
            <a:r>
              <a:rPr lang="es-ES" noProof="0" smtClean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724400" y="1828800"/>
            <a:ext cx="5943600" cy="3476625"/>
          </a:xfrm>
        </p:spPr>
        <p:txBody>
          <a:bodyPr rtlCol="0">
            <a:normAutofit/>
          </a:bodyPr>
          <a:lstStyle>
            <a:lvl1pPr rtl="0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es-ES" noProof="0" smtClean="0"/>
              <a:t>Editar el estilo de texto del patrón</a:t>
            </a:r>
          </a:p>
          <a:p>
            <a:pPr lvl="1" rtl="0"/>
            <a:r>
              <a:rPr lang="es-ES" noProof="0" smtClean="0"/>
              <a:t>Segundo nivel</a:t>
            </a:r>
          </a:p>
          <a:p>
            <a:pPr lvl="2" rtl="0"/>
            <a:r>
              <a:rPr lang="es-ES" noProof="0" smtClean="0"/>
              <a:t>Tercer nivel</a:t>
            </a:r>
          </a:p>
          <a:p>
            <a:pPr lvl="3" rtl="0"/>
            <a:r>
              <a:rPr lang="es-ES" noProof="0" smtClean="0"/>
              <a:t>Cuarto nivel</a:t>
            </a:r>
          </a:p>
          <a:p>
            <a:pPr lvl="4" rtl="0"/>
            <a:r>
              <a:rPr lang="es-ES" noProof="0" smtClean="0"/>
              <a:t>Quinto nivel</a:t>
            </a:r>
            <a:endParaRPr lang="es-ES" noProof="0" dirty="0"/>
          </a:p>
        </p:txBody>
      </p:sp>
      <p:sp>
        <p:nvSpPr>
          <p:cNvPr id="4" name="Marcador de posición de texto 3"/>
          <p:cNvSpPr>
            <a:spLocks noGrp="1"/>
          </p:cNvSpPr>
          <p:nvPr>
            <p:ph type="body" sz="half" idx="2"/>
          </p:nvPr>
        </p:nvSpPr>
        <p:spPr>
          <a:xfrm>
            <a:off x="1523999" y="1828800"/>
            <a:ext cx="2926080" cy="3476625"/>
          </a:xfrm>
        </p:spPr>
        <p:txBody>
          <a:bodyPr rtlCol="0">
            <a:normAutofit/>
          </a:bodyPr>
          <a:lstStyle>
            <a:lvl1pPr marL="0" indent="0" rtl="0">
              <a:spcBef>
                <a:spcPts val="1200"/>
              </a:spcBef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es-ES" noProof="0" smtClean="0"/>
              <a:t>Editar el estilo de texto del patrón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 dirty="0" smtClean="0"/>
              <a:t>Agregar un pie de página</a:t>
            </a:r>
            <a:endParaRPr lang="es-ES" noProof="0" dirty="0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DB72A82-7894-4BC5-A8EB-CEEDC3F58109}" type="datetime1">
              <a:rPr lang="es-ES" noProof="0" smtClean="0"/>
              <a:t>24/10/2023</a:t>
            </a:fld>
            <a:endParaRPr lang="es-ES" noProof="0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9D71E3-7D81-4C24-B9D8-6B108755C64C}" type="slidenum">
              <a:rPr lang="es-ES" noProof="0" smtClean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807354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con ley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rma libre 5"/>
          <p:cNvSpPr>
            <a:spLocks/>
          </p:cNvSpPr>
          <p:nvPr/>
        </p:nvSpPr>
        <p:spPr bwMode="gray">
          <a:xfrm>
            <a:off x="804333" y="1695450"/>
            <a:ext cx="5596467" cy="3295650"/>
          </a:xfrm>
          <a:custGeom>
            <a:avLst/>
            <a:gdLst>
              <a:gd name="T0" fmla="*/ 1279 w 1347"/>
              <a:gd name="T1" fmla="*/ 919 h 986"/>
              <a:gd name="T2" fmla="*/ 65 w 1347"/>
              <a:gd name="T3" fmla="*/ 919 h 986"/>
              <a:gd name="T4" fmla="*/ 65 w 1347"/>
              <a:gd name="T5" fmla="*/ 64 h 986"/>
              <a:gd name="T6" fmla="*/ 1279 w 1347"/>
              <a:gd name="T7" fmla="*/ 64 h 986"/>
              <a:gd name="T8" fmla="*/ 1279 w 1347"/>
              <a:gd name="T9" fmla="*/ 919 h 9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347" h="986">
                <a:moveTo>
                  <a:pt x="1279" y="919"/>
                </a:moveTo>
                <a:cubicBezTo>
                  <a:pt x="1211" y="986"/>
                  <a:pt x="121" y="974"/>
                  <a:pt x="65" y="919"/>
                </a:cubicBezTo>
                <a:cubicBezTo>
                  <a:pt x="9" y="863"/>
                  <a:pt x="0" y="128"/>
                  <a:pt x="65" y="64"/>
                </a:cubicBezTo>
                <a:cubicBezTo>
                  <a:pt x="130" y="0"/>
                  <a:pt x="1217" y="3"/>
                  <a:pt x="1279" y="64"/>
                </a:cubicBezTo>
                <a:cubicBezTo>
                  <a:pt x="1341" y="125"/>
                  <a:pt x="1347" y="852"/>
                  <a:pt x="1279" y="919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ffectLst>
            <a:outerShdw blurRad="317500" dist="63500" dir="2700000" algn="tl" rotWithShape="0">
              <a:prstClr val="black">
                <a:alpha val="30000"/>
              </a:prstClr>
            </a:outerShdw>
          </a:effectLst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 anchor="b"/>
          <a:lstStyle>
            <a:lvl1pPr rtl="0">
              <a:defRPr sz="3200"/>
            </a:lvl1pPr>
          </a:lstStyle>
          <a:p>
            <a:pPr rtl="0"/>
            <a:r>
              <a:rPr lang="es-ES" noProof="0" smtClean="0"/>
              <a:t>Haga clic para modificar el estilo de título del patrón</a:t>
            </a:r>
            <a:endParaRPr lang="es-ES" noProof="0" dirty="0"/>
          </a:p>
        </p:txBody>
      </p:sp>
      <p:sp>
        <p:nvSpPr>
          <p:cNvPr id="12" name="Marcador de posición de imagen 11" descr="Marcador de posición vacío para agregar una imagen. Haga clic en el marcador de posición y seleccione la imagen que desee agregar"/>
          <p:cNvSpPr>
            <a:spLocks noGrp="1"/>
          </p:cNvSpPr>
          <p:nvPr>
            <p:ph type="pic" idx="1"/>
          </p:nvPr>
        </p:nvSpPr>
        <p:spPr>
          <a:xfrm>
            <a:off x="1006022" y="1874520"/>
            <a:ext cx="5193089" cy="2937510"/>
          </a:xfrm>
          <a:custGeom>
            <a:avLst/>
            <a:gdLst>
              <a:gd name="connsiteX0" fmla="*/ 2531359 w 5066932"/>
              <a:gd name="connsiteY0" fmla="*/ 21 h 2945784"/>
              <a:gd name="connsiteX1" fmla="*/ 4878015 w 5066932"/>
              <a:gd name="connsiteY1" fmla="*/ 145719 h 2945784"/>
              <a:gd name="connsiteX2" fmla="*/ 4878015 w 5066932"/>
              <a:gd name="connsiteY2" fmla="*/ 2803241 h 2945784"/>
              <a:gd name="connsiteX3" fmla="*/ 175988 w 5066932"/>
              <a:gd name="connsiteY3" fmla="*/ 2803241 h 2945784"/>
              <a:gd name="connsiteX4" fmla="*/ 175988 w 5066932"/>
              <a:gd name="connsiteY4" fmla="*/ 145719 h 2945784"/>
              <a:gd name="connsiteX5" fmla="*/ 2531359 w 5066932"/>
              <a:gd name="connsiteY5" fmla="*/ 21 h 29457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066932" h="2945784">
                <a:moveTo>
                  <a:pt x="2531359" y="21"/>
                </a:moveTo>
                <a:cubicBezTo>
                  <a:pt x="3645379" y="1187"/>
                  <a:pt x="4757946" y="50918"/>
                  <a:pt x="4878015" y="145719"/>
                </a:cubicBezTo>
                <a:cubicBezTo>
                  <a:pt x="5118151" y="335320"/>
                  <a:pt x="5141390" y="2594991"/>
                  <a:pt x="4878015" y="2803241"/>
                </a:cubicBezTo>
                <a:cubicBezTo>
                  <a:pt x="4614639" y="3011491"/>
                  <a:pt x="392886" y="2974193"/>
                  <a:pt x="175988" y="2803241"/>
                </a:cubicBezTo>
                <a:cubicBezTo>
                  <a:pt x="-40909" y="2629181"/>
                  <a:pt x="-75768" y="344644"/>
                  <a:pt x="175988" y="145719"/>
                </a:cubicBezTo>
                <a:cubicBezTo>
                  <a:pt x="301866" y="46256"/>
                  <a:pt x="1417339" y="-1144"/>
                  <a:pt x="2531359" y="21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txBody>
          <a:bodyPr wrap="square" tIns="365760" rtlCol="0">
            <a:no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es-ES" noProof="0" smtClean="0"/>
              <a:t>Haga clic en el icono para agregar una imagen</a:t>
            </a:r>
            <a:endParaRPr lang="es-ES" noProof="0" dirty="0"/>
          </a:p>
        </p:txBody>
      </p:sp>
      <p:sp>
        <p:nvSpPr>
          <p:cNvPr id="4" name="Marcador de posición de texto 3"/>
          <p:cNvSpPr>
            <a:spLocks noGrp="1"/>
          </p:cNvSpPr>
          <p:nvPr>
            <p:ph type="body" sz="half" idx="2"/>
          </p:nvPr>
        </p:nvSpPr>
        <p:spPr>
          <a:xfrm>
            <a:off x="7010400" y="2245995"/>
            <a:ext cx="3657600" cy="2194560"/>
          </a:xfrm>
        </p:spPr>
        <p:txBody>
          <a:bodyPr rtlCol="0">
            <a:normAutofit/>
          </a:bodyPr>
          <a:lstStyle>
            <a:lvl1pPr marL="0" indent="0" rtl="0">
              <a:spcBef>
                <a:spcPts val="1200"/>
              </a:spcBef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es-ES" noProof="0" smtClean="0"/>
              <a:t>Editar el estilo de texto del patrón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 dirty="0" smtClean="0"/>
              <a:t>Agregar un pie de página</a:t>
            </a:r>
            <a:endParaRPr lang="es-ES" noProof="0" dirty="0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DD700C6-E75F-4D68-A30E-3C7F7C317FC4}" type="datetime1">
              <a:rPr lang="es-ES" noProof="0" smtClean="0"/>
              <a:t>24/10/2023</a:t>
            </a:fld>
            <a:endParaRPr lang="es-ES" noProof="0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9D71E3-7D81-4C24-B9D8-6B108755C64C}" type="slidenum">
              <a:rPr lang="es-ES" noProof="0" smtClean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651318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 userDrawn="1"/>
        </p:nvPicPr>
        <p:blipFill rotWithShape="1"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5" t="511" r="525" b="2999"/>
          <a:stretch/>
        </p:blipFill>
        <p:spPr>
          <a:xfrm>
            <a:off x="0" y="0"/>
            <a:ext cx="12188826" cy="6858000"/>
          </a:xfrm>
          <a:prstGeom prst="rect">
            <a:avLst/>
          </a:prstGeom>
        </p:spPr>
      </p:pic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9829800" cy="108267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es-ES" noProof="0" dirty="0" smtClean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posición de texto 2"/>
          <p:cNvSpPr>
            <a:spLocks noGrp="1"/>
          </p:cNvSpPr>
          <p:nvPr>
            <p:ph type="body" idx="1"/>
          </p:nvPr>
        </p:nvSpPr>
        <p:spPr>
          <a:xfrm>
            <a:off x="1524000" y="1828800"/>
            <a:ext cx="91440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es-ES" noProof="0" dirty="0" smtClean="0"/>
              <a:t>Editar el estilo de texto del patrón</a:t>
            </a:r>
          </a:p>
          <a:p>
            <a:pPr lvl="1" rtl="0"/>
            <a:r>
              <a:rPr lang="es-ES" noProof="0" dirty="0" smtClean="0"/>
              <a:t>Segundo nivel</a:t>
            </a:r>
          </a:p>
          <a:p>
            <a:pPr lvl="2" rtl="0"/>
            <a:r>
              <a:rPr lang="es-ES" noProof="0" dirty="0" smtClean="0"/>
              <a:t>Tercer </a:t>
            </a:r>
            <a:r>
              <a:rPr lang="es-ES" noProof="0" dirty="0"/>
              <a:t>nivel</a:t>
            </a:r>
          </a:p>
          <a:p>
            <a:pPr lvl="3" rtl="0"/>
            <a:r>
              <a:rPr lang="es-ES" noProof="0" dirty="0"/>
              <a:t>Cuarto nivel</a:t>
            </a:r>
          </a:p>
          <a:p>
            <a:pPr lvl="4" rtl="0"/>
            <a:r>
              <a:rPr lang="es-ES" noProof="0" dirty="0"/>
              <a:t>Quinto nivel</a:t>
            </a: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2209800" y="6416675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/>
                </a:solidFill>
              </a:defRPr>
            </a:lvl1pPr>
          </a:lstStyle>
          <a:p>
            <a:pPr rtl="0"/>
            <a:r>
              <a:rPr lang="es-ES" noProof="0" dirty="0" smtClean="0"/>
              <a:t>Agregar un pie de página</a:t>
            </a:r>
            <a:endParaRPr lang="es-ES" noProof="0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7010400" y="6416675"/>
            <a:ext cx="1371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fld id="{A414C5AF-B895-40B7-9EF1-1A87E3FED2CF}" type="datetime1">
              <a:rPr lang="es-ES" noProof="0" smtClean="0"/>
              <a:t>24/10/2023</a:t>
            </a:fld>
            <a:endParaRPr lang="es-ES" noProof="0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838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pPr rtl="0"/>
            <a:fld id="{289D71E3-7D81-4C24-B9D8-6B108755C64C}" type="slidenum">
              <a:rPr lang="es-ES" noProof="0" smtClean="0"/>
              <a:pPr rtl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361654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2" r:id="rId11"/>
    <p:sldLayoutId id="2147483661" r:id="rId12"/>
    <p:sldLayoutId id="2147483658" r:id="rId13"/>
    <p:sldLayoutId id="2147483659" r:id="rId14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8288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8288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63352" y="1124744"/>
            <a:ext cx="9217024" cy="2664296"/>
          </a:xfrm>
        </p:spPr>
        <p:txBody>
          <a:bodyPr rtlCol="0">
            <a:noAutofit/>
          </a:bodyPr>
          <a:lstStyle/>
          <a:p>
            <a:pPr algn="just" rtl="0"/>
            <a:r>
              <a:rPr lang="es-ES" sz="1600" b="1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1º</a:t>
            </a:r>
            <a:r>
              <a:rPr lang="es-ES" sz="1600" dirty="0" smtClean="0">
                <a:latin typeface="Comic Sans MS" panose="030F0702030302020204" pitchFamily="66" charset="0"/>
              </a:rPr>
              <a:t> Lee despacio para entender correctamente lo que se pide en cada actividad.</a:t>
            </a:r>
          </a:p>
          <a:p>
            <a:pPr algn="just" rtl="0">
              <a:lnSpc>
                <a:spcPct val="170000"/>
              </a:lnSpc>
            </a:pPr>
            <a:r>
              <a:rPr lang="es-ES" sz="1600" b="1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2º</a:t>
            </a:r>
            <a:r>
              <a:rPr lang="es-ES" sz="1600" dirty="0">
                <a:latin typeface="Comic Sans MS" panose="030F0702030302020204" pitchFamily="66" charset="0"/>
              </a:rPr>
              <a:t> </a:t>
            </a:r>
            <a:r>
              <a:rPr lang="es-ES" sz="1600" dirty="0" smtClean="0">
                <a:latin typeface="Comic Sans MS" panose="030F0702030302020204" pitchFamily="66" charset="0"/>
              </a:rPr>
              <a:t>Hasta la actividad número 3 es obligatorio. Si al llegar a esta actividad has encontrado alguna dificultad, pasa directamente al REPOSTAJE, después podrás continuar a la META o podrás regresar para comprender mejor las actividades en las que has tenido </a:t>
            </a:r>
            <a:r>
              <a:rPr lang="es-ES" sz="1600" dirty="0" smtClean="0">
                <a:latin typeface="Comic Sans MS" panose="030F0702030302020204" pitchFamily="66" charset="0"/>
              </a:rPr>
              <a:t>problemas.</a:t>
            </a:r>
          </a:p>
          <a:p>
            <a:pPr algn="just" rtl="0">
              <a:lnSpc>
                <a:spcPct val="170000"/>
              </a:lnSpc>
            </a:pPr>
            <a:r>
              <a:rPr lang="es-ES" sz="1600" b="1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3º</a:t>
            </a:r>
            <a:r>
              <a:rPr lang="es-ES" sz="1600" dirty="0" smtClean="0">
                <a:latin typeface="Comic Sans MS" panose="030F0702030302020204" pitchFamily="66" charset="0"/>
              </a:rPr>
              <a:t> </a:t>
            </a:r>
            <a:r>
              <a:rPr lang="es-ES" sz="1600" dirty="0" smtClean="0">
                <a:latin typeface="Comic Sans MS" panose="030F0702030302020204" pitchFamily="66" charset="0"/>
              </a:rPr>
              <a:t>Recuerda disfrutar en el proceso. No se trata de llegar lo antes posible, se trata de hacerlo bien, no de llegar antes que nadie.</a:t>
            </a:r>
            <a:endParaRPr lang="es-ES" sz="1600" dirty="0">
              <a:latin typeface="Comic Sans MS" panose="030F0702030302020204" pitchFamily="66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263352" y="188640"/>
            <a:ext cx="117373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Instrucciones para realizar tu espacio de actividades…</a:t>
            </a:r>
            <a:endParaRPr lang="es-ES" sz="3200" dirty="0">
              <a:solidFill>
                <a:srgbClr val="00B050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119336" y="6309320"/>
            <a:ext cx="9865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Manuel </a:t>
            </a:r>
            <a:r>
              <a:rPr lang="es-ES" b="1" dirty="0" err="1" smtClean="0"/>
              <a:t>Mazuecos</a:t>
            </a:r>
            <a:r>
              <a:rPr lang="es-ES" b="1" dirty="0" smtClean="0"/>
              <a:t> </a:t>
            </a:r>
            <a:r>
              <a:rPr lang="es-ES" b="1" dirty="0" err="1" smtClean="0"/>
              <a:t>Fdez</a:t>
            </a:r>
            <a:r>
              <a:rPr lang="es-ES" b="1" dirty="0" smtClean="0"/>
              <a:t>-Pacheco                        2º Ed. Primaria                     Matemáticas</a:t>
            </a:r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2798047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Amiguitos 16x9">
  <a:themeElements>
    <a:clrScheme name="ChildrenFriends">
      <a:dk1>
        <a:srgbClr val="404040"/>
      </a:dk1>
      <a:lt1>
        <a:sysClr val="window" lastClr="FFFFFF"/>
      </a:lt1>
      <a:dk2>
        <a:srgbClr val="000000"/>
      </a:dk2>
      <a:lt2>
        <a:srgbClr val="EAEAEA"/>
      </a:lt2>
      <a:accent1>
        <a:srgbClr val="A63121"/>
      </a:accent1>
      <a:accent2>
        <a:srgbClr val="318DCB"/>
      </a:accent2>
      <a:accent3>
        <a:srgbClr val="F28330"/>
      </a:accent3>
      <a:accent4>
        <a:srgbClr val="50B852"/>
      </a:accent4>
      <a:accent5>
        <a:srgbClr val="EEAD1D"/>
      </a:accent5>
      <a:accent6>
        <a:srgbClr val="A68555"/>
      </a:accent6>
      <a:hlink>
        <a:srgbClr val="F28330"/>
      </a:hlink>
      <a:folHlink>
        <a:srgbClr val="969696"/>
      </a:folHlink>
    </a:clrScheme>
    <a:fontScheme name="Times New Roman-Arial">
      <a:majorFont>
        <a:latin typeface="Times New Roman" panose="02020603050405020304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3247122_TF03896101.potx" id="{54DDF90D-4D8C-4C0B-8E7A-27FE1D9E818D}" vid="{D83EF4BC-2653-47A8-9905-60BE1DC3223F}"/>
    </a:ext>
  </a:extLst>
</a:theme>
</file>

<file path=ppt/theme/theme2.xml><?xml version="1.0" encoding="utf-8"?>
<a:theme xmlns:a="http://schemas.openxmlformats.org/drawingml/2006/main" name="Tema de Office">
  <a:themeElements>
    <a:clrScheme name="ChildrenFriends">
      <a:dk1>
        <a:srgbClr val="404040"/>
      </a:dk1>
      <a:lt1>
        <a:sysClr val="window" lastClr="FFFFFF"/>
      </a:lt1>
      <a:dk2>
        <a:srgbClr val="000000"/>
      </a:dk2>
      <a:lt2>
        <a:srgbClr val="EAEAEA"/>
      </a:lt2>
      <a:accent1>
        <a:srgbClr val="A63121"/>
      </a:accent1>
      <a:accent2>
        <a:srgbClr val="318DCB"/>
      </a:accent2>
      <a:accent3>
        <a:srgbClr val="F28330"/>
      </a:accent3>
      <a:accent4>
        <a:srgbClr val="50B852"/>
      </a:accent4>
      <a:accent5>
        <a:srgbClr val="EEAD1D"/>
      </a:accent5>
      <a:accent6>
        <a:srgbClr val="A68555"/>
      </a:accent6>
      <a:hlink>
        <a:srgbClr val="F28330"/>
      </a:hlink>
      <a:folHlink>
        <a:srgbClr val="969696"/>
      </a:folHlink>
    </a:clrScheme>
    <a:fontScheme name="Times New Roman-Arial">
      <a:majorFont>
        <a:latin typeface="Times New Roman" panose="02020603050405020304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ChildrenFriends">
      <a:dk1>
        <a:srgbClr val="404040"/>
      </a:dk1>
      <a:lt1>
        <a:sysClr val="window" lastClr="FFFFFF"/>
      </a:lt1>
      <a:dk2>
        <a:srgbClr val="000000"/>
      </a:dk2>
      <a:lt2>
        <a:srgbClr val="EAEAEA"/>
      </a:lt2>
      <a:accent1>
        <a:srgbClr val="A63121"/>
      </a:accent1>
      <a:accent2>
        <a:srgbClr val="318DCB"/>
      </a:accent2>
      <a:accent3>
        <a:srgbClr val="F28330"/>
      </a:accent3>
      <a:accent4>
        <a:srgbClr val="50B852"/>
      </a:accent4>
      <a:accent5>
        <a:srgbClr val="EEAD1D"/>
      </a:accent5>
      <a:accent6>
        <a:srgbClr val="A68555"/>
      </a:accent6>
      <a:hlink>
        <a:srgbClr val="F28330"/>
      </a:hlink>
      <a:folHlink>
        <a:srgbClr val="969696"/>
      </a:folHlink>
    </a:clrScheme>
    <a:fontScheme name="Times New Roman-Arial">
      <a:majorFont>
        <a:latin typeface="Times New Roman" panose="02020603050405020304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DA15C6C-6BB6-4DB6-B7D6-7F14EAB2CC5C}">
  <ds:schemaRefs>
    <ds:schemaRef ds:uri="http://purl.org/dc/dcmitype/"/>
    <ds:schemaRef ds:uri="http://schemas.microsoft.com/office/infopath/2007/PartnerControls"/>
    <ds:schemaRef ds:uri="40262f94-9f35-4ac3-9a90-690165a166b7"/>
    <ds:schemaRef ds:uri="http://purl.org/dc/elements/1.1/"/>
    <ds:schemaRef ds:uri="http://schemas.microsoft.com/office/2006/documentManagement/types"/>
    <ds:schemaRef ds:uri="a4f35948-e619-41b3-aa29-22878b09cfd2"/>
    <ds:schemaRef ds:uri="http://www.w3.org/XML/1998/namespace"/>
    <ds:schemaRef ds:uri="http://schemas.openxmlformats.org/package/2006/metadata/core-properties"/>
    <ds:schemaRef ds:uri="http://schemas.microsoft.com/office/2006/metadata/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4A369AEE-D726-45B1-ACA9-0D6048C368C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EDF6667-B669-49A4-BBE6-2132BA71C0C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Presentación educativa de niños en el patio de la escuela (álbum panorámico)</Template>
  <TotalTime>21</TotalTime>
  <Words>106</Words>
  <Application>Microsoft Office PowerPoint</Application>
  <PresentationFormat>Panorámica</PresentationFormat>
  <Paragraphs>6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Comic Sans MS</vt:lpstr>
      <vt:lpstr>Times New Roman</vt:lpstr>
      <vt:lpstr>Amiguitos 16x9</vt:lpstr>
      <vt:lpstr>Presentación de PowerPoint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Diseño del título</dc:title>
  <dc:creator>madrid</dc:creator>
  <cp:keywords/>
  <cp:lastModifiedBy>madrid</cp:lastModifiedBy>
  <cp:revision>11</cp:revision>
  <dcterms:created xsi:type="dcterms:W3CDTF">2023-10-24T10:10:31Z</dcterms:created>
  <dcterms:modified xsi:type="dcterms:W3CDTF">2023-10-24T12:18:27Z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TC038961019991</vt:lpwstr>
  </property>
  <property fmtid="{D5CDD505-2E9C-101B-9397-08002B2CF9AE}" pid="3" name="ContentTypeId">
    <vt:lpwstr>0x010100AA3F7D94069FF64A86F7DFF56D60E3BE</vt:lpwstr>
  </property>
</Properties>
</file>