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  <p:sldMasterId id="2147483713" r:id="rId2"/>
  </p:sldMasterIdLst>
  <p:sldIdLst>
    <p:sldId id="256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035DD9-8EE3-49F4-AC26-6CBB125B378F}" v="676" dt="2023-05-30T11:05:53.1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8686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23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28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01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802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15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63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678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91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2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051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428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5007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3898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91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69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25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64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04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35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131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791" r:id="rId5"/>
    <p:sldLayoutId id="2147483792" r:id="rId6"/>
    <p:sldLayoutId id="2147483797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5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01" r:id="rId3"/>
    <p:sldLayoutId id="2147483702" r:id="rId4"/>
    <p:sldLayoutId id="2147483703" r:id="rId5"/>
    <p:sldLayoutId id="2147483704" r:id="rId6"/>
    <p:sldLayoutId id="2147483709" r:id="rId7"/>
    <p:sldLayoutId id="2147483705" r:id="rId8"/>
    <p:sldLayoutId id="2147483706" r:id="rId9"/>
    <p:sldLayoutId id="2147483707" r:id="rId10"/>
    <p:sldLayoutId id="2147483708" r:id="rId11"/>
    <p:sldLayoutId id="214748371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ashionandbeautynow.com/2010/07/garnier-fructis-piensa-en-el-cabello-d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5666830-9A19-4E01-8505-D6C7F9AC5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Patrones coloridos en el cielo">
            <a:extLst>
              <a:ext uri="{FF2B5EF4-FFF2-40B4-BE49-F238E27FC236}">
                <a16:creationId xmlns:a16="http://schemas.microsoft.com/office/drawing/2014/main" id="{4ACB89C9-047E-5687-DFAF-FE21DE1B3B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63" r="17374" b="-1"/>
          <a:stretch/>
        </p:blipFill>
        <p:spPr>
          <a:xfrm>
            <a:off x="5873857" y="10"/>
            <a:ext cx="6318143" cy="6857990"/>
          </a:xfrm>
          <a:custGeom>
            <a:avLst/>
            <a:gdLst/>
            <a:ahLst/>
            <a:cxnLst/>
            <a:rect l="l" t="t" r="r" b="b"/>
            <a:pathLst>
              <a:path w="8081873" h="6858000">
                <a:moveTo>
                  <a:pt x="0" y="0"/>
                </a:moveTo>
                <a:lnTo>
                  <a:pt x="8081873" y="0"/>
                </a:lnTo>
                <a:lnTo>
                  <a:pt x="8081873" y="6858000"/>
                </a:lnTo>
                <a:lnTo>
                  <a:pt x="0" y="6858000"/>
                </a:lnTo>
                <a:lnTo>
                  <a:pt x="68897" y="6734633"/>
                </a:lnTo>
                <a:cubicBezTo>
                  <a:pt x="558802" y="5812845"/>
                  <a:pt x="848920" y="4668597"/>
                  <a:pt x="848920" y="3429000"/>
                </a:cubicBezTo>
                <a:cubicBezTo>
                  <a:pt x="848920" y="2189404"/>
                  <a:pt x="558802" y="1045156"/>
                  <a:pt x="68897" y="123368"/>
                </a:cubicBezTo>
                <a:close/>
              </a:path>
            </a:pathLst>
          </a:custGeom>
        </p:spPr>
      </p:pic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AE9FC877-7FB6-4D22-9988-35420644E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E41809D1-F12E-46BB-B804-5F209D325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1DD1FCC-DA60-50A7-7396-3E2963B9A399}"/>
              </a:ext>
            </a:extLst>
          </p:cNvPr>
          <p:cNvSpPr txBox="1"/>
          <p:nvPr/>
        </p:nvSpPr>
        <p:spPr>
          <a:xfrm>
            <a:off x="477981" y="1122363"/>
            <a:ext cx="5162079" cy="320413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>
                <a:latin typeface="+mj-lt"/>
                <a:ea typeface="+mj-ea"/>
                <a:cs typeface="+mj-cs"/>
              </a:rPr>
              <a:t>INSTRUCCIONES PARA REALIZAR TU ESPACIO DE ACTIVIDADES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A1E380E-09EF-7C43-2936-84B18D122D17}"/>
              </a:ext>
            </a:extLst>
          </p:cNvPr>
          <p:cNvSpPr txBox="1"/>
          <p:nvPr/>
        </p:nvSpPr>
        <p:spPr>
          <a:xfrm>
            <a:off x="7042591" y="834946"/>
            <a:ext cx="4198704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/>
              <a:t>1º. Debes entender correctamente lo que se muestra en cada actividad.</a:t>
            </a:r>
          </a:p>
          <a:p>
            <a:endParaRPr lang="es-ES" sz="2000" b="1" dirty="0"/>
          </a:p>
          <a:p>
            <a:r>
              <a:rPr lang="es-ES" sz="2000" b="1" dirty="0"/>
              <a:t>2º. Si al llegar a la actividad número 3 ,encuentras alguna dificultad,  pasa directamente al repostaje , después podrás continuar  hasta llegar a la meta, o podrás regresar para entender mejor las actividades en las que has tenido alguna dificultad.</a:t>
            </a:r>
          </a:p>
          <a:p>
            <a:endParaRPr lang="es-ES" sz="2000" b="1" dirty="0"/>
          </a:p>
          <a:p>
            <a:r>
              <a:rPr lang="es-ES" sz="2000" b="1" dirty="0"/>
              <a:t>3º. Disfruta del proceso, y recuerda que no debes saltarte ningún paso.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A786155-5370-08EE-0BCD-0FD024A2019A}"/>
              </a:ext>
            </a:extLst>
          </p:cNvPr>
          <p:cNvSpPr txBox="1"/>
          <p:nvPr/>
        </p:nvSpPr>
        <p:spPr>
          <a:xfrm>
            <a:off x="9743324" y="6149425"/>
            <a:ext cx="272607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dirty="0"/>
              <a:t>Consuelo Juárez</a:t>
            </a:r>
          </a:p>
          <a:p>
            <a:r>
              <a:rPr lang="es-ES" sz="2000" dirty="0"/>
              <a:t>2º GM Peluquería</a:t>
            </a:r>
          </a:p>
        </p:txBody>
      </p:sp>
      <p:pic>
        <p:nvPicPr>
          <p:cNvPr id="13" name="Imagen 14">
            <a:extLst>
              <a:ext uri="{FF2B5EF4-FFF2-40B4-BE49-F238E27FC236}">
                <a16:creationId xmlns:a16="http://schemas.microsoft.com/office/drawing/2014/main" id="{CE1FB8F3-8248-8F93-C97E-5F513F4F7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43501" y="4517541"/>
            <a:ext cx="3376772" cy="16586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6DB3116E-EF7F-1B40-6ABB-BB9A6E904B81}"/>
              </a:ext>
            </a:extLst>
          </p:cNvPr>
          <p:cNvSpPr txBox="1"/>
          <p:nvPr/>
        </p:nvSpPr>
        <p:spPr>
          <a:xfrm>
            <a:off x="443501" y="6844391"/>
            <a:ext cx="3376773" cy="223321"/>
          </a:xfrm>
          <a:prstGeom prst="rect">
            <a:avLst/>
          </a:prstGeom>
        </p:spPr>
        <p:txBody>
          <a:bodyPr lIns="91440" tIns="45720" rIns="91440" bIns="45720" anchor="t">
            <a:normAutofit fontScale="5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22363C"/>
      </a:dk2>
      <a:lt2>
        <a:srgbClr val="E8E6E2"/>
      </a:lt2>
      <a:accent1>
        <a:srgbClr val="90A4C9"/>
      </a:accent1>
      <a:accent2>
        <a:srgbClr val="74ABBB"/>
      </a:accent2>
      <a:accent3>
        <a:srgbClr val="7CABA2"/>
      </a:accent3>
      <a:accent4>
        <a:srgbClr val="72B08B"/>
      </a:accent4>
      <a:accent5>
        <a:srgbClr val="7DAE7C"/>
      </a:accent5>
      <a:accent6>
        <a:srgbClr val="89AC6F"/>
      </a:accent6>
      <a:hlink>
        <a:srgbClr val="95805A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AccentBoxVTI</vt:lpstr>
      <vt:lpstr>BrushVTI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111</cp:revision>
  <dcterms:created xsi:type="dcterms:W3CDTF">2023-05-30T10:33:32Z</dcterms:created>
  <dcterms:modified xsi:type="dcterms:W3CDTF">2023-05-30T11:07:03Z</dcterms:modified>
</cp:coreProperties>
</file>