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485E6-9DB9-4313-691D-6FA3FE9C099B}" v="1847" dt="2023-06-03T08:56:17.030"/>
    <p1510:client id="{4BF4F82E-7172-434E-88A7-8DA810C9C8BC}" v="120" dt="2023-06-01T16:50:17.150"/>
    <p1510:client id="{7D8C901D-401B-D976-8F6E-A626F6CAC123}" v="201" dt="2023-06-02T12:55:18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94" d="100"/>
          <a:sy n="94" d="100"/>
        </p:scale>
        <p:origin x="53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9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6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6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9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5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3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1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9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0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2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38" r:id="rId6"/>
    <p:sldLayoutId id="2147483734" r:id="rId7"/>
    <p:sldLayoutId id="2147483735" r:id="rId8"/>
    <p:sldLayoutId id="2147483736" r:id="rId9"/>
    <p:sldLayoutId id="2147483737" r:id="rId10"/>
    <p:sldLayoutId id="214748373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59FA55D-DBF3-44BD-8BAA-FC35FD1CE7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721B76F-D39B-B91F-5BF9-3E03621285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999" b="25751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1D34478-6122-494B-BC0B-DB0603948E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70915">
            <a:off x="6731648" y="357256"/>
            <a:ext cx="4927301" cy="3146160"/>
          </a:xfrm>
          <a:custGeom>
            <a:avLst/>
            <a:gdLst>
              <a:gd name="connsiteX0" fmla="*/ 931249 w 1207078"/>
              <a:gd name="connsiteY0" fmla="*/ 1013346 h 1013355"/>
              <a:gd name="connsiteX1" fmla="*/ 814282 w 1207078"/>
              <a:gd name="connsiteY1" fmla="*/ 829037 h 1013355"/>
              <a:gd name="connsiteX2" fmla="*/ 241924 w 1207078"/>
              <a:gd name="connsiteY2" fmla="*/ 819512 h 1013355"/>
              <a:gd name="connsiteX3" fmla="*/ 79999 w 1207078"/>
              <a:gd name="connsiteY3" fmla="*/ 258680 h 1013355"/>
              <a:gd name="connsiteX4" fmla="*/ 834855 w 1207078"/>
              <a:gd name="connsiteY4" fmla="*/ 11030 h 1013355"/>
              <a:gd name="connsiteX5" fmla="*/ 1206997 w 1207078"/>
              <a:gd name="connsiteY5" fmla="*/ 356597 h 1013355"/>
              <a:gd name="connsiteX6" fmla="*/ 997447 w 1207078"/>
              <a:gd name="connsiteY6" fmla="*/ 742074 h 1013355"/>
              <a:gd name="connsiteX7" fmla="*/ 931249 w 1207078"/>
              <a:gd name="connsiteY7" fmla="*/ 1013346 h 1013355"/>
              <a:gd name="connsiteX0" fmla="*/ 925805 w 1207077"/>
              <a:gd name="connsiteY0" fmla="*/ 966643 h 966643"/>
              <a:gd name="connsiteX1" fmla="*/ 814320 w 1207077"/>
              <a:gd name="connsiteY1" fmla="*/ 829046 h 966643"/>
              <a:gd name="connsiteX2" fmla="*/ 241962 w 1207077"/>
              <a:gd name="connsiteY2" fmla="*/ 819521 h 966643"/>
              <a:gd name="connsiteX3" fmla="*/ 80037 w 1207077"/>
              <a:gd name="connsiteY3" fmla="*/ 258689 h 966643"/>
              <a:gd name="connsiteX4" fmla="*/ 834893 w 1207077"/>
              <a:gd name="connsiteY4" fmla="*/ 11039 h 966643"/>
              <a:gd name="connsiteX5" fmla="*/ 1207035 w 1207077"/>
              <a:gd name="connsiteY5" fmla="*/ 356606 h 966643"/>
              <a:gd name="connsiteX6" fmla="*/ 997485 w 1207077"/>
              <a:gd name="connsiteY6" fmla="*/ 742083 h 966643"/>
              <a:gd name="connsiteX7" fmla="*/ 925805 w 1207077"/>
              <a:gd name="connsiteY7" fmla="*/ 966643 h 966643"/>
              <a:gd name="connsiteX0" fmla="*/ 880512 w 1161784"/>
              <a:gd name="connsiteY0" fmla="*/ 966643 h 966643"/>
              <a:gd name="connsiteX1" fmla="*/ 806031 w 1161784"/>
              <a:gd name="connsiteY1" fmla="*/ 816343 h 966643"/>
              <a:gd name="connsiteX2" fmla="*/ 196669 w 1161784"/>
              <a:gd name="connsiteY2" fmla="*/ 819521 h 966643"/>
              <a:gd name="connsiteX3" fmla="*/ 34744 w 1161784"/>
              <a:gd name="connsiteY3" fmla="*/ 258689 h 966643"/>
              <a:gd name="connsiteX4" fmla="*/ 789600 w 1161784"/>
              <a:gd name="connsiteY4" fmla="*/ 11039 h 966643"/>
              <a:gd name="connsiteX5" fmla="*/ 1161742 w 1161784"/>
              <a:gd name="connsiteY5" fmla="*/ 356606 h 966643"/>
              <a:gd name="connsiteX6" fmla="*/ 952192 w 1161784"/>
              <a:gd name="connsiteY6" fmla="*/ 742083 h 966643"/>
              <a:gd name="connsiteX7" fmla="*/ 880512 w 1161784"/>
              <a:gd name="connsiteY7" fmla="*/ 966643 h 966643"/>
              <a:gd name="connsiteX0" fmla="*/ 886398 w 1167670"/>
              <a:gd name="connsiteY0" fmla="*/ 967976 h 967976"/>
              <a:gd name="connsiteX1" fmla="*/ 811917 w 1167670"/>
              <a:gd name="connsiteY1" fmla="*/ 817676 h 967976"/>
              <a:gd name="connsiteX2" fmla="*/ 176796 w 1167670"/>
              <a:gd name="connsiteY2" fmla="*/ 841907 h 967976"/>
              <a:gd name="connsiteX3" fmla="*/ 40630 w 1167670"/>
              <a:gd name="connsiteY3" fmla="*/ 260022 h 967976"/>
              <a:gd name="connsiteX4" fmla="*/ 795486 w 1167670"/>
              <a:gd name="connsiteY4" fmla="*/ 12372 h 967976"/>
              <a:gd name="connsiteX5" fmla="*/ 1167628 w 1167670"/>
              <a:gd name="connsiteY5" fmla="*/ 357939 h 967976"/>
              <a:gd name="connsiteX6" fmla="*/ 958078 w 1167670"/>
              <a:gd name="connsiteY6" fmla="*/ 743416 h 967976"/>
              <a:gd name="connsiteX7" fmla="*/ 886398 w 1167670"/>
              <a:gd name="connsiteY7" fmla="*/ 967976 h 967976"/>
              <a:gd name="connsiteX0" fmla="*/ 896528 w 1177800"/>
              <a:gd name="connsiteY0" fmla="*/ 968050 h 968050"/>
              <a:gd name="connsiteX1" fmla="*/ 822047 w 1177800"/>
              <a:gd name="connsiteY1" fmla="*/ 817750 h 968050"/>
              <a:gd name="connsiteX2" fmla="*/ 151996 w 1177800"/>
              <a:gd name="connsiteY2" fmla="*/ 850484 h 968050"/>
              <a:gd name="connsiteX3" fmla="*/ 50760 w 1177800"/>
              <a:gd name="connsiteY3" fmla="*/ 260096 h 968050"/>
              <a:gd name="connsiteX4" fmla="*/ 805616 w 1177800"/>
              <a:gd name="connsiteY4" fmla="*/ 12446 h 968050"/>
              <a:gd name="connsiteX5" fmla="*/ 1177758 w 1177800"/>
              <a:gd name="connsiteY5" fmla="*/ 358013 h 968050"/>
              <a:gd name="connsiteX6" fmla="*/ 968208 w 1177800"/>
              <a:gd name="connsiteY6" fmla="*/ 743490 h 968050"/>
              <a:gd name="connsiteX7" fmla="*/ 896528 w 1177800"/>
              <a:gd name="connsiteY7" fmla="*/ 968050 h 968050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8208 w 1177800"/>
              <a:gd name="connsiteY6" fmla="*/ 743490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7539 w 1177964"/>
              <a:gd name="connsiteY6" fmla="*/ 778355 h 954284"/>
              <a:gd name="connsiteX7" fmla="*/ 892510 w 1177964"/>
              <a:gd name="connsiteY7" fmla="*/ 954284 h 954284"/>
              <a:gd name="connsiteX0" fmla="*/ 892912 w 1178366"/>
              <a:gd name="connsiteY0" fmla="*/ 954284 h 954284"/>
              <a:gd name="connsiteX1" fmla="*/ 838317 w 1178366"/>
              <a:gd name="connsiteY1" fmla="*/ 829975 h 954284"/>
              <a:gd name="connsiteX2" fmla="*/ 152562 w 1178366"/>
              <a:gd name="connsiteY2" fmla="*/ 850484 h 954284"/>
              <a:gd name="connsiteX3" fmla="*/ 51326 w 1178366"/>
              <a:gd name="connsiteY3" fmla="*/ 260096 h 954284"/>
              <a:gd name="connsiteX4" fmla="*/ 806182 w 1178366"/>
              <a:gd name="connsiteY4" fmla="*/ 12446 h 954284"/>
              <a:gd name="connsiteX5" fmla="*/ 1178324 w 1178366"/>
              <a:gd name="connsiteY5" fmla="*/ 358013 h 954284"/>
              <a:gd name="connsiteX6" fmla="*/ 967941 w 1178366"/>
              <a:gd name="connsiteY6" fmla="*/ 778355 h 954284"/>
              <a:gd name="connsiteX7" fmla="*/ 892912 w 1178366"/>
              <a:gd name="connsiteY7" fmla="*/ 954284 h 954284"/>
              <a:gd name="connsiteX0" fmla="*/ 894402 w 1179860"/>
              <a:gd name="connsiteY0" fmla="*/ 958956 h 958956"/>
              <a:gd name="connsiteX1" fmla="*/ 839807 w 1179860"/>
              <a:gd name="connsiteY1" fmla="*/ 834647 h 958956"/>
              <a:gd name="connsiteX2" fmla="*/ 154052 w 1179860"/>
              <a:gd name="connsiteY2" fmla="*/ 855156 h 958956"/>
              <a:gd name="connsiteX3" fmla="*/ 52816 w 1179860"/>
              <a:gd name="connsiteY3" fmla="*/ 264768 h 958956"/>
              <a:gd name="connsiteX4" fmla="*/ 827792 w 1179860"/>
              <a:gd name="connsiteY4" fmla="*/ 12221 h 958956"/>
              <a:gd name="connsiteX5" fmla="*/ 1179814 w 1179860"/>
              <a:gd name="connsiteY5" fmla="*/ 362685 h 958956"/>
              <a:gd name="connsiteX6" fmla="*/ 969431 w 1179860"/>
              <a:gd name="connsiteY6" fmla="*/ 783027 h 958956"/>
              <a:gd name="connsiteX7" fmla="*/ 894402 w 1179860"/>
              <a:gd name="connsiteY7" fmla="*/ 958956 h 958956"/>
              <a:gd name="connsiteX0" fmla="*/ 896504 w 1181970"/>
              <a:gd name="connsiteY0" fmla="*/ 961175 h 961175"/>
              <a:gd name="connsiteX1" fmla="*/ 841909 w 1181970"/>
              <a:gd name="connsiteY1" fmla="*/ 836866 h 961175"/>
              <a:gd name="connsiteX2" fmla="*/ 156154 w 1181970"/>
              <a:gd name="connsiteY2" fmla="*/ 857375 h 961175"/>
              <a:gd name="connsiteX3" fmla="*/ 54918 w 1181970"/>
              <a:gd name="connsiteY3" fmla="*/ 266987 h 961175"/>
              <a:gd name="connsiteX4" fmla="*/ 858275 w 1181970"/>
              <a:gd name="connsiteY4" fmla="*/ 12117 h 961175"/>
              <a:gd name="connsiteX5" fmla="*/ 1181916 w 1181970"/>
              <a:gd name="connsiteY5" fmla="*/ 364904 h 961175"/>
              <a:gd name="connsiteX6" fmla="*/ 971533 w 1181970"/>
              <a:gd name="connsiteY6" fmla="*/ 785246 h 961175"/>
              <a:gd name="connsiteX7" fmla="*/ 896504 w 1181970"/>
              <a:gd name="connsiteY7" fmla="*/ 961175 h 961175"/>
              <a:gd name="connsiteX0" fmla="*/ 897768 w 1183239"/>
              <a:gd name="connsiteY0" fmla="*/ 938948 h 938948"/>
              <a:gd name="connsiteX1" fmla="*/ 843173 w 1183239"/>
              <a:gd name="connsiteY1" fmla="*/ 814639 h 938948"/>
              <a:gd name="connsiteX2" fmla="*/ 157418 w 1183239"/>
              <a:gd name="connsiteY2" fmla="*/ 835148 h 938948"/>
              <a:gd name="connsiteX3" fmla="*/ 56182 w 1183239"/>
              <a:gd name="connsiteY3" fmla="*/ 244760 h 938948"/>
              <a:gd name="connsiteX4" fmla="*/ 876607 w 1183239"/>
              <a:gd name="connsiteY4" fmla="*/ 13246 h 938948"/>
              <a:gd name="connsiteX5" fmla="*/ 1183180 w 1183239"/>
              <a:gd name="connsiteY5" fmla="*/ 342677 h 938948"/>
              <a:gd name="connsiteX6" fmla="*/ 972797 w 1183239"/>
              <a:gd name="connsiteY6" fmla="*/ 763019 h 938948"/>
              <a:gd name="connsiteX7" fmla="*/ 897768 w 1183239"/>
              <a:gd name="connsiteY7" fmla="*/ 938948 h 938948"/>
              <a:gd name="connsiteX0" fmla="*/ 899237 w 1184717"/>
              <a:gd name="connsiteY0" fmla="*/ 958806 h 958806"/>
              <a:gd name="connsiteX1" fmla="*/ 844642 w 1184717"/>
              <a:gd name="connsiteY1" fmla="*/ 834497 h 958806"/>
              <a:gd name="connsiteX2" fmla="*/ 158887 w 1184717"/>
              <a:gd name="connsiteY2" fmla="*/ 855006 h 958806"/>
              <a:gd name="connsiteX3" fmla="*/ 57651 w 1184717"/>
              <a:gd name="connsiteY3" fmla="*/ 264618 h 958806"/>
              <a:gd name="connsiteX4" fmla="*/ 897913 w 1184717"/>
              <a:gd name="connsiteY4" fmla="*/ 12228 h 958806"/>
              <a:gd name="connsiteX5" fmla="*/ 1184649 w 1184717"/>
              <a:gd name="connsiteY5" fmla="*/ 362535 h 958806"/>
              <a:gd name="connsiteX6" fmla="*/ 974266 w 1184717"/>
              <a:gd name="connsiteY6" fmla="*/ 782877 h 958806"/>
              <a:gd name="connsiteX7" fmla="*/ 899237 w 1184717"/>
              <a:gd name="connsiteY7" fmla="*/ 958806 h 95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717" h="958806">
                <a:moveTo>
                  <a:pt x="899237" y="958806"/>
                </a:moveTo>
                <a:cubicBezTo>
                  <a:pt x="894405" y="944889"/>
                  <a:pt x="911997" y="873046"/>
                  <a:pt x="844642" y="834497"/>
                </a:cubicBezTo>
                <a:cubicBezTo>
                  <a:pt x="772061" y="864692"/>
                  <a:pt x="290052" y="949986"/>
                  <a:pt x="158887" y="855006"/>
                </a:cubicBezTo>
                <a:cubicBezTo>
                  <a:pt x="27722" y="760026"/>
                  <a:pt x="-65520" y="405081"/>
                  <a:pt x="57651" y="264618"/>
                </a:cubicBezTo>
                <a:cubicBezTo>
                  <a:pt x="180822" y="124155"/>
                  <a:pt x="458430" y="-47589"/>
                  <a:pt x="897913" y="12228"/>
                </a:cubicBezTo>
                <a:cubicBezTo>
                  <a:pt x="1046789" y="37089"/>
                  <a:pt x="1188269" y="121743"/>
                  <a:pt x="1184649" y="362535"/>
                </a:cubicBezTo>
                <a:cubicBezTo>
                  <a:pt x="1181030" y="603327"/>
                  <a:pt x="1069516" y="742967"/>
                  <a:pt x="974266" y="782877"/>
                </a:cubicBezTo>
                <a:cubicBezTo>
                  <a:pt x="970075" y="839741"/>
                  <a:pt x="899237" y="958806"/>
                  <a:pt x="899237" y="958806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29B50B-F22A-D40C-4FF2-300444AA4C60}"/>
              </a:ext>
            </a:extLst>
          </p:cNvPr>
          <p:cNvSpPr txBox="1"/>
          <p:nvPr/>
        </p:nvSpPr>
        <p:spPr>
          <a:xfrm>
            <a:off x="6921188" y="818409"/>
            <a:ext cx="4798686" cy="17937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Instrucciones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para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realizar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tu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espacio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con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diferentes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ritmos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 de </a:t>
            </a:r>
            <a:r>
              <a:rPr lang="en-US" sz="2800" b="1" spc="100" err="1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aprendizaje</a:t>
            </a:r>
            <a:r>
              <a:rPr lang="en-US" sz="2800" b="1" spc="100" dirty="0">
                <a:solidFill>
                  <a:schemeClr val="bg2">
                    <a:lumMod val="50000"/>
                  </a:schemeClr>
                </a:solidFill>
                <a:latin typeface="Times New Roman"/>
                <a:ea typeface="+mj-ea"/>
                <a:cs typeface="Dreaming Outloud Script Pro"/>
              </a:rPr>
              <a:t>...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87AACE3-D796-459A-88F7-2091CC177D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70915">
            <a:off x="6793370" y="351450"/>
            <a:ext cx="4927301" cy="3146160"/>
          </a:xfrm>
          <a:custGeom>
            <a:avLst/>
            <a:gdLst>
              <a:gd name="connsiteX0" fmla="*/ 931249 w 1207078"/>
              <a:gd name="connsiteY0" fmla="*/ 1013346 h 1013355"/>
              <a:gd name="connsiteX1" fmla="*/ 814282 w 1207078"/>
              <a:gd name="connsiteY1" fmla="*/ 829037 h 1013355"/>
              <a:gd name="connsiteX2" fmla="*/ 241924 w 1207078"/>
              <a:gd name="connsiteY2" fmla="*/ 819512 h 1013355"/>
              <a:gd name="connsiteX3" fmla="*/ 79999 w 1207078"/>
              <a:gd name="connsiteY3" fmla="*/ 258680 h 1013355"/>
              <a:gd name="connsiteX4" fmla="*/ 834855 w 1207078"/>
              <a:gd name="connsiteY4" fmla="*/ 11030 h 1013355"/>
              <a:gd name="connsiteX5" fmla="*/ 1206997 w 1207078"/>
              <a:gd name="connsiteY5" fmla="*/ 356597 h 1013355"/>
              <a:gd name="connsiteX6" fmla="*/ 997447 w 1207078"/>
              <a:gd name="connsiteY6" fmla="*/ 742074 h 1013355"/>
              <a:gd name="connsiteX7" fmla="*/ 931249 w 1207078"/>
              <a:gd name="connsiteY7" fmla="*/ 1013346 h 1013355"/>
              <a:gd name="connsiteX0" fmla="*/ 925805 w 1207077"/>
              <a:gd name="connsiteY0" fmla="*/ 966643 h 966643"/>
              <a:gd name="connsiteX1" fmla="*/ 814320 w 1207077"/>
              <a:gd name="connsiteY1" fmla="*/ 829046 h 966643"/>
              <a:gd name="connsiteX2" fmla="*/ 241962 w 1207077"/>
              <a:gd name="connsiteY2" fmla="*/ 819521 h 966643"/>
              <a:gd name="connsiteX3" fmla="*/ 80037 w 1207077"/>
              <a:gd name="connsiteY3" fmla="*/ 258689 h 966643"/>
              <a:gd name="connsiteX4" fmla="*/ 834893 w 1207077"/>
              <a:gd name="connsiteY4" fmla="*/ 11039 h 966643"/>
              <a:gd name="connsiteX5" fmla="*/ 1207035 w 1207077"/>
              <a:gd name="connsiteY5" fmla="*/ 356606 h 966643"/>
              <a:gd name="connsiteX6" fmla="*/ 997485 w 1207077"/>
              <a:gd name="connsiteY6" fmla="*/ 742083 h 966643"/>
              <a:gd name="connsiteX7" fmla="*/ 925805 w 1207077"/>
              <a:gd name="connsiteY7" fmla="*/ 966643 h 966643"/>
              <a:gd name="connsiteX0" fmla="*/ 880512 w 1161784"/>
              <a:gd name="connsiteY0" fmla="*/ 966643 h 966643"/>
              <a:gd name="connsiteX1" fmla="*/ 806031 w 1161784"/>
              <a:gd name="connsiteY1" fmla="*/ 816343 h 966643"/>
              <a:gd name="connsiteX2" fmla="*/ 196669 w 1161784"/>
              <a:gd name="connsiteY2" fmla="*/ 819521 h 966643"/>
              <a:gd name="connsiteX3" fmla="*/ 34744 w 1161784"/>
              <a:gd name="connsiteY3" fmla="*/ 258689 h 966643"/>
              <a:gd name="connsiteX4" fmla="*/ 789600 w 1161784"/>
              <a:gd name="connsiteY4" fmla="*/ 11039 h 966643"/>
              <a:gd name="connsiteX5" fmla="*/ 1161742 w 1161784"/>
              <a:gd name="connsiteY5" fmla="*/ 356606 h 966643"/>
              <a:gd name="connsiteX6" fmla="*/ 952192 w 1161784"/>
              <a:gd name="connsiteY6" fmla="*/ 742083 h 966643"/>
              <a:gd name="connsiteX7" fmla="*/ 880512 w 1161784"/>
              <a:gd name="connsiteY7" fmla="*/ 966643 h 966643"/>
              <a:gd name="connsiteX0" fmla="*/ 886398 w 1167670"/>
              <a:gd name="connsiteY0" fmla="*/ 967976 h 967976"/>
              <a:gd name="connsiteX1" fmla="*/ 811917 w 1167670"/>
              <a:gd name="connsiteY1" fmla="*/ 817676 h 967976"/>
              <a:gd name="connsiteX2" fmla="*/ 176796 w 1167670"/>
              <a:gd name="connsiteY2" fmla="*/ 841907 h 967976"/>
              <a:gd name="connsiteX3" fmla="*/ 40630 w 1167670"/>
              <a:gd name="connsiteY3" fmla="*/ 260022 h 967976"/>
              <a:gd name="connsiteX4" fmla="*/ 795486 w 1167670"/>
              <a:gd name="connsiteY4" fmla="*/ 12372 h 967976"/>
              <a:gd name="connsiteX5" fmla="*/ 1167628 w 1167670"/>
              <a:gd name="connsiteY5" fmla="*/ 357939 h 967976"/>
              <a:gd name="connsiteX6" fmla="*/ 958078 w 1167670"/>
              <a:gd name="connsiteY6" fmla="*/ 743416 h 967976"/>
              <a:gd name="connsiteX7" fmla="*/ 886398 w 1167670"/>
              <a:gd name="connsiteY7" fmla="*/ 967976 h 967976"/>
              <a:gd name="connsiteX0" fmla="*/ 896528 w 1177800"/>
              <a:gd name="connsiteY0" fmla="*/ 968050 h 968050"/>
              <a:gd name="connsiteX1" fmla="*/ 822047 w 1177800"/>
              <a:gd name="connsiteY1" fmla="*/ 817750 h 968050"/>
              <a:gd name="connsiteX2" fmla="*/ 151996 w 1177800"/>
              <a:gd name="connsiteY2" fmla="*/ 850484 h 968050"/>
              <a:gd name="connsiteX3" fmla="*/ 50760 w 1177800"/>
              <a:gd name="connsiteY3" fmla="*/ 260096 h 968050"/>
              <a:gd name="connsiteX4" fmla="*/ 805616 w 1177800"/>
              <a:gd name="connsiteY4" fmla="*/ 12446 h 968050"/>
              <a:gd name="connsiteX5" fmla="*/ 1177758 w 1177800"/>
              <a:gd name="connsiteY5" fmla="*/ 358013 h 968050"/>
              <a:gd name="connsiteX6" fmla="*/ 968208 w 1177800"/>
              <a:gd name="connsiteY6" fmla="*/ 743490 h 968050"/>
              <a:gd name="connsiteX7" fmla="*/ 896528 w 1177800"/>
              <a:gd name="connsiteY7" fmla="*/ 968050 h 968050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8208 w 1177800"/>
              <a:gd name="connsiteY6" fmla="*/ 743490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7539 w 1177964"/>
              <a:gd name="connsiteY6" fmla="*/ 778355 h 954284"/>
              <a:gd name="connsiteX7" fmla="*/ 892510 w 1177964"/>
              <a:gd name="connsiteY7" fmla="*/ 954284 h 954284"/>
              <a:gd name="connsiteX0" fmla="*/ 892912 w 1178366"/>
              <a:gd name="connsiteY0" fmla="*/ 954284 h 954284"/>
              <a:gd name="connsiteX1" fmla="*/ 838317 w 1178366"/>
              <a:gd name="connsiteY1" fmla="*/ 829975 h 954284"/>
              <a:gd name="connsiteX2" fmla="*/ 152562 w 1178366"/>
              <a:gd name="connsiteY2" fmla="*/ 850484 h 954284"/>
              <a:gd name="connsiteX3" fmla="*/ 51326 w 1178366"/>
              <a:gd name="connsiteY3" fmla="*/ 260096 h 954284"/>
              <a:gd name="connsiteX4" fmla="*/ 806182 w 1178366"/>
              <a:gd name="connsiteY4" fmla="*/ 12446 h 954284"/>
              <a:gd name="connsiteX5" fmla="*/ 1178324 w 1178366"/>
              <a:gd name="connsiteY5" fmla="*/ 358013 h 954284"/>
              <a:gd name="connsiteX6" fmla="*/ 967941 w 1178366"/>
              <a:gd name="connsiteY6" fmla="*/ 778355 h 954284"/>
              <a:gd name="connsiteX7" fmla="*/ 892912 w 1178366"/>
              <a:gd name="connsiteY7" fmla="*/ 954284 h 954284"/>
              <a:gd name="connsiteX0" fmla="*/ 894402 w 1179860"/>
              <a:gd name="connsiteY0" fmla="*/ 958956 h 958956"/>
              <a:gd name="connsiteX1" fmla="*/ 839807 w 1179860"/>
              <a:gd name="connsiteY1" fmla="*/ 834647 h 958956"/>
              <a:gd name="connsiteX2" fmla="*/ 154052 w 1179860"/>
              <a:gd name="connsiteY2" fmla="*/ 855156 h 958956"/>
              <a:gd name="connsiteX3" fmla="*/ 52816 w 1179860"/>
              <a:gd name="connsiteY3" fmla="*/ 264768 h 958956"/>
              <a:gd name="connsiteX4" fmla="*/ 827792 w 1179860"/>
              <a:gd name="connsiteY4" fmla="*/ 12221 h 958956"/>
              <a:gd name="connsiteX5" fmla="*/ 1179814 w 1179860"/>
              <a:gd name="connsiteY5" fmla="*/ 362685 h 958956"/>
              <a:gd name="connsiteX6" fmla="*/ 969431 w 1179860"/>
              <a:gd name="connsiteY6" fmla="*/ 783027 h 958956"/>
              <a:gd name="connsiteX7" fmla="*/ 894402 w 1179860"/>
              <a:gd name="connsiteY7" fmla="*/ 958956 h 958956"/>
              <a:gd name="connsiteX0" fmla="*/ 896504 w 1181970"/>
              <a:gd name="connsiteY0" fmla="*/ 961175 h 961175"/>
              <a:gd name="connsiteX1" fmla="*/ 841909 w 1181970"/>
              <a:gd name="connsiteY1" fmla="*/ 836866 h 961175"/>
              <a:gd name="connsiteX2" fmla="*/ 156154 w 1181970"/>
              <a:gd name="connsiteY2" fmla="*/ 857375 h 961175"/>
              <a:gd name="connsiteX3" fmla="*/ 54918 w 1181970"/>
              <a:gd name="connsiteY3" fmla="*/ 266987 h 961175"/>
              <a:gd name="connsiteX4" fmla="*/ 858275 w 1181970"/>
              <a:gd name="connsiteY4" fmla="*/ 12117 h 961175"/>
              <a:gd name="connsiteX5" fmla="*/ 1181916 w 1181970"/>
              <a:gd name="connsiteY5" fmla="*/ 364904 h 961175"/>
              <a:gd name="connsiteX6" fmla="*/ 971533 w 1181970"/>
              <a:gd name="connsiteY6" fmla="*/ 785246 h 961175"/>
              <a:gd name="connsiteX7" fmla="*/ 896504 w 1181970"/>
              <a:gd name="connsiteY7" fmla="*/ 961175 h 961175"/>
              <a:gd name="connsiteX0" fmla="*/ 897768 w 1183239"/>
              <a:gd name="connsiteY0" fmla="*/ 938948 h 938948"/>
              <a:gd name="connsiteX1" fmla="*/ 843173 w 1183239"/>
              <a:gd name="connsiteY1" fmla="*/ 814639 h 938948"/>
              <a:gd name="connsiteX2" fmla="*/ 157418 w 1183239"/>
              <a:gd name="connsiteY2" fmla="*/ 835148 h 938948"/>
              <a:gd name="connsiteX3" fmla="*/ 56182 w 1183239"/>
              <a:gd name="connsiteY3" fmla="*/ 244760 h 938948"/>
              <a:gd name="connsiteX4" fmla="*/ 876607 w 1183239"/>
              <a:gd name="connsiteY4" fmla="*/ 13246 h 938948"/>
              <a:gd name="connsiteX5" fmla="*/ 1183180 w 1183239"/>
              <a:gd name="connsiteY5" fmla="*/ 342677 h 938948"/>
              <a:gd name="connsiteX6" fmla="*/ 972797 w 1183239"/>
              <a:gd name="connsiteY6" fmla="*/ 763019 h 938948"/>
              <a:gd name="connsiteX7" fmla="*/ 897768 w 1183239"/>
              <a:gd name="connsiteY7" fmla="*/ 938948 h 938948"/>
              <a:gd name="connsiteX0" fmla="*/ 899237 w 1184717"/>
              <a:gd name="connsiteY0" fmla="*/ 958806 h 958806"/>
              <a:gd name="connsiteX1" fmla="*/ 844642 w 1184717"/>
              <a:gd name="connsiteY1" fmla="*/ 834497 h 958806"/>
              <a:gd name="connsiteX2" fmla="*/ 158887 w 1184717"/>
              <a:gd name="connsiteY2" fmla="*/ 855006 h 958806"/>
              <a:gd name="connsiteX3" fmla="*/ 57651 w 1184717"/>
              <a:gd name="connsiteY3" fmla="*/ 264618 h 958806"/>
              <a:gd name="connsiteX4" fmla="*/ 897913 w 1184717"/>
              <a:gd name="connsiteY4" fmla="*/ 12228 h 958806"/>
              <a:gd name="connsiteX5" fmla="*/ 1184649 w 1184717"/>
              <a:gd name="connsiteY5" fmla="*/ 362535 h 958806"/>
              <a:gd name="connsiteX6" fmla="*/ 974266 w 1184717"/>
              <a:gd name="connsiteY6" fmla="*/ 782877 h 958806"/>
              <a:gd name="connsiteX7" fmla="*/ 899237 w 1184717"/>
              <a:gd name="connsiteY7" fmla="*/ 958806 h 95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717" h="958806">
                <a:moveTo>
                  <a:pt x="899237" y="958806"/>
                </a:moveTo>
                <a:cubicBezTo>
                  <a:pt x="894405" y="944889"/>
                  <a:pt x="911997" y="873046"/>
                  <a:pt x="844642" y="834497"/>
                </a:cubicBezTo>
                <a:cubicBezTo>
                  <a:pt x="772061" y="864692"/>
                  <a:pt x="290052" y="949986"/>
                  <a:pt x="158887" y="855006"/>
                </a:cubicBezTo>
                <a:cubicBezTo>
                  <a:pt x="27722" y="760026"/>
                  <a:pt x="-65520" y="405081"/>
                  <a:pt x="57651" y="264618"/>
                </a:cubicBezTo>
                <a:cubicBezTo>
                  <a:pt x="180822" y="124155"/>
                  <a:pt x="458430" y="-47589"/>
                  <a:pt x="897913" y="12228"/>
                </a:cubicBezTo>
                <a:cubicBezTo>
                  <a:pt x="1046789" y="37089"/>
                  <a:pt x="1188269" y="121743"/>
                  <a:pt x="1184649" y="362535"/>
                </a:cubicBezTo>
                <a:cubicBezTo>
                  <a:pt x="1181030" y="603327"/>
                  <a:pt x="1069516" y="742967"/>
                  <a:pt x="974266" y="782877"/>
                </a:cubicBezTo>
                <a:cubicBezTo>
                  <a:pt x="970075" y="839741"/>
                  <a:pt x="899237" y="958806"/>
                  <a:pt x="899237" y="95880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3BD18E1-E121-8703-5C61-97E527ACEE09}"/>
              </a:ext>
            </a:extLst>
          </p:cNvPr>
          <p:cNvSpPr txBox="1"/>
          <p:nvPr/>
        </p:nvSpPr>
        <p:spPr>
          <a:xfrm>
            <a:off x="678052" y="322927"/>
            <a:ext cx="5895582" cy="53860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Dreaming Outloud Script Pro"/>
              </a:rPr>
              <a:t>Vamos a aprovechar el buen tiempo para observar, manipular y experimentar  a través de los sentidos y el juego las diferentes características del agua.</a:t>
            </a:r>
            <a:endParaRPr lang="es-ES" sz="1600">
              <a:latin typeface="Times New Roman"/>
              <a:cs typeface="Times New Roman"/>
            </a:endParaRPr>
          </a:p>
          <a:p>
            <a:pPr marL="342900" indent="-342900">
              <a:buFontTx/>
              <a:buAutoNum type="arabicPeriod"/>
            </a:pPr>
            <a:endParaRPr lang="es-ES" sz="1600" dirty="0">
              <a:latin typeface="Times New Roman"/>
              <a:cs typeface="Dreaming Outloud Script Pro"/>
            </a:endParaRPr>
          </a:p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Dreaming Outloud Script Pro"/>
              </a:rPr>
              <a:t>A través de los rincones de aprendizaje del aula "Nuestro Jardín" y "Rincón del agua"), vamos a jugar y aprender para que sirve el agua.</a:t>
            </a:r>
          </a:p>
          <a:p>
            <a:pPr marL="342900" indent="-342900">
              <a:buFontTx/>
              <a:buAutoNum type="arabicPeriod"/>
            </a:pPr>
            <a:endParaRPr lang="es-ES" sz="1600" dirty="0">
              <a:latin typeface="Times New Roman"/>
              <a:cs typeface="Dreaming Outloud Script Pro"/>
            </a:endParaRPr>
          </a:p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Dreaming Outloud Script Pro"/>
              </a:rPr>
              <a:t>Las actividades se harán en el aula y en el jardín de la escuela.</a:t>
            </a:r>
          </a:p>
          <a:p>
            <a:pPr marL="342900" indent="-342900">
              <a:buFontTx/>
              <a:buAutoNum type="arabicPeriod"/>
            </a:pPr>
            <a:endParaRPr lang="es-ES" dirty="0">
              <a:latin typeface="Dreaming Outloud Script Pro"/>
              <a:cs typeface="Dreaming Outloud Script Pro"/>
            </a:endParaRPr>
          </a:p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Dreaming Outloud Script Pro"/>
              </a:rPr>
              <a:t>Realizaremos las tareas , de forma individualizada, y en pequeños grupos en los rincones del aula.</a:t>
            </a:r>
          </a:p>
          <a:p>
            <a:pPr marL="342900" indent="-342900">
              <a:buFontTx/>
              <a:buAutoNum type="arabicPeriod"/>
            </a:pPr>
            <a:endParaRPr lang="es-ES" dirty="0">
              <a:latin typeface="Dreaming Outloud Script Pro"/>
              <a:cs typeface="Dreaming Outloud Script Pro"/>
            </a:endParaRPr>
          </a:p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Calibri"/>
              </a:rPr>
              <a:t>Cada alumno/a aprenderá a su ritmo desarrollando a través del juego con el agua su desarrollo cognitivo, social, emocional y psicomotriz.</a:t>
            </a:r>
          </a:p>
          <a:p>
            <a:pPr marL="342900" indent="-342900">
              <a:buAutoNum type="arabicPeriod"/>
            </a:pPr>
            <a:r>
              <a:rPr lang="es-ES" sz="1600">
                <a:latin typeface="Times New Roman"/>
                <a:cs typeface="Times New Roman"/>
              </a:rPr>
              <a:t>Cada uno explora y descubre el agua a su ritmo. </a:t>
            </a:r>
          </a:p>
          <a:p>
            <a:pPr marL="342900" indent="-342900">
              <a:buAutoNum type="arabicPeriod"/>
            </a:pPr>
            <a:r>
              <a:rPr lang="es-ES" sz="1600" dirty="0">
                <a:latin typeface="Times New Roman"/>
                <a:cs typeface="Times New Roman"/>
              </a:rPr>
              <a:t>Los niños/as que exploren y participen en las actividades </a:t>
            </a:r>
            <a:r>
              <a:rPr lang="es-ES" sz="1600">
                <a:latin typeface="Times New Roman"/>
                <a:cs typeface="Times New Roman"/>
              </a:rPr>
              <a:t>propuestas tendrán una recompensa, (gota de agua)</a:t>
            </a:r>
          </a:p>
          <a:p>
            <a:pPr marL="285750" indent="-285750">
              <a:buFont typeface="Calibri"/>
              <a:buChar char="-"/>
            </a:pPr>
            <a:endParaRPr lang="es-ES" dirty="0"/>
          </a:p>
          <a:p>
            <a:pPr marL="285750" indent="-285750">
              <a:buFont typeface="Calibri"/>
              <a:buChar char="-"/>
            </a:pP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B5D4C9B-20CF-B0F5-5684-2F6534011CA6}"/>
              </a:ext>
            </a:extLst>
          </p:cNvPr>
          <p:cNvSpPr txBox="1"/>
          <p:nvPr/>
        </p:nvSpPr>
        <p:spPr>
          <a:xfrm>
            <a:off x="9827712" y="5545376"/>
            <a:ext cx="274319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/>
                <a:cs typeface="Times New Roman"/>
              </a:rPr>
              <a:t>Paloma Ramiro</a:t>
            </a:r>
          </a:p>
          <a:p>
            <a:r>
              <a:rPr lang="es-ES" b="1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/>
                <a:cs typeface="Times New Roman"/>
              </a:rPr>
              <a:t>1er ciclo Educación Infantil (2-3 años)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Dreaming Outloud Script Pro</vt:lpstr>
      <vt:lpstr>The Hand</vt:lpstr>
      <vt:lpstr>The Serif Hand</vt:lpstr>
      <vt:lpstr>Times New Roman</vt:lpstr>
      <vt:lpstr>ChitchatVTI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Paloma Ramiro Crespo</dc:creator>
  <cp:lastModifiedBy>Paloma Ramiro</cp:lastModifiedBy>
  <cp:revision>246</cp:revision>
  <dcterms:created xsi:type="dcterms:W3CDTF">2023-06-01T16:44:49Z</dcterms:created>
  <dcterms:modified xsi:type="dcterms:W3CDTF">2023-06-03T09:04:38Z</dcterms:modified>
</cp:coreProperties>
</file>