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485E6-9DB9-4313-691D-6FA3FE9C099B}" v="1847" dt="2023-06-03T08:56:17.030"/>
    <p1510:client id="{4BF4F82E-7172-434E-88A7-8DA810C9C8BC}" v="120" dt="2023-06-01T16:50:17.150"/>
    <p1510:client id="{7D8C901D-401B-D976-8F6E-A626F6CAC123}" v="201" dt="2023-06-02T12:55:18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3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9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59FA55D-DBF3-44BD-8BAA-FC35FD1CE7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721B76F-D39B-B91F-5BF9-3E03621285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99" b="2575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1D34478-6122-494B-BC0B-DB0603948E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31648" y="357256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29B50B-F22A-D40C-4FF2-300444AA4C60}"/>
              </a:ext>
            </a:extLst>
          </p:cNvPr>
          <p:cNvSpPr txBox="1"/>
          <p:nvPr/>
        </p:nvSpPr>
        <p:spPr>
          <a:xfrm>
            <a:off x="6921188" y="818409"/>
            <a:ext cx="4798686" cy="17937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Instrucciones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para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realizar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tu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espacio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con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diferentes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ritmos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 de </a:t>
            </a:r>
            <a:r>
              <a:rPr lang="en-US" sz="2800" b="1" spc="100" err="1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aprendizaje</a:t>
            </a:r>
            <a:r>
              <a:rPr lang="en-US" sz="2800" b="1" spc="1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+mj-ea"/>
                <a:cs typeface="Dreaming Outloud Script Pro"/>
              </a:rPr>
              <a:t>...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87AACE3-D796-459A-88F7-2091CC177D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93370" y="351450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3BD18E1-E121-8703-5C61-97E527ACEE09}"/>
              </a:ext>
            </a:extLst>
          </p:cNvPr>
          <p:cNvSpPr txBox="1"/>
          <p:nvPr/>
        </p:nvSpPr>
        <p:spPr>
          <a:xfrm>
            <a:off x="678052" y="322927"/>
            <a:ext cx="5895582" cy="53860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Dreaming Outloud Script Pro"/>
              </a:rPr>
              <a:t>Vamos a aprovechar el buen tiempo para observar, manipular y experimentar  a través de los sentidos y el juego las diferentes características del agua.</a:t>
            </a:r>
            <a:endParaRPr lang="es-ES" sz="1600">
              <a:latin typeface="Times New Roman"/>
              <a:cs typeface="Times New Roman"/>
            </a:endParaRPr>
          </a:p>
          <a:p>
            <a:pPr marL="342900" indent="-342900">
              <a:buFontTx/>
              <a:buAutoNum type="arabicPeriod"/>
            </a:pPr>
            <a:endParaRPr lang="es-ES" sz="1600" dirty="0">
              <a:latin typeface="Times New Roman"/>
              <a:cs typeface="Dreaming Outloud Script Pro"/>
            </a:endParaRPr>
          </a:p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Dreaming Outloud Script Pro"/>
              </a:rPr>
              <a:t>A través de los rincones de aprendizaje del aula "Nuestro Jardín" y "Rincón del agua"), vamos a jugar y aprender para que sirve el agua.</a:t>
            </a:r>
          </a:p>
          <a:p>
            <a:pPr marL="342900" indent="-342900">
              <a:buFontTx/>
              <a:buAutoNum type="arabicPeriod"/>
            </a:pPr>
            <a:endParaRPr lang="es-ES" sz="1600" dirty="0">
              <a:latin typeface="Times New Roman"/>
              <a:cs typeface="Dreaming Outloud Script Pro"/>
            </a:endParaRPr>
          </a:p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Dreaming Outloud Script Pro"/>
              </a:rPr>
              <a:t>Las actividades se harán en el aula y en el jardín de la escuela.</a:t>
            </a:r>
          </a:p>
          <a:p>
            <a:pPr marL="342900" indent="-342900">
              <a:buFontTx/>
              <a:buAutoNum type="arabicPeriod"/>
            </a:pPr>
            <a:endParaRPr lang="es-ES" dirty="0">
              <a:latin typeface="Dreaming Outloud Script Pro"/>
              <a:cs typeface="Dreaming Outloud Script Pro"/>
            </a:endParaRPr>
          </a:p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Dreaming Outloud Script Pro"/>
              </a:rPr>
              <a:t>Realizaremos las tareas , de forma individualizada, y en pequeños grupos en los rincones del aula.</a:t>
            </a:r>
          </a:p>
          <a:p>
            <a:pPr marL="342900" indent="-342900">
              <a:buFontTx/>
              <a:buAutoNum type="arabicPeriod"/>
            </a:pPr>
            <a:endParaRPr lang="es-ES" dirty="0">
              <a:latin typeface="Dreaming Outloud Script Pro"/>
              <a:cs typeface="Dreaming Outloud Script Pro"/>
            </a:endParaRPr>
          </a:p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Calibri"/>
              </a:rPr>
              <a:t>Cada alumno/a aprenderá a su ritmo desarrollando a través del juego con el agua su desarrollo cognitivo, social, emocional y psicomotriz.</a:t>
            </a:r>
          </a:p>
          <a:p>
            <a:pPr marL="342900" indent="-342900">
              <a:buAutoNum type="arabicPeriod"/>
            </a:pPr>
            <a:r>
              <a:rPr lang="es-ES" sz="1600">
                <a:latin typeface="Times New Roman"/>
                <a:cs typeface="Times New Roman"/>
              </a:rPr>
              <a:t>Cada uno explora y descubre el agua a su ritmo. </a:t>
            </a:r>
          </a:p>
          <a:p>
            <a:pPr marL="342900" indent="-342900">
              <a:buAutoNum type="arabicPeriod"/>
            </a:pPr>
            <a:r>
              <a:rPr lang="es-ES" sz="1600" dirty="0">
                <a:latin typeface="Times New Roman"/>
                <a:cs typeface="Times New Roman"/>
              </a:rPr>
              <a:t>Los niños/as que exploren y participen en las actividades </a:t>
            </a:r>
            <a:r>
              <a:rPr lang="es-ES" sz="1600">
                <a:latin typeface="Times New Roman"/>
                <a:cs typeface="Times New Roman"/>
              </a:rPr>
              <a:t>propuestas tendrán una recompensa, (gota de agua)</a:t>
            </a:r>
          </a:p>
          <a:p>
            <a:pPr marL="285750" indent="-285750">
              <a:buFont typeface="Calibri"/>
              <a:buChar char="-"/>
            </a:pPr>
            <a:endParaRPr lang="es-ES" dirty="0"/>
          </a:p>
          <a:p>
            <a:pPr marL="285750" indent="-285750">
              <a:buFont typeface="Calibri"/>
              <a:buChar char="-"/>
            </a:pPr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B5D4C9B-20CF-B0F5-5684-2F6534011CA6}"/>
              </a:ext>
            </a:extLst>
          </p:cNvPr>
          <p:cNvSpPr txBox="1"/>
          <p:nvPr/>
        </p:nvSpPr>
        <p:spPr>
          <a:xfrm>
            <a:off x="9827712" y="5545376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Paloma Ramiro</a:t>
            </a:r>
          </a:p>
          <a:p>
            <a:r>
              <a:rPr lang="es-ES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1er ciclo Educación Infantil (2-3 años)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Dreaming Outloud Script Pro</vt:lpstr>
      <vt:lpstr>The Hand</vt:lpstr>
      <vt:lpstr>The Serif Hand</vt:lpstr>
      <vt:lpstr>Times New Roman</vt:lpstr>
      <vt:lpstr>ChitchatVTI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Paloma Ramiro Crespo</dc:creator>
  <cp:lastModifiedBy>Paloma Ramiro</cp:lastModifiedBy>
  <cp:revision>246</cp:revision>
  <dcterms:created xsi:type="dcterms:W3CDTF">2023-06-01T16:44:49Z</dcterms:created>
  <dcterms:modified xsi:type="dcterms:W3CDTF">2023-06-03T09:04:38Z</dcterms:modified>
</cp:coreProperties>
</file>