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D32AA5-67D6-429C-8123-A11365241A00}" v="632" dt="2023-05-28T06:45:05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28/05/2023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9" descr="Bombillas blancas con una amarilla que sobresale">
            <a:extLst>
              <a:ext uri="{FF2B5EF4-FFF2-40B4-BE49-F238E27FC236}">
                <a16:creationId xmlns:a16="http://schemas.microsoft.com/office/drawing/2014/main" id="{1EA44127-E5B7-44CF-A7BE-A7E4A3152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1132" y="-60951"/>
            <a:ext cx="9107508" cy="696916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C221206-E0BD-2794-0546-549DFCDDCACD}"/>
              </a:ext>
            </a:extLst>
          </p:cNvPr>
          <p:cNvSpPr txBox="1"/>
          <p:nvPr/>
        </p:nvSpPr>
        <p:spPr>
          <a:xfrm>
            <a:off x="96648" y="1640858"/>
            <a:ext cx="301150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>
                <a:latin typeface="Corbel"/>
              </a:rPr>
              <a:t>INSTRUCCIONES PARA LA REALIZACIÓN DE LAS ACTIVIDADES</a:t>
            </a:r>
            <a:endParaRPr lang="es-ES" sz="280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AB371E6-C07D-479F-976F-672E62026B83}"/>
              </a:ext>
            </a:extLst>
          </p:cNvPr>
          <p:cNvSpPr txBox="1"/>
          <p:nvPr/>
        </p:nvSpPr>
        <p:spPr>
          <a:xfrm>
            <a:off x="3756337" y="2108915"/>
            <a:ext cx="509788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00"/>
                </a:solidFill>
                <a:cs typeface="Calibri"/>
              </a:rPr>
              <a:t>1- Debes comprender lo que se pide en cada actividad.</a:t>
            </a:r>
          </a:p>
          <a:p>
            <a:endParaRPr lang="es-ES" dirty="0">
              <a:cs typeface="Calibri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C009AA-790F-5368-01AD-7A3E5555CD61}"/>
              </a:ext>
            </a:extLst>
          </p:cNvPr>
          <p:cNvSpPr txBox="1"/>
          <p:nvPr/>
        </p:nvSpPr>
        <p:spPr>
          <a:xfrm>
            <a:off x="3756337" y="3225083"/>
            <a:ext cx="471152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00"/>
                </a:solidFill>
                <a:cs typeface="Calibri"/>
              </a:rPr>
              <a:t>2- Hasta la actividad número 3 es obligatorio. Si al llegar a esta actividad has encontrado alguna dificultad, pasa directamente a REPOSTAJE. Después podrás volver a las actividades para volver a realizarlas.</a:t>
            </a:r>
          </a:p>
          <a:p>
            <a:endParaRPr lang="es-ES" dirty="0">
              <a:cs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CA0B34-72B3-DBDE-E135-22C4D1439ECD}"/>
              </a:ext>
            </a:extLst>
          </p:cNvPr>
          <p:cNvSpPr txBox="1"/>
          <p:nvPr/>
        </p:nvSpPr>
        <p:spPr>
          <a:xfrm>
            <a:off x="3719260" y="5893128"/>
            <a:ext cx="509788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00"/>
                </a:solidFill>
                <a:cs typeface="Calibri"/>
              </a:rPr>
              <a:t>4- Antes de enviar una tarea, recuerda repasar.</a:t>
            </a:r>
            <a:endParaRPr lang="es-ES">
              <a:solidFill>
                <a:srgbClr val="FFFF00"/>
              </a:solidFill>
              <a:cs typeface="Calibri"/>
            </a:endParaRPr>
          </a:p>
          <a:p>
            <a:endParaRPr lang="es-ES" dirty="0">
              <a:cs typeface="Calibri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3CB3961-A2D1-A8B1-D7DB-3ED4425F31DA}"/>
              </a:ext>
            </a:extLst>
          </p:cNvPr>
          <p:cNvSpPr txBox="1"/>
          <p:nvPr/>
        </p:nvSpPr>
        <p:spPr>
          <a:xfrm>
            <a:off x="3719261" y="4914947"/>
            <a:ext cx="509788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00"/>
                </a:solidFill>
                <a:cs typeface="Calibri"/>
              </a:rPr>
              <a:t>3- Recuerda disfrutar del proceso,  no se trata de llegar antes, se trata de hacerlo bien,.</a:t>
            </a:r>
          </a:p>
          <a:p>
            <a:endParaRPr lang="es-ES" dirty="0">
              <a:cs typeface="Calibri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26DD630-135B-55B5-4CA5-CA1B1B0CA66B}"/>
              </a:ext>
            </a:extLst>
          </p:cNvPr>
          <p:cNvSpPr txBox="1"/>
          <p:nvPr/>
        </p:nvSpPr>
        <p:spPr>
          <a:xfrm>
            <a:off x="10037471" y="6211372"/>
            <a:ext cx="24147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  <a:cs typeface="Calibri"/>
              </a:rPr>
              <a:t>Cristina Seoane</a:t>
            </a:r>
          </a:p>
          <a:p>
            <a:r>
              <a:rPr lang="es-ES" dirty="0">
                <a:solidFill>
                  <a:schemeClr val="bg1"/>
                </a:solidFill>
                <a:cs typeface="Calibri"/>
              </a:rPr>
              <a:t>Nivel 2º de Primaria</a:t>
            </a:r>
          </a:p>
        </p:txBody>
      </p:sp>
      <p:pic>
        <p:nvPicPr>
          <p:cNvPr id="11" name="Gráfico 11" descr="Bombilla">
            <a:extLst>
              <a:ext uri="{FF2B5EF4-FFF2-40B4-BE49-F238E27FC236}">
                <a16:creationId xmlns:a16="http://schemas.microsoft.com/office/drawing/2014/main" id="{353AB606-3207-9091-B528-9D585DD40C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03915" y="3429000"/>
            <a:ext cx="3616817" cy="361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cristina seoane</dc:creator>
  <cp:lastModifiedBy>cristina seoane</cp:lastModifiedBy>
  <cp:revision>83</cp:revision>
  <dcterms:created xsi:type="dcterms:W3CDTF">2023-05-28T06:26:42Z</dcterms:created>
  <dcterms:modified xsi:type="dcterms:W3CDTF">2023-05-28T06:47:42Z</dcterms:modified>
</cp:coreProperties>
</file>