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8A8330-E647-4308-82DD-97A1A9B76AB5}" type="datetimeFigureOut">
              <a:rPr lang="es-ES" smtClean="0"/>
              <a:t>20/11/2018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drive.google.com/file/d/1zjrDDPxigZl0S_GNZjOkVgg8A4xOUXEO/view" TargetMode="External"/><Relationship Id="rId5" Type="http://schemas.openxmlformats.org/officeDocument/2006/relationships/hyperlink" Target="https://mediateca.educa.madrid.org/video/5pszorrgzsmizf4c" TargetMode="External"/><Relationship Id="rId4" Type="http://schemas.openxmlformats.org/officeDocument/2006/relationships/hyperlink" Target="https://formacion.educa.madrid.org/mod/book/view.php?id=27520&amp;chapterid=340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9909" y="4149080"/>
            <a:ext cx="6400800" cy="17526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A lo largo de este documento os iremos ayudando y guiando el procedimiento de conocimiento de las calificaciones y los comentarios de retroalimentación de los tutores virtuales.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hlinkClick r:id="rId4"/>
              </a:rPr>
              <a:t>¿QUÉ ES LA CALIFICACIÓN EN EL AULA VIRTUAL?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1807" y="848611"/>
            <a:ext cx="7657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hlinkClick r:id="rId5"/>
              </a:rPr>
              <a:t>CURSO VIRTUAL CRIF LAS ACACIAS</a:t>
            </a:r>
            <a:endParaRPr lang="es-ES" sz="2400" dirty="0" smtClean="0">
              <a:solidFill>
                <a:srgbClr val="FF0000"/>
              </a:solidFill>
            </a:endParaRPr>
          </a:p>
          <a:p>
            <a:pPr algn="ctr"/>
            <a:endParaRPr lang="es-ES" sz="2400" dirty="0" smtClean="0">
              <a:solidFill>
                <a:srgbClr val="C00000"/>
              </a:solidFill>
              <a:hlinkClick r:id="rId6"/>
            </a:endParaRPr>
          </a:p>
          <a:p>
            <a:pPr algn="ctr"/>
            <a:r>
              <a:rPr lang="es-ES" sz="2400" dirty="0" smtClean="0">
                <a:solidFill>
                  <a:srgbClr val="C00000"/>
                </a:solidFill>
                <a:hlinkClick r:id="rId6"/>
              </a:rPr>
              <a:t>ENFOQUE MANIPULATIVO DE LAS MATEMÁTICAS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6" name="5 Flecha derecha">
            <a:hlinkClick r:id="rId7" action="ppaction://hlinksldjump"/>
          </p:cNvPr>
          <p:cNvSpPr/>
          <p:nvPr/>
        </p:nvSpPr>
        <p:spPr>
          <a:xfrm>
            <a:off x="76683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1 ENCONTRAR DONDE ESTÁ EL LIBRO DE CALIFICACIONES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6711654" cy="4195481"/>
          </a:xfrm>
        </p:spPr>
        <p:txBody>
          <a:bodyPr/>
          <a:lstStyle/>
          <a:p>
            <a:r>
              <a:rPr lang="es-ES" sz="2000" dirty="0" smtClean="0"/>
              <a:t>Entramos en el aula virtual del curso y en la columna de la izquierda podemos encontrar el apartado CALIFICACIONES. También desplegando el menú donde aparece tu </a:t>
            </a:r>
            <a:r>
              <a:rPr lang="es-ES" dirty="0" smtClean="0"/>
              <a:t>nombre.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1" y="2852936"/>
            <a:ext cx="6768752" cy="35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8004764" y="58038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2 Conocer nuestra calificación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calificación obtenida se podrá ver en la columna central, pudiendo ser calificación numérica o escala </a:t>
            </a:r>
            <a:r>
              <a:rPr lang="es-ES" smtClean="0"/>
              <a:t>de evaluación.</a:t>
            </a:r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6023198" cy="3287563"/>
          </a:xfrm>
          <a:prstGeom prst="rect">
            <a:avLst/>
          </a:prstGeo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6683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3 Conocer los comentarios de las tareas concretas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En este paso podrás conocer los comentarios a cerca de las tareas que ha hecho el tutor o tu mismo has realizado en la entrega.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Pulsa sobre la tarea que has entregado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6084168" cy="2449043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884368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2. Conocer la rúbricas de evaluación que va a utilizar el tutor virtual para evaluarte</a:t>
            </a:r>
            <a:endParaRPr lang="es-ES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868407"/>
            <a:ext cx="8504238" cy="3889535"/>
          </a:xfr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308304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3. Conocer los comentarios que has hecho sobre la tarea evaluada</a:t>
            </a:r>
            <a:endParaRPr lang="es-ES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12970"/>
            <a:ext cx="8504238" cy="4200409"/>
          </a:xfr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30830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4 Conocer los comentarios de retroalimentación que ha realizado el tutor virtual</a:t>
            </a:r>
            <a:endParaRPr lang="es-ES" sz="1800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844824"/>
            <a:ext cx="7129288" cy="4171109"/>
          </a:xfr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179140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CRIF LAS ACACIAS</a:t>
            </a:r>
            <a:br>
              <a:rPr lang="es-ES" sz="1800" dirty="0" smtClean="0">
                <a:solidFill>
                  <a:srgbClr val="FF0000"/>
                </a:solidFill>
              </a:rPr>
            </a:br>
            <a:r>
              <a:rPr lang="es-ES" sz="1800" dirty="0" smtClean="0">
                <a:solidFill>
                  <a:srgbClr val="FF0000"/>
                </a:solidFill>
              </a:rPr>
              <a:t>TUTORIZACIÓN DE CURSOS VIRTUALES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SANTIAGO J. GALLEGO LEBRÓN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229</TotalTime>
  <Words>202</Words>
  <Application>Microsoft Office PowerPoint</Application>
  <PresentationFormat>Presentación en pantalla (4:3)</PresentationFormat>
  <Paragraphs>20</Paragraphs>
  <Slides>8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Georgia</vt:lpstr>
      <vt:lpstr>Wingdings</vt:lpstr>
      <vt:lpstr>Wingdings 2</vt:lpstr>
      <vt:lpstr>Civil</vt:lpstr>
      <vt:lpstr>¿QUÉ ES LA CALIFICACIÓN EN EL AULA VIRTUAL?</vt:lpstr>
      <vt:lpstr>PASO 1 ENCONTRAR DONDE ESTÁ EL LIBRO DE CALIFICACIONES</vt:lpstr>
      <vt:lpstr>Paso 2 Conocer nuestra calificación</vt:lpstr>
      <vt:lpstr>Paso 3 Conocer los comentarios de las tareas concretas</vt:lpstr>
      <vt:lpstr>2. Conocer la rúbricas de evaluación que va a utilizar el tutor virtual para evaluarte</vt:lpstr>
      <vt:lpstr>3. Conocer los comentarios que has hecho sobre la tarea evaluada</vt:lpstr>
      <vt:lpstr>Paso 4 Conocer los comentarios de retroalimentación que ha realizado el tutor virtual</vt:lpstr>
      <vt:lpstr>CRIF LAS ACACIAS TUTORIZACIÓN DE CURSOS VIRTUALES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CALIFICACIÓN EN EL AULA VIRTUAL?</dc:title>
  <dc:creator>Profesor</dc:creator>
  <cp:lastModifiedBy>GALLEGO LEBRON, SANTIAGO JESUS</cp:lastModifiedBy>
  <cp:revision>31</cp:revision>
  <dcterms:created xsi:type="dcterms:W3CDTF">2018-11-16T11:36:21Z</dcterms:created>
  <dcterms:modified xsi:type="dcterms:W3CDTF">2018-11-20T08:30:17Z</dcterms:modified>
</cp:coreProperties>
</file>