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7D1C5C-B357-4989-BDF1-5344B8A448DA}" type="datetimeFigureOut">
              <a:rPr lang="es-ES" smtClean="0"/>
              <a:t>27/07/2017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D9DD30-784F-4A87-B97F-2590BC5598E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ryjumper.com/book/index/428483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4509120"/>
            <a:ext cx="8305800" cy="1512168"/>
          </a:xfrm>
        </p:spPr>
        <p:txBody>
          <a:bodyPr>
            <a:normAutofit/>
          </a:bodyPr>
          <a:lstStyle/>
          <a:p>
            <a:r>
              <a:rPr lang="es-ES" dirty="0" smtClean="0"/>
              <a:t>A Project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Approach</a:t>
            </a:r>
            <a:endParaRPr lang="es-ES" dirty="0" smtClean="0"/>
          </a:p>
          <a:p>
            <a:r>
              <a:rPr lang="es-ES" dirty="0"/>
              <a:t>1</a:t>
            </a:r>
            <a:r>
              <a:rPr lang="es-ES" dirty="0" smtClean="0"/>
              <a:t>st of ESO </a:t>
            </a:r>
          </a:p>
          <a:p>
            <a:r>
              <a:rPr lang="es-ES" dirty="0" smtClean="0"/>
              <a:t>Alicia Arriero Higueras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7581" y="1052737"/>
            <a:ext cx="7175351" cy="2160240"/>
          </a:xfrm>
        </p:spPr>
        <p:txBody>
          <a:bodyPr/>
          <a:lstStyle/>
          <a:p>
            <a:r>
              <a:rPr lang="es-ES" dirty="0" smtClean="0"/>
              <a:t>WOULD YOU LIKE TO BE THE GOVERNOR OF AN ISLAND?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62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designed</a:t>
            </a:r>
            <a:r>
              <a:rPr lang="es-ES" dirty="0" smtClean="0"/>
              <a:t> in a digital </a:t>
            </a:r>
            <a:r>
              <a:rPr lang="es-ES" dirty="0" err="1" smtClean="0"/>
              <a:t>book</a:t>
            </a:r>
            <a:r>
              <a:rPr lang="es-ES" dirty="0" smtClean="0"/>
              <a:t> </a:t>
            </a:r>
            <a:r>
              <a:rPr lang="es-ES" smtClean="0"/>
              <a:t>format.</a:t>
            </a:r>
            <a:endParaRPr lang="es-ES" dirty="0" smtClean="0"/>
          </a:p>
          <a:p>
            <a:r>
              <a:rPr lang="es-ES" dirty="0" err="1" smtClean="0"/>
              <a:t>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link</a:t>
            </a:r>
          </a:p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www.storyjumper.com/book/index/42848326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I hope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06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46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WOULD YOU LIKE TO BE THE GOVERNOR OF AN ISLAND?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LIKE TO BE THE GOVERNOR OF AN ISLAND?</dc:title>
  <dc:creator>alicia arriero higueras</dc:creator>
  <cp:lastModifiedBy>alicia arriero higueras</cp:lastModifiedBy>
  <cp:revision>2</cp:revision>
  <dcterms:created xsi:type="dcterms:W3CDTF">2017-07-27T10:13:34Z</dcterms:created>
  <dcterms:modified xsi:type="dcterms:W3CDTF">2017-07-27T10:22:45Z</dcterms:modified>
</cp:coreProperties>
</file>