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Título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Elipse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1C5C-B357-4989-BDF1-5344B8A448DA}" type="datetimeFigureOut">
              <a:rPr lang="es-ES" smtClean="0"/>
              <a:t>27/07/2017</a:t>
            </a:fld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D9DD30-784F-4A87-B97F-2590BC5598E6}" type="slidenum">
              <a:rPr lang="es-ES" smtClean="0"/>
              <a:t>‹Nº›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1C5C-B357-4989-BDF1-5344B8A448DA}" type="datetimeFigureOut">
              <a:rPr lang="es-ES" smtClean="0"/>
              <a:t>27/07/2017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9DD30-784F-4A87-B97F-2590BC5598E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1C5C-B357-4989-BDF1-5344B8A448DA}" type="datetimeFigureOut">
              <a:rPr lang="es-ES" smtClean="0"/>
              <a:t>27/07/2017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9DD30-784F-4A87-B97F-2590BC5598E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F7D1C5C-B357-4989-BDF1-5344B8A448DA}" type="datetimeFigureOut">
              <a:rPr lang="es-ES" smtClean="0"/>
              <a:t>27/07/2017</a:t>
            </a:fld>
            <a:endParaRPr lang="es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DD9DD30-784F-4A87-B97F-2590BC5598E6}" type="slidenum">
              <a:rPr lang="es-ES" smtClean="0"/>
              <a:t>‹Nº›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1C5C-B357-4989-BDF1-5344B8A448DA}" type="datetimeFigureOut">
              <a:rPr lang="es-ES" smtClean="0"/>
              <a:t>27/07/2017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9DD30-784F-4A87-B97F-2590BC5598E6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1C5C-B357-4989-BDF1-5344B8A448DA}" type="datetimeFigureOut">
              <a:rPr lang="es-ES" smtClean="0"/>
              <a:t>27/07/2017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9DD30-784F-4A87-B97F-2590BC5598E6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9DD30-784F-4A87-B97F-2590BC5598E6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1C5C-B357-4989-BDF1-5344B8A448DA}" type="datetimeFigureOut">
              <a:rPr lang="es-ES" smtClean="0"/>
              <a:t>27/07/2017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2" name="31 Marcador de contenido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4" name="33 Marcador de contenido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1C5C-B357-4989-BDF1-5344B8A448DA}" type="datetimeFigureOut">
              <a:rPr lang="es-ES" smtClean="0"/>
              <a:t>27/07/2017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9DD30-784F-4A87-B97F-2590BC5598E6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1C5C-B357-4989-BDF1-5344B8A448DA}" type="datetimeFigureOut">
              <a:rPr lang="es-ES" smtClean="0"/>
              <a:t>27/07/2017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9DD30-784F-4A87-B97F-2590BC5598E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Marcador de contenido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1" name="30 Título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F7D1C5C-B357-4989-BDF1-5344B8A448DA}" type="datetimeFigureOut">
              <a:rPr lang="es-ES" smtClean="0"/>
              <a:t>27/07/2017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DD9DD30-784F-4A87-B97F-2590BC5598E6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1C5C-B357-4989-BDF1-5344B8A448DA}" type="datetimeFigureOut">
              <a:rPr lang="es-ES" smtClean="0"/>
              <a:t>27/07/2017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D9DD30-784F-4A87-B97F-2590BC5598E6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F7D1C5C-B357-4989-BDF1-5344B8A448DA}" type="datetimeFigureOut">
              <a:rPr lang="es-ES" smtClean="0"/>
              <a:t>27/07/2017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DD9DD30-784F-4A87-B97F-2590BC5598E6}" type="slidenum">
              <a:rPr lang="es-ES" smtClean="0"/>
              <a:t>‹Nº›</a:t>
            </a:fld>
            <a:endParaRPr lang="es-E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toryjumper.com/book/index/42848326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57200" y="4509120"/>
            <a:ext cx="8305800" cy="1512168"/>
          </a:xfrm>
        </p:spPr>
        <p:txBody>
          <a:bodyPr>
            <a:normAutofit/>
          </a:bodyPr>
          <a:lstStyle/>
          <a:p>
            <a:r>
              <a:rPr lang="es-ES" dirty="0" smtClean="0"/>
              <a:t>A Project </a:t>
            </a:r>
            <a:r>
              <a:rPr lang="es-ES" dirty="0" err="1" smtClean="0"/>
              <a:t>Based</a:t>
            </a:r>
            <a:r>
              <a:rPr lang="es-ES" dirty="0" smtClean="0"/>
              <a:t> </a:t>
            </a:r>
            <a:r>
              <a:rPr lang="es-ES" dirty="0" err="1" smtClean="0"/>
              <a:t>Learning</a:t>
            </a:r>
            <a:r>
              <a:rPr lang="es-ES" dirty="0" smtClean="0"/>
              <a:t> </a:t>
            </a:r>
            <a:r>
              <a:rPr lang="es-ES" dirty="0" err="1" smtClean="0"/>
              <a:t>Approach</a:t>
            </a:r>
            <a:endParaRPr lang="es-ES" dirty="0" smtClean="0"/>
          </a:p>
          <a:p>
            <a:r>
              <a:rPr lang="es-ES" dirty="0"/>
              <a:t>1</a:t>
            </a:r>
            <a:r>
              <a:rPr lang="es-ES" dirty="0" smtClean="0"/>
              <a:t>st of ESO </a:t>
            </a:r>
          </a:p>
          <a:p>
            <a:r>
              <a:rPr lang="es-ES" dirty="0" smtClean="0"/>
              <a:t>Alicia Arriero Higueras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17581" y="1052737"/>
            <a:ext cx="7175351" cy="2160240"/>
          </a:xfrm>
        </p:spPr>
        <p:txBody>
          <a:bodyPr/>
          <a:lstStyle/>
          <a:p>
            <a:r>
              <a:rPr lang="es-ES" dirty="0" smtClean="0"/>
              <a:t>WOULD YOU LIKE TO BE THE GOVERNOR OF AN ISLAND?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8762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/>
          </a:p>
          <a:p>
            <a:r>
              <a:rPr lang="es-ES" dirty="0" err="1" smtClean="0"/>
              <a:t>This</a:t>
            </a:r>
            <a:r>
              <a:rPr lang="es-ES" dirty="0" smtClean="0"/>
              <a:t> </a:t>
            </a:r>
            <a:r>
              <a:rPr lang="es-ES" dirty="0" err="1" smtClean="0"/>
              <a:t>project</a:t>
            </a:r>
            <a:r>
              <a:rPr lang="es-ES" dirty="0" smtClean="0"/>
              <a:t> has </a:t>
            </a:r>
            <a:r>
              <a:rPr lang="es-ES" dirty="0" err="1" smtClean="0"/>
              <a:t>been</a:t>
            </a:r>
            <a:r>
              <a:rPr lang="es-ES" dirty="0" smtClean="0"/>
              <a:t> </a:t>
            </a:r>
            <a:r>
              <a:rPr lang="es-ES" dirty="0" err="1" smtClean="0"/>
              <a:t>designed</a:t>
            </a:r>
            <a:r>
              <a:rPr lang="es-ES" dirty="0" smtClean="0"/>
              <a:t> in a digital </a:t>
            </a:r>
            <a:r>
              <a:rPr lang="es-ES" dirty="0" err="1" smtClean="0"/>
              <a:t>book</a:t>
            </a:r>
            <a:r>
              <a:rPr lang="es-ES" dirty="0" smtClean="0"/>
              <a:t> </a:t>
            </a:r>
            <a:r>
              <a:rPr lang="es-ES" smtClean="0"/>
              <a:t>format.</a:t>
            </a:r>
            <a:endParaRPr lang="es-ES" dirty="0" smtClean="0"/>
          </a:p>
          <a:p>
            <a:r>
              <a:rPr lang="es-ES" dirty="0" err="1" smtClean="0"/>
              <a:t>Here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link</a:t>
            </a:r>
          </a:p>
          <a:p>
            <a:r>
              <a:rPr lang="es-ES" dirty="0">
                <a:hlinkClick r:id="rId2"/>
              </a:rPr>
              <a:t>https://</a:t>
            </a:r>
            <a:r>
              <a:rPr lang="es-ES" dirty="0" smtClean="0">
                <a:hlinkClick r:id="rId2"/>
              </a:rPr>
              <a:t>www.storyjumper.com/book/index/42848326</a:t>
            </a:r>
            <a:endParaRPr lang="es-ES" dirty="0" smtClean="0"/>
          </a:p>
          <a:p>
            <a:endParaRPr lang="es-ES" dirty="0"/>
          </a:p>
          <a:p>
            <a:r>
              <a:rPr lang="es-ES" dirty="0" smtClean="0"/>
              <a:t>I hope </a:t>
            </a:r>
            <a:r>
              <a:rPr lang="es-ES" dirty="0" err="1" smtClean="0"/>
              <a:t>you</a:t>
            </a:r>
            <a:r>
              <a:rPr lang="es-ES" dirty="0" smtClean="0"/>
              <a:t> </a:t>
            </a:r>
            <a:r>
              <a:rPr lang="es-ES" dirty="0" err="1" smtClean="0"/>
              <a:t>like</a:t>
            </a:r>
            <a:r>
              <a:rPr lang="es-ES" dirty="0" smtClean="0"/>
              <a:t> </a:t>
            </a:r>
            <a:r>
              <a:rPr lang="es-ES" dirty="0" err="1" smtClean="0"/>
              <a:t>it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90689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9</TotalTime>
  <Words>46</Words>
  <Application>Microsoft Office PowerPoint</Application>
  <PresentationFormat>Presentación en pantalla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Papel</vt:lpstr>
      <vt:lpstr>WOULD YOU LIKE TO BE THE GOVERNOR OF AN ISLAND?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WOULD YOU LIKE TO BE THE GOVERNOR OF AN ISLAND?</dc:title>
  <dc:creator>alicia arriero higueras</dc:creator>
  <cp:lastModifiedBy>alicia arriero higueras</cp:lastModifiedBy>
  <cp:revision>2</cp:revision>
  <dcterms:created xsi:type="dcterms:W3CDTF">2017-07-27T10:13:34Z</dcterms:created>
  <dcterms:modified xsi:type="dcterms:W3CDTF">2017-07-27T10:22:45Z</dcterms:modified>
</cp:coreProperties>
</file>