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0E0809-C824-47A5-8C43-51794B67D7EA}" v="465" dt="2023-07-11T16:33:31.3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8D7368D-31D9-8101-473D-CD39E706FD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796401" y="3378954"/>
            <a:ext cx="6394567" cy="3479046"/>
          </a:xfrm>
          <a:custGeom>
            <a:avLst/>
            <a:gdLst>
              <a:gd name="connsiteX0" fmla="*/ 5171297 w 6394567"/>
              <a:gd name="connsiteY0" fmla="*/ 284 h 3479046"/>
              <a:gd name="connsiteX1" fmla="*/ 6394290 w 6394567"/>
              <a:gd name="connsiteY1" fmla="*/ 430072 h 3479046"/>
              <a:gd name="connsiteX2" fmla="*/ 6394567 w 6394567"/>
              <a:gd name="connsiteY2" fmla="*/ 430316 h 3479046"/>
              <a:gd name="connsiteX3" fmla="*/ 6394567 w 6394567"/>
              <a:gd name="connsiteY3" fmla="*/ 3479046 h 3479046"/>
              <a:gd name="connsiteX4" fmla="*/ 0 w 6394567"/>
              <a:gd name="connsiteY4" fmla="*/ 3479046 h 3479046"/>
              <a:gd name="connsiteX5" fmla="*/ 3916974 w 6394567"/>
              <a:gd name="connsiteY5" fmla="*/ 405504 h 3479046"/>
              <a:gd name="connsiteX6" fmla="*/ 3959456 w 6394567"/>
              <a:gd name="connsiteY6" fmla="*/ 373857 h 3479046"/>
              <a:gd name="connsiteX7" fmla="*/ 5052215 w 6394567"/>
              <a:gd name="connsiteY7" fmla="*/ 1756 h 3479046"/>
              <a:gd name="connsiteX8" fmla="*/ 5171297 w 6394567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394567" h="3479046">
                <a:moveTo>
                  <a:pt x="5171297" y="284"/>
                </a:moveTo>
                <a:cubicBezTo>
                  <a:pt x="5607674" y="7531"/>
                  <a:pt x="6039042" y="153650"/>
                  <a:pt x="6394290" y="430072"/>
                </a:cubicBezTo>
                <a:lnTo>
                  <a:pt x="6394567" y="430316"/>
                </a:lnTo>
                <a:lnTo>
                  <a:pt x="6394567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39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F32C74-82F4-2A29-889B-EF23CEE6AA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1" y="1122363"/>
            <a:ext cx="6211185" cy="2305246"/>
          </a:xfr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ACADD6-278F-604C-8A38-BBBAFC6754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2" y="3549048"/>
            <a:ext cx="5029198" cy="1956278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43946B-3F5A-C916-B62B-8D5938EA8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6539F-2DB8-FCDA-C884-9C3CD29B8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DAA7B3-5D3B-D493-8F6F-1FEBB8576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752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50D2E-0561-F284-F89A-AAE3CD09A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10239338" cy="95366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657C4C-16EC-2477-6332-830F53011D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9848" y="2139696"/>
            <a:ext cx="10239338" cy="367768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0940D3-6996-1C08-F1AF-87C354657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3676C3-588F-B636-8CE0-AA2CBFBCE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F8A9-EB1E-B344-A4B8-B58D0633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66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EF3A28-33E4-2796-AE7A-1234569F5C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4950" y="1081177"/>
            <a:ext cx="2508849" cy="4633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D185FC-2BBB-E997-A5CD-F2C6CF6B7C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66800" y="1081177"/>
            <a:ext cx="7505700" cy="4633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14B3C-96CD-071C-C2AD-2C7E04F819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A2B04-F5E0-C5A3-C77D-6AE9A9E91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55BC2-C712-C4A4-50EC-E10D88344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918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A4769-9A55-AF9B-4CE4-DFA07E711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45D9E-DBB4-B890-88D5-B4C03599E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E15260-1C0B-A965-3114-D7C40D18BD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AAF4D1-0334-3F24-69B4-06C7BD742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BA76D-3B8B-429D-9B32-54D6A629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62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9C414-4A2F-78AF-ED60-6130D4C563B3}"/>
              </a:ext>
            </a:extLst>
          </p:cNvPr>
          <p:cNvSpPr/>
          <p:nvPr/>
        </p:nvSpPr>
        <p:spPr>
          <a:xfrm>
            <a:off x="6284115" y="3378954"/>
            <a:ext cx="5907885" cy="3479046"/>
          </a:xfrm>
          <a:custGeom>
            <a:avLst/>
            <a:gdLst>
              <a:gd name="connsiteX0" fmla="*/ 5171297 w 5907885"/>
              <a:gd name="connsiteY0" fmla="*/ 284 h 3479046"/>
              <a:gd name="connsiteX1" fmla="*/ 5813217 w 5907885"/>
              <a:gd name="connsiteY1" fmla="*/ 114238 h 3479046"/>
              <a:gd name="connsiteX2" fmla="*/ 5907885 w 5907885"/>
              <a:gd name="connsiteY2" fmla="*/ 151524 h 3479046"/>
              <a:gd name="connsiteX3" fmla="*/ 5907885 w 5907885"/>
              <a:gd name="connsiteY3" fmla="*/ 3479046 h 3479046"/>
              <a:gd name="connsiteX4" fmla="*/ 0 w 5907885"/>
              <a:gd name="connsiteY4" fmla="*/ 3479046 h 3479046"/>
              <a:gd name="connsiteX5" fmla="*/ 3916974 w 5907885"/>
              <a:gd name="connsiteY5" fmla="*/ 405504 h 3479046"/>
              <a:gd name="connsiteX6" fmla="*/ 3959456 w 5907885"/>
              <a:gd name="connsiteY6" fmla="*/ 373857 h 3479046"/>
              <a:gd name="connsiteX7" fmla="*/ 5052215 w 5907885"/>
              <a:gd name="connsiteY7" fmla="*/ 1756 h 3479046"/>
              <a:gd name="connsiteX8" fmla="*/ 5171297 w 5907885"/>
              <a:gd name="connsiteY8" fmla="*/ 284 h 34790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07885" h="3479046">
                <a:moveTo>
                  <a:pt x="5171297" y="284"/>
                </a:moveTo>
                <a:cubicBezTo>
                  <a:pt x="5389485" y="3908"/>
                  <a:pt x="5606422" y="42249"/>
                  <a:pt x="5813217" y="114238"/>
                </a:cubicBezTo>
                <a:lnTo>
                  <a:pt x="5907885" y="151524"/>
                </a:lnTo>
                <a:lnTo>
                  <a:pt x="5907885" y="3479046"/>
                </a:lnTo>
                <a:lnTo>
                  <a:pt x="0" y="3479046"/>
                </a:lnTo>
                <a:lnTo>
                  <a:pt x="3916974" y="405504"/>
                </a:lnTo>
                <a:lnTo>
                  <a:pt x="3959456" y="373857"/>
                </a:lnTo>
                <a:cubicBezTo>
                  <a:pt x="4291086" y="139664"/>
                  <a:pt x="4671097" y="17528"/>
                  <a:pt x="5052215" y="1756"/>
                </a:cubicBezTo>
                <a:cubicBezTo>
                  <a:pt x="5091916" y="114"/>
                  <a:pt x="5131627" y="-375"/>
                  <a:pt x="5171297" y="284"/>
                </a:cubicBezTo>
                <a:close/>
              </a:path>
            </a:pathLst>
          </a:custGeom>
          <a:gradFill>
            <a:gsLst>
              <a:gs pos="2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3410AE4-7FC7-589E-B6D3-0DA7B5FC5CE3}"/>
              </a:ext>
            </a:extLst>
          </p:cNvPr>
          <p:cNvSpPr/>
          <p:nvPr/>
        </p:nvSpPr>
        <p:spPr>
          <a:xfrm flipH="1" flipV="1">
            <a:off x="0" y="0"/>
            <a:ext cx="2923855" cy="1479128"/>
          </a:xfrm>
          <a:custGeom>
            <a:avLst/>
            <a:gdLst>
              <a:gd name="connsiteX0" fmla="*/ 2923855 w 2923855"/>
              <a:gd name="connsiteY0" fmla="*/ 1479128 h 1479128"/>
              <a:gd name="connsiteX1" fmla="*/ 0 w 2923855"/>
              <a:gd name="connsiteY1" fmla="*/ 1479128 h 1479128"/>
              <a:gd name="connsiteX2" fmla="*/ 1368245 w 2923855"/>
              <a:gd name="connsiteY2" fmla="*/ 405504 h 1479128"/>
              <a:gd name="connsiteX3" fmla="*/ 1410727 w 2923855"/>
              <a:gd name="connsiteY3" fmla="*/ 373857 h 1479128"/>
              <a:gd name="connsiteX4" fmla="*/ 2503486 w 2923855"/>
              <a:gd name="connsiteY4" fmla="*/ 1756 h 1479128"/>
              <a:gd name="connsiteX5" fmla="*/ 2622568 w 2923855"/>
              <a:gd name="connsiteY5" fmla="*/ 284 h 1479128"/>
              <a:gd name="connsiteX6" fmla="*/ 2785835 w 2923855"/>
              <a:gd name="connsiteY6" fmla="*/ 9494 h 1479128"/>
              <a:gd name="connsiteX7" fmla="*/ 2923855 w 2923855"/>
              <a:gd name="connsiteY7" fmla="*/ 28352 h 1479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923855" h="1479128">
                <a:moveTo>
                  <a:pt x="2923855" y="1479128"/>
                </a:moveTo>
                <a:lnTo>
                  <a:pt x="0" y="1479128"/>
                </a:lnTo>
                <a:lnTo>
                  <a:pt x="1368245" y="405504"/>
                </a:lnTo>
                <a:lnTo>
                  <a:pt x="1410727" y="373857"/>
                </a:lnTo>
                <a:cubicBezTo>
                  <a:pt x="1742357" y="139664"/>
                  <a:pt x="2122368" y="17528"/>
                  <a:pt x="2503486" y="1756"/>
                </a:cubicBezTo>
                <a:cubicBezTo>
                  <a:pt x="2543187" y="114"/>
                  <a:pt x="2582898" y="-375"/>
                  <a:pt x="2622568" y="284"/>
                </a:cubicBezTo>
                <a:cubicBezTo>
                  <a:pt x="2677115" y="1190"/>
                  <a:pt x="2731584" y="4266"/>
                  <a:pt x="2785835" y="9494"/>
                </a:cubicBezTo>
                <a:lnTo>
                  <a:pt x="2923855" y="28352"/>
                </a:lnTo>
                <a:close/>
              </a:path>
            </a:pathLst>
          </a:custGeom>
          <a:gradFill>
            <a:gsLst>
              <a:gs pos="33000">
                <a:schemeClr val="bg2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B381CBD-08D9-3C9A-7620-24F2D6404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709738"/>
            <a:ext cx="6455434" cy="2981274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D5AE2B-1716-CEEC-73F8-E81F59192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0" y="4759252"/>
            <a:ext cx="5397260" cy="955748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F3052-6EE8-979F-04FB-1B8DF81F29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86285-161A-6869-27C2-0A159C234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7ED64F-5DAB-238D-C34A-1DCCB122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96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484D0-7460-7B08-F1EE-96EABE402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799" y="936841"/>
            <a:ext cx="10092477" cy="953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80B7F9-8ECB-7079-A11E-51D3903E2B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6800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97161-CAF5-CA48-D814-7ACD43AB99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9795" y="2117341"/>
            <a:ext cx="4809482" cy="37601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3BD680-4E7A-5155-3CAE-6BD44EE8B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6A152D-EFF2-B3AA-3F25-14E113673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BD6032-FD7A-BFFD-9BE5-48EDBEFB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72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47F4D-4855-340E-03F3-4860885EC6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63283"/>
            <a:ext cx="10096500" cy="9160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EB472-7426-C288-B5F6-0A1232DCED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6801" y="1879287"/>
            <a:ext cx="4739628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194F9C-B6FA-97C3-F618-0CF956CB5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66801" y="2505075"/>
            <a:ext cx="4739628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F5665C-7910-AFA2-350F-42C06ED5A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330" y="1879287"/>
            <a:ext cx="4762970" cy="582117"/>
          </a:xfrm>
        </p:spPr>
        <p:txBody>
          <a:bodyPr anchor="b">
            <a:noAutofit/>
          </a:bodyPr>
          <a:lstStyle>
            <a:lvl1pPr marL="0" indent="0">
              <a:buNone/>
              <a:defRPr sz="1400" b="1" cap="all" spc="25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71352E-1DE0-F0CD-6F81-1D8FF59C2B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0330" y="2505075"/>
            <a:ext cx="4762970" cy="33896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38F7E4-7D9E-4736-3269-4F0C46996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8386CF-9A84-8D2A-BC47-C951DD994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80844D-FE1F-49E7-3BBD-527FB72EC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091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691C-93A5-1364-00A9-A470C289F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357223"/>
            <a:ext cx="8886884" cy="1043078"/>
          </a:xfrm>
        </p:spPr>
        <p:txBody>
          <a:bodyPr anchor="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E055BD-4154-B9D1-0B5B-B1E3A06B6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2A9E4A-03D1-7A8B-233D-014A3248F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2CEFC4-D276-DF45-F395-F5BD2EA70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80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12C0AD-76F4-FCE4-2717-0A9AA4351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83BB66-3F41-7F1D-5108-B3F679A88E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A6DA0-07AE-4BE4-B82F-7936D0E3E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036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B75-C953-0BD0-4E2E-717767426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70626"/>
            <a:ext cx="3705225" cy="1286774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AA52-60F3-40F2-673B-5848F4253F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075426"/>
            <a:ext cx="5980112" cy="47683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0167E8-C561-5A72-AED3-442F66DDEE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BFED3-7CB3-1B8B-9504-13A121CA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456C9-19A0-4441-B1AF-B7AFBF642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8898EA-84CC-411C-0012-D31495369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83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C1E10-1458-2553-05B4-313F7E26D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782128"/>
            <a:ext cx="3705225" cy="1275272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C0F677-F177-6DED-1920-685B9D9FF2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43000"/>
            <a:ext cx="5980112" cy="457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D1CB1-2109-480E-8904-4077C94D6E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66800" y="2057400"/>
            <a:ext cx="3705225" cy="3657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B0DB38-7CB9-2140-BC21-6D2E7DD0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B448AD-3B1D-4B5E-CAB9-BB5FD2CDE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EEF53D-CF5A-87A2-E973-3B8CCDEBA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1F4A25-A386-9574-775C-E5E5F9FC3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936841"/>
            <a:ext cx="8886884" cy="9536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F7885F-2B7B-74DB-9996-E0ACEBC9DB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2139696"/>
            <a:ext cx="8883836" cy="36776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04F519-BA47-2B81-CC1C-7E1F119EC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7379" y="4629744"/>
            <a:ext cx="2653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E351CED-465B-40B5-ADCE-957C918F227B}" type="datetimeFigureOut">
              <a:rPr lang="en-US" smtClean="0"/>
              <a:t>7/11/2023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52D7B-C352-1630-4C3D-7D5983C04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610602" y="6318446"/>
            <a:ext cx="2743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E04F0-DF9B-480B-CC46-BAE7A81FB7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3800" y="6318446"/>
            <a:ext cx="615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tx1"/>
                </a:solidFill>
              </a:defRPr>
            </a:lvl1pPr>
          </a:lstStyle>
          <a:p>
            <a:fld id="{5A33CB2A-1702-4C1D-9CC4-8D472D39F19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26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07" r:id="rId6"/>
    <p:sldLayoutId id="2147483803" r:id="rId7"/>
    <p:sldLayoutId id="2147483804" r:id="rId8"/>
    <p:sldLayoutId id="2147483805" r:id="rId9"/>
    <p:sldLayoutId id="2147483806" r:id="rId10"/>
    <p:sldLayoutId id="21474838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Neue Haas Grotesk Text Pro" panose="020B05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D13AE4BC-2211-4D4F-3686-2ACF60F9CA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A6E3992A-13DA-6BD7-CC3D-178D2C837B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DF8B7E8-12B2-753C-7477-05B85D1D08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540000" flipH="1">
            <a:off x="3729474" y="2822080"/>
            <a:ext cx="8481958" cy="4109294"/>
          </a:xfrm>
          <a:custGeom>
            <a:avLst/>
            <a:gdLst>
              <a:gd name="connsiteX0" fmla="*/ 2129133 w 8481958"/>
              <a:gd name="connsiteY0" fmla="*/ 1770 h 4109294"/>
              <a:gd name="connsiteX1" fmla="*/ 54314 w 8481958"/>
              <a:gd name="connsiteY1" fmla="*/ 918720 h 4109294"/>
              <a:gd name="connsiteX2" fmla="*/ 0 w 8481958"/>
              <a:gd name="connsiteY2" fmla="*/ 978213 h 4109294"/>
              <a:gd name="connsiteX3" fmla="*/ 54654 w 8481958"/>
              <a:gd name="connsiteY3" fmla="*/ 4109294 h 4109294"/>
              <a:gd name="connsiteX4" fmla="*/ 8481958 w 8481958"/>
              <a:gd name="connsiteY4" fmla="*/ 3962195 h 4109294"/>
              <a:gd name="connsiteX5" fmla="*/ 4000639 w 8481958"/>
              <a:gd name="connsiteY5" fmla="*/ 570502 h 4109294"/>
              <a:gd name="connsiteX6" fmla="*/ 3936789 w 8481958"/>
              <a:gd name="connsiteY6" fmla="*/ 524650 h 4109294"/>
              <a:gd name="connsiteX7" fmla="*/ 2305851 w 8481958"/>
              <a:gd name="connsiteY7" fmla="*/ 872 h 4109294"/>
              <a:gd name="connsiteX8" fmla="*/ 2129133 w 8481958"/>
              <a:gd name="connsiteY8" fmla="*/ 1770 h 4109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481958" h="4109294">
                <a:moveTo>
                  <a:pt x="2129133" y="1770"/>
                </a:moveTo>
                <a:cubicBezTo>
                  <a:pt x="1364196" y="27835"/>
                  <a:pt x="614660" y="341491"/>
                  <a:pt x="54314" y="918720"/>
                </a:cubicBezTo>
                <a:lnTo>
                  <a:pt x="0" y="978213"/>
                </a:lnTo>
                <a:lnTo>
                  <a:pt x="54654" y="4109294"/>
                </a:lnTo>
                <a:lnTo>
                  <a:pt x="8481958" y="3962195"/>
                </a:lnTo>
                <a:lnTo>
                  <a:pt x="4000639" y="570502"/>
                </a:lnTo>
                <a:lnTo>
                  <a:pt x="3936789" y="524650"/>
                </a:lnTo>
                <a:cubicBezTo>
                  <a:pt x="3438692" y="185770"/>
                  <a:pt x="2871718" y="14402"/>
                  <a:pt x="2305851" y="872"/>
                </a:cubicBezTo>
                <a:cubicBezTo>
                  <a:pt x="2246907" y="-538"/>
                  <a:pt x="2187974" y="-235"/>
                  <a:pt x="2129133" y="1770"/>
                </a:cubicBezTo>
                <a:close/>
              </a:path>
            </a:pathLst>
          </a:custGeom>
          <a:gradFill>
            <a:gsLst>
              <a:gs pos="18000">
                <a:schemeClr val="bg2">
                  <a:alpha val="79000"/>
                </a:schemeClr>
              </a:gs>
              <a:gs pos="100000">
                <a:schemeClr val="accent1">
                  <a:lumMod val="60000"/>
                  <a:lumOff val="40000"/>
                  <a:alpha val="8400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329C596-0784-EE76-601D-CB9695841338}"/>
              </a:ext>
            </a:extLst>
          </p:cNvPr>
          <p:cNvSpPr txBox="1"/>
          <p:nvPr/>
        </p:nvSpPr>
        <p:spPr>
          <a:xfrm>
            <a:off x="6673754" y="4385256"/>
            <a:ext cx="4679325" cy="1558341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>
                <a:latin typeface="+mj-lt"/>
                <a:ea typeface="+mj-ea"/>
                <a:cs typeface="+mj-cs"/>
              </a:rPr>
              <a:t>IINSTRUCCIONES PARA REALIZAR TU ESPACIO DE ACTIVIDADES DE ESTIMULACIÓN DEL LENGUAJE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B9CF23F-F349-5410-B5C8-44963343FFE5}"/>
              </a:ext>
            </a:extLst>
          </p:cNvPr>
          <p:cNvSpPr txBox="1"/>
          <p:nvPr/>
        </p:nvSpPr>
        <p:spPr>
          <a:xfrm>
            <a:off x="331304" y="695739"/>
            <a:ext cx="9159002" cy="535531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</a:rPr>
              <a:t>1.- Es obligatorio realizar las tres primeras actividades</a:t>
            </a:r>
          </a:p>
          <a:p>
            <a:endParaRPr lang="es-ES" sz="2800" dirty="0">
              <a:solidFill>
                <a:schemeClr val="bg1"/>
              </a:solidFill>
            </a:endParaRPr>
          </a:p>
          <a:p>
            <a:r>
              <a:rPr lang="es-ES" sz="2800" dirty="0">
                <a:solidFill>
                  <a:schemeClr val="bg1"/>
                </a:solidFill>
              </a:rPr>
              <a:t>2.-  Debes leer atentamente cada actividad para comprender lo que se debe hacer</a:t>
            </a:r>
          </a:p>
          <a:p>
            <a:endParaRPr lang="es-ES" sz="2800" dirty="0">
              <a:solidFill>
                <a:schemeClr val="bg1"/>
              </a:solidFill>
            </a:endParaRPr>
          </a:p>
          <a:p>
            <a:r>
              <a:rPr lang="es-ES" sz="2800" dirty="0">
                <a:solidFill>
                  <a:schemeClr val="bg1"/>
                </a:solidFill>
              </a:rPr>
              <a:t>3.- Se hará un repostaje entre medias</a:t>
            </a:r>
          </a:p>
          <a:p>
            <a:endParaRPr lang="es-ES" sz="2800" dirty="0">
              <a:solidFill>
                <a:schemeClr val="bg1"/>
              </a:solidFill>
            </a:endParaRPr>
          </a:p>
          <a:p>
            <a:endParaRPr lang="es-ES">
              <a:solidFill>
                <a:schemeClr val="bg1"/>
              </a:solidFill>
            </a:endParaRPr>
          </a:p>
          <a:p>
            <a:r>
              <a:rPr lang="es-ES" sz="2800" dirty="0">
                <a:solidFill>
                  <a:schemeClr val="bg1"/>
                </a:solidFill>
              </a:rPr>
              <a:t>4.- ¡Disfruta del proceso!</a:t>
            </a:r>
          </a:p>
          <a:p>
            <a:endParaRPr lang="es-ES" sz="2800" dirty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  <a:p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A5A6E5B1-A99E-E107-7C43-F31FCA0B5E0C}"/>
              </a:ext>
            </a:extLst>
          </p:cNvPr>
          <p:cNvSpPr txBox="1"/>
          <p:nvPr/>
        </p:nvSpPr>
        <p:spPr>
          <a:xfrm>
            <a:off x="10646433" y="546652"/>
            <a:ext cx="1446175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/>
              <a:t>DANIEL VADO</a:t>
            </a:r>
          </a:p>
          <a:p>
            <a:r>
              <a:rPr lang="es-ES" b="1" dirty="0"/>
              <a:t>2ºCICLO EI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SwellVTI">
  <a:themeElements>
    <a:clrScheme name="Swell">
      <a:dk1>
        <a:sysClr val="windowText" lastClr="000000"/>
      </a:dk1>
      <a:lt1>
        <a:sysClr val="window" lastClr="FFFFFF"/>
      </a:lt1>
      <a:dk2>
        <a:srgbClr val="233B47"/>
      </a:dk2>
      <a:lt2>
        <a:srgbClr val="FEEFD9"/>
      </a:lt2>
      <a:accent1>
        <a:srgbClr val="16AEA7"/>
      </a:accent1>
      <a:accent2>
        <a:srgbClr val="618F88"/>
      </a:accent2>
      <a:accent3>
        <a:srgbClr val="7A9973"/>
      </a:accent3>
      <a:accent4>
        <a:srgbClr val="8AAE8E"/>
      </a:accent4>
      <a:accent5>
        <a:srgbClr val="EB8F60"/>
      </a:accent5>
      <a:accent6>
        <a:srgbClr val="E57A6F"/>
      </a:accent6>
      <a:hlink>
        <a:srgbClr val="13968F"/>
      </a:hlink>
      <a:folHlink>
        <a:srgbClr val="E56152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wellVTI" id="{8361A04D-931A-43DC-973B-1B0B1DD5DECC}" vid="{6DDB23E8-D18E-4BDA-98D6-324466149EB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SwellVTI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54</cp:revision>
  <dcterms:created xsi:type="dcterms:W3CDTF">2023-07-11T16:11:24Z</dcterms:created>
  <dcterms:modified xsi:type="dcterms:W3CDTF">2023-07-11T16:37:05Z</dcterms:modified>
</cp:coreProperties>
</file>