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0E0809-C824-47A5-8C43-51794B67D7EA}" v="465" dt="2023-07-11T16:33:31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5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18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9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2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91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80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3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13AE4BC-2211-4D4F-3686-2ACF60F9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A6E3992A-13DA-6BD7-CC3D-178D2C837B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DF8B7E8-12B2-753C-7477-05B85D1D0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H="1">
            <a:off x="3729474" y="2822080"/>
            <a:ext cx="8481958" cy="4109294"/>
          </a:xfrm>
          <a:custGeom>
            <a:avLst/>
            <a:gdLst>
              <a:gd name="connsiteX0" fmla="*/ 2129133 w 8481958"/>
              <a:gd name="connsiteY0" fmla="*/ 1770 h 4109294"/>
              <a:gd name="connsiteX1" fmla="*/ 54314 w 8481958"/>
              <a:gd name="connsiteY1" fmla="*/ 918720 h 4109294"/>
              <a:gd name="connsiteX2" fmla="*/ 0 w 8481958"/>
              <a:gd name="connsiteY2" fmla="*/ 978213 h 4109294"/>
              <a:gd name="connsiteX3" fmla="*/ 54654 w 8481958"/>
              <a:gd name="connsiteY3" fmla="*/ 4109294 h 4109294"/>
              <a:gd name="connsiteX4" fmla="*/ 8481958 w 8481958"/>
              <a:gd name="connsiteY4" fmla="*/ 3962195 h 4109294"/>
              <a:gd name="connsiteX5" fmla="*/ 4000639 w 8481958"/>
              <a:gd name="connsiteY5" fmla="*/ 570502 h 4109294"/>
              <a:gd name="connsiteX6" fmla="*/ 3936789 w 8481958"/>
              <a:gd name="connsiteY6" fmla="*/ 524650 h 4109294"/>
              <a:gd name="connsiteX7" fmla="*/ 2305851 w 8481958"/>
              <a:gd name="connsiteY7" fmla="*/ 872 h 4109294"/>
              <a:gd name="connsiteX8" fmla="*/ 2129133 w 8481958"/>
              <a:gd name="connsiteY8" fmla="*/ 1770 h 4109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81958" h="4109294">
                <a:moveTo>
                  <a:pt x="2129133" y="1770"/>
                </a:moveTo>
                <a:cubicBezTo>
                  <a:pt x="1364196" y="27835"/>
                  <a:pt x="614660" y="341491"/>
                  <a:pt x="54314" y="918720"/>
                </a:cubicBezTo>
                <a:lnTo>
                  <a:pt x="0" y="978213"/>
                </a:lnTo>
                <a:lnTo>
                  <a:pt x="54654" y="4109294"/>
                </a:lnTo>
                <a:lnTo>
                  <a:pt x="8481958" y="3962195"/>
                </a:lnTo>
                <a:lnTo>
                  <a:pt x="4000639" y="570502"/>
                </a:lnTo>
                <a:lnTo>
                  <a:pt x="3936789" y="524650"/>
                </a:lnTo>
                <a:cubicBezTo>
                  <a:pt x="3438692" y="185770"/>
                  <a:pt x="2871718" y="14402"/>
                  <a:pt x="2305851" y="872"/>
                </a:cubicBezTo>
                <a:cubicBezTo>
                  <a:pt x="2246907" y="-538"/>
                  <a:pt x="2187974" y="-235"/>
                  <a:pt x="2129133" y="1770"/>
                </a:cubicBezTo>
                <a:close/>
              </a:path>
            </a:pathLst>
          </a:custGeom>
          <a:gradFill>
            <a:gsLst>
              <a:gs pos="18000">
                <a:schemeClr val="bg2">
                  <a:alpha val="79000"/>
                </a:schemeClr>
              </a:gs>
              <a:gs pos="100000">
                <a:schemeClr val="accent1">
                  <a:lumMod val="60000"/>
                  <a:lumOff val="40000"/>
                  <a:alpha val="84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329C596-0784-EE76-601D-CB9695841338}"/>
              </a:ext>
            </a:extLst>
          </p:cNvPr>
          <p:cNvSpPr txBox="1"/>
          <p:nvPr/>
        </p:nvSpPr>
        <p:spPr>
          <a:xfrm>
            <a:off x="6673754" y="4385256"/>
            <a:ext cx="4679325" cy="15583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b="1">
                <a:latin typeface="+mj-lt"/>
                <a:ea typeface="+mj-ea"/>
                <a:cs typeface="+mj-cs"/>
              </a:rPr>
              <a:t>IINSTRUCCIONES PARA REALIZAR TU ESPACIO DE ACTIVIDADES DE ESTIMULACIÓN DEL LENGUAJE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B9CF23F-F349-5410-B5C8-44963343FFE5}"/>
              </a:ext>
            </a:extLst>
          </p:cNvPr>
          <p:cNvSpPr txBox="1"/>
          <p:nvPr/>
        </p:nvSpPr>
        <p:spPr>
          <a:xfrm>
            <a:off x="331304" y="695739"/>
            <a:ext cx="9159002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1.- Es obligatorio realizar las tres primeras actividades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2.-  Debes leer atentamente cada actividad para comprender lo que se debe hacer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3.- Se hará un repostaje entre medias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endParaRPr lang="es-ES">
              <a:solidFill>
                <a:schemeClr val="bg1"/>
              </a:solidFill>
            </a:endParaRPr>
          </a:p>
          <a:p>
            <a:r>
              <a:rPr lang="es-ES" sz="2800" dirty="0">
                <a:solidFill>
                  <a:schemeClr val="bg1"/>
                </a:solidFill>
              </a:rPr>
              <a:t>4.- ¡Disfruta del proceso!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5A6E5B1-A99E-E107-7C43-F31FCA0B5E0C}"/>
              </a:ext>
            </a:extLst>
          </p:cNvPr>
          <p:cNvSpPr txBox="1"/>
          <p:nvPr/>
        </p:nvSpPr>
        <p:spPr>
          <a:xfrm>
            <a:off x="10646433" y="546652"/>
            <a:ext cx="144617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DANIEL VADO</a:t>
            </a:r>
          </a:p>
          <a:p>
            <a:r>
              <a:rPr lang="es-ES" b="1" dirty="0"/>
              <a:t>2ºCICLO EI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Swell">
      <a:dk1>
        <a:sysClr val="windowText" lastClr="000000"/>
      </a:dk1>
      <a:lt1>
        <a:sysClr val="window" lastClr="FFFFFF"/>
      </a:lt1>
      <a:dk2>
        <a:srgbClr val="233B47"/>
      </a:dk2>
      <a:lt2>
        <a:srgbClr val="FEEFD9"/>
      </a:lt2>
      <a:accent1>
        <a:srgbClr val="16AEA7"/>
      </a:accent1>
      <a:accent2>
        <a:srgbClr val="618F88"/>
      </a:accent2>
      <a:accent3>
        <a:srgbClr val="7A9973"/>
      </a:accent3>
      <a:accent4>
        <a:srgbClr val="8AAE8E"/>
      </a:accent4>
      <a:accent5>
        <a:srgbClr val="EB8F60"/>
      </a:accent5>
      <a:accent6>
        <a:srgbClr val="E57A6F"/>
      </a:accent6>
      <a:hlink>
        <a:srgbClr val="13968F"/>
      </a:hlink>
      <a:folHlink>
        <a:srgbClr val="E56152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SwellVTI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54</cp:revision>
  <dcterms:created xsi:type="dcterms:W3CDTF">2023-07-11T16:11:24Z</dcterms:created>
  <dcterms:modified xsi:type="dcterms:W3CDTF">2023-07-11T16:37:05Z</dcterms:modified>
</cp:coreProperties>
</file>