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4" r:id="rId8"/>
    <p:sldId id="265" r:id="rId9"/>
    <p:sldId id="266" r:id="rId10"/>
    <p:sldId id="262" r:id="rId11"/>
    <p:sldId id="260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SJXzXk-ge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FD9DB-D2E7-42AF-8E0F-138751EBB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Present Perfect 2nd </a:t>
            </a:r>
            <a:r>
              <a:rPr lang="es-ES" dirty="0" err="1"/>
              <a:t>part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752928-D008-4460-AC56-4AE05AA3E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UNIT 7</a:t>
            </a:r>
          </a:p>
          <a:p>
            <a:r>
              <a:rPr lang="es-ES" dirty="0"/>
              <a:t>(PAGES 71, 73)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52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3D1351-52B5-4644-8DCE-D818C7C09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2" t="14752" b="42561"/>
          <a:stretch/>
        </p:blipFill>
        <p:spPr>
          <a:xfrm>
            <a:off x="1126066" y="1428217"/>
            <a:ext cx="10035037" cy="39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8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7B23EE-8BCD-4583-BCF4-581D2C167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2" t="14752" b="42561"/>
          <a:stretch/>
        </p:blipFill>
        <p:spPr>
          <a:xfrm>
            <a:off x="1126066" y="1428217"/>
            <a:ext cx="10035037" cy="39954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376012-C5E8-487A-BAE9-5F99405A9CAA}"/>
              </a:ext>
            </a:extLst>
          </p:cNvPr>
          <p:cNvSpPr txBox="1"/>
          <p:nvPr/>
        </p:nvSpPr>
        <p:spPr>
          <a:xfrm>
            <a:off x="2133600" y="3425926"/>
            <a:ext cx="148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found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EEA288-27A8-4C2A-9521-16EF6DF18129}"/>
              </a:ext>
            </a:extLst>
          </p:cNvPr>
          <p:cNvSpPr txBox="1"/>
          <p:nvPr/>
        </p:nvSpPr>
        <p:spPr>
          <a:xfrm>
            <a:off x="2374900" y="3829896"/>
            <a:ext cx="148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finished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DED1D8-0D64-4E88-90C5-47A14092B4CE}"/>
              </a:ext>
            </a:extLst>
          </p:cNvPr>
          <p:cNvSpPr txBox="1"/>
          <p:nvPr/>
        </p:nvSpPr>
        <p:spPr>
          <a:xfrm>
            <a:off x="2454412" y="4199228"/>
            <a:ext cx="148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visited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D0B0EB-CBA9-43ED-A75D-199E72EDFE39}"/>
              </a:ext>
            </a:extLst>
          </p:cNvPr>
          <p:cNvSpPr txBox="1"/>
          <p:nvPr/>
        </p:nvSpPr>
        <p:spPr>
          <a:xfrm>
            <a:off x="2875721" y="4547266"/>
            <a:ext cx="148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seen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E2E4AFF-89B1-4DD2-9636-E613F11BE52F}"/>
              </a:ext>
            </a:extLst>
          </p:cNvPr>
          <p:cNvSpPr txBox="1"/>
          <p:nvPr/>
        </p:nvSpPr>
        <p:spPr>
          <a:xfrm>
            <a:off x="2133600" y="4968038"/>
            <a:ext cx="148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bought</a:t>
            </a:r>
          </a:p>
        </p:txBody>
      </p:sp>
    </p:spTree>
    <p:extLst>
      <p:ext uri="{BB962C8B-B14F-4D97-AF65-F5344CB8AC3E}">
        <p14:creationId xmlns:p14="http://schemas.microsoft.com/office/powerpoint/2010/main" val="329348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Imagen 2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FF16824D-DA07-480E-B206-422AC8D7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22" y="704136"/>
            <a:ext cx="7533027" cy="58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2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Imagen 1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8771BEE2-6A51-4DE9-B724-DEF367FB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489" y="704606"/>
            <a:ext cx="7567774" cy="588394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606FF9-4D46-4280-8F6C-E5F1BAE7166D}"/>
              </a:ext>
            </a:extLst>
          </p:cNvPr>
          <p:cNvSpPr txBox="1"/>
          <p:nvPr/>
        </p:nvSpPr>
        <p:spPr>
          <a:xfrm>
            <a:off x="6851373" y="2707800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´ve just played football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97DA15-E307-4F09-A949-E04C0D804E87}"/>
              </a:ext>
            </a:extLst>
          </p:cNvPr>
          <p:cNvSpPr txBox="1"/>
          <p:nvPr/>
        </p:nvSpPr>
        <p:spPr>
          <a:xfrm>
            <a:off x="3881850" y="3576048"/>
            <a:ext cx="253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´ve just started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95448F-BCBD-435E-A1D9-4DA288EBB5D1}"/>
              </a:ext>
            </a:extLst>
          </p:cNvPr>
          <p:cNvSpPr txBox="1"/>
          <p:nvPr/>
        </p:nvSpPr>
        <p:spPr>
          <a:xfrm>
            <a:off x="5786189" y="4029384"/>
            <a:ext cx="280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´ve just taken a picture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DBCC4D-DC43-4764-ADDC-2372B14DDE58}"/>
              </a:ext>
            </a:extLst>
          </p:cNvPr>
          <p:cNvSpPr txBox="1"/>
          <p:nvPr/>
        </p:nvSpPr>
        <p:spPr>
          <a:xfrm>
            <a:off x="6751983" y="4449392"/>
            <a:ext cx="216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has just won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C28240-20F5-410E-AC99-5ADCCEC006B2}"/>
              </a:ext>
            </a:extLst>
          </p:cNvPr>
          <p:cNvSpPr txBox="1"/>
          <p:nvPr/>
        </p:nvSpPr>
        <p:spPr>
          <a:xfrm>
            <a:off x="4134086" y="5775195"/>
            <a:ext cx="227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has just swept</a:t>
            </a:r>
          </a:p>
        </p:txBody>
      </p:sp>
    </p:spTree>
    <p:extLst>
      <p:ext uri="{BB962C8B-B14F-4D97-AF65-F5344CB8AC3E}">
        <p14:creationId xmlns:p14="http://schemas.microsoft.com/office/powerpoint/2010/main" val="97424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40179-B699-4917-AE0A-D9466689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AFF876-16F4-46F0-AE3D-F48830ACF3E9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31750" t="19842" r="37911" b="29094"/>
          <a:stretch/>
        </p:blipFill>
        <p:spPr bwMode="auto">
          <a:xfrm>
            <a:off x="1847210" y="2559266"/>
            <a:ext cx="4539522" cy="3979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4F6EFD0-0685-4732-A725-B9821BE509A5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763" t="36394" r="68780" b="18114"/>
          <a:stretch/>
        </p:blipFill>
        <p:spPr bwMode="auto">
          <a:xfrm>
            <a:off x="6662368" y="2559266"/>
            <a:ext cx="4539522" cy="3979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40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  <a:extLst>
              <a:ext uri="{FF2B5EF4-FFF2-40B4-BE49-F238E27FC236}">
                <a16:creationId xmlns:a16="http://schemas.microsoft.com/office/drawing/2014/main" id="{FEFD7CE8-C3E2-4313-ADB2-4B6BA23B4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8" t="24475" r="38482" b="39606"/>
          <a:stretch/>
        </p:blipFill>
        <p:spPr>
          <a:xfrm>
            <a:off x="604910" y="1702191"/>
            <a:ext cx="10395622" cy="4023360"/>
          </a:xfrm>
          <a:prstGeom prst="rect">
            <a:avLst/>
          </a:prstGeom>
          <a:effectLst>
            <a:innerShdw blurRad="63500" dist="50800" dir="18900000">
              <a:srgbClr val="002060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6882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e 26">
            <a:extLst>
              <a:ext uri="{FF2B5EF4-FFF2-40B4-BE49-F238E27FC236}">
                <a16:creationId xmlns:a16="http://schemas.microsoft.com/office/drawing/2014/main" id="{D52F63CB-5F62-406B-A407-AC8F2C9BA956}"/>
              </a:ext>
            </a:extLst>
          </p:cNvPr>
          <p:cNvSpPr/>
          <p:nvPr/>
        </p:nvSpPr>
        <p:spPr>
          <a:xfrm>
            <a:off x="7308843" y="3122347"/>
            <a:ext cx="958969" cy="10060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555FE38-8EE7-4C7B-9831-68AC7A5AB617}"/>
              </a:ext>
            </a:extLst>
          </p:cNvPr>
          <p:cNvSpPr/>
          <p:nvPr/>
        </p:nvSpPr>
        <p:spPr>
          <a:xfrm>
            <a:off x="8054951" y="4883283"/>
            <a:ext cx="1159979" cy="11114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4C94014-DE95-4422-BF2B-AF8DB482EDA2}"/>
              </a:ext>
            </a:extLst>
          </p:cNvPr>
          <p:cNvSpPr/>
          <p:nvPr/>
        </p:nvSpPr>
        <p:spPr>
          <a:xfrm>
            <a:off x="5928745" y="862537"/>
            <a:ext cx="1200926" cy="12047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B53CB4C-BFE0-4EE4-AAF0-8D5AACCF2E52}"/>
              </a:ext>
            </a:extLst>
          </p:cNvPr>
          <p:cNvSpPr txBox="1"/>
          <p:nvPr/>
        </p:nvSpPr>
        <p:spPr>
          <a:xfrm>
            <a:off x="348329" y="169686"/>
            <a:ext cx="527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Century Gothic" panose="020B0502020202020204" pitchFamily="34" charset="0"/>
              </a:rPr>
              <a:t>Present Perfect - </a:t>
            </a:r>
            <a:r>
              <a:rPr lang="es-ES" sz="3200" b="1" dirty="0" err="1">
                <a:latin typeface="Century Gothic" panose="020B0502020202020204" pitchFamily="34" charset="0"/>
              </a:rPr>
              <a:t>Structure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Signo más 7">
            <a:extLst>
              <a:ext uri="{FF2B5EF4-FFF2-40B4-BE49-F238E27FC236}">
                <a16:creationId xmlns:a16="http://schemas.microsoft.com/office/drawing/2014/main" id="{6D677B44-4261-4DB5-A28A-40696558909A}"/>
              </a:ext>
            </a:extLst>
          </p:cNvPr>
          <p:cNvSpPr/>
          <p:nvPr/>
        </p:nvSpPr>
        <p:spPr>
          <a:xfrm>
            <a:off x="462772" y="1093708"/>
            <a:ext cx="634508" cy="729588"/>
          </a:xfrm>
          <a:prstGeom prst="mathPlus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igno menos 8">
            <a:extLst>
              <a:ext uri="{FF2B5EF4-FFF2-40B4-BE49-F238E27FC236}">
                <a16:creationId xmlns:a16="http://schemas.microsoft.com/office/drawing/2014/main" id="{B97DF998-662F-4B52-95CC-0091FFCCE050}"/>
              </a:ext>
            </a:extLst>
          </p:cNvPr>
          <p:cNvSpPr/>
          <p:nvPr/>
        </p:nvSpPr>
        <p:spPr>
          <a:xfrm>
            <a:off x="551712" y="3175060"/>
            <a:ext cx="555363" cy="523219"/>
          </a:xfrm>
          <a:prstGeom prst="mathMinus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1E9F6A-BBF8-4729-AC20-3E46940A1CBA}"/>
              </a:ext>
            </a:extLst>
          </p:cNvPr>
          <p:cNvSpPr txBox="1"/>
          <p:nvPr/>
        </p:nvSpPr>
        <p:spPr>
          <a:xfrm>
            <a:off x="584482" y="4977343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206032-EA62-48A3-855C-5BF505D31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111"/>
          <a:stretch/>
        </p:blipFill>
        <p:spPr>
          <a:xfrm>
            <a:off x="1656601" y="1041685"/>
            <a:ext cx="3964325" cy="923330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A053073-A902-4C67-9217-F26D85E0C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"/>
          <a:stretch/>
        </p:blipFill>
        <p:spPr>
          <a:xfrm>
            <a:off x="1684736" y="4977343"/>
            <a:ext cx="6266568" cy="1018120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F7B2E78-0646-4391-9098-2C0935CD1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3"/>
          <a:stretch/>
        </p:blipFill>
        <p:spPr>
          <a:xfrm>
            <a:off x="7308843" y="1093708"/>
            <a:ext cx="1792635" cy="924130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095C368-A5CF-433C-B21E-20945A0107D7}"/>
              </a:ext>
            </a:extLst>
          </p:cNvPr>
          <p:cNvSpPr txBox="1"/>
          <p:nvPr/>
        </p:nvSpPr>
        <p:spPr>
          <a:xfrm>
            <a:off x="5928745" y="1135336"/>
            <a:ext cx="120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ALREADY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JUST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447AC21-1CCF-4694-BCF9-2935CAE9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82" y="3188007"/>
            <a:ext cx="5580737" cy="916323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C95C471-5E9A-4791-9A9D-D36AF93B38B2}"/>
              </a:ext>
            </a:extLst>
          </p:cNvPr>
          <p:cNvSpPr txBox="1"/>
          <p:nvPr/>
        </p:nvSpPr>
        <p:spPr>
          <a:xfrm>
            <a:off x="7129671" y="3362353"/>
            <a:ext cx="2920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6AA4E"/>
                </a:solidFill>
              </a:rPr>
              <a:t>+ yet.  </a:t>
            </a:r>
            <a:r>
              <a:rPr lang="es-ES" b="1" i="1" dirty="0">
                <a:solidFill>
                  <a:srgbClr val="16AA4E"/>
                </a:solidFill>
              </a:rPr>
              <a:t>(todavía, aún)</a:t>
            </a:r>
          </a:p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A875AC1-042D-450E-BC20-5AEA7B906F1F}"/>
              </a:ext>
            </a:extLst>
          </p:cNvPr>
          <p:cNvSpPr txBox="1"/>
          <p:nvPr/>
        </p:nvSpPr>
        <p:spPr>
          <a:xfrm>
            <a:off x="10566634" y="5024738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/>
              <a:t>?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B3C0313-95EB-4403-BFF9-CB31859F95A2}"/>
              </a:ext>
            </a:extLst>
          </p:cNvPr>
          <p:cNvSpPr txBox="1"/>
          <p:nvPr/>
        </p:nvSpPr>
        <p:spPr>
          <a:xfrm>
            <a:off x="7859662" y="5175076"/>
            <a:ext cx="145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6AA4E"/>
                </a:solidFill>
              </a:rPr>
              <a:t>+ yet</a:t>
            </a:r>
            <a:endParaRPr lang="es-ES" b="1" dirty="0">
              <a:solidFill>
                <a:srgbClr val="16AA4E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8EB1BE6-4AA3-4A70-A79B-25DB83C78C20}"/>
              </a:ext>
            </a:extLst>
          </p:cNvPr>
          <p:cNvSpPr txBox="1"/>
          <p:nvPr/>
        </p:nvSpPr>
        <p:spPr>
          <a:xfrm>
            <a:off x="9122111" y="5128910"/>
            <a:ext cx="144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b="1" i="1" dirty="0">
                <a:solidFill>
                  <a:srgbClr val="16AA4E"/>
                </a:solidFill>
              </a:rPr>
              <a:t>(todavía,</a:t>
            </a:r>
          </a:p>
          <a:p>
            <a:pPr algn="ctr"/>
            <a:r>
              <a:rPr lang="es-ES" b="1" i="1" dirty="0">
                <a:solidFill>
                  <a:srgbClr val="16AA4E"/>
                </a:solidFill>
              </a:rPr>
              <a:t> aún)</a:t>
            </a:r>
          </a:p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0581582-457D-42E7-A2E9-FDC765663A05}"/>
              </a:ext>
            </a:extLst>
          </p:cNvPr>
          <p:cNvSpPr txBox="1"/>
          <p:nvPr/>
        </p:nvSpPr>
        <p:spPr>
          <a:xfrm>
            <a:off x="5620926" y="2252870"/>
            <a:ext cx="198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(acabar de)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(ya)</a:t>
            </a:r>
          </a:p>
        </p:txBody>
      </p:sp>
    </p:spTree>
    <p:extLst>
      <p:ext uri="{BB962C8B-B14F-4D97-AF65-F5344CB8AC3E}">
        <p14:creationId xmlns:p14="http://schemas.microsoft.com/office/powerpoint/2010/main" val="153062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266757-CF6B-4860-B479-9999945C45BC}"/>
              </a:ext>
            </a:extLst>
          </p:cNvPr>
          <p:cNvSpPr txBox="1"/>
          <p:nvPr/>
        </p:nvSpPr>
        <p:spPr>
          <a:xfrm>
            <a:off x="1603592" y="1760321"/>
            <a:ext cx="7752442" cy="89255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I have   </a:t>
            </a:r>
            <a:r>
              <a:rPr lang="es-ES" b="1" dirty="0">
                <a:solidFill>
                  <a:srgbClr val="C00000"/>
                </a:solidFill>
              </a:rPr>
              <a:t>already</a:t>
            </a:r>
            <a:r>
              <a:rPr lang="es-ES" dirty="0"/>
              <a:t> made the posters. </a:t>
            </a:r>
            <a:r>
              <a:rPr lang="es-ES" sz="1600" i="1" dirty="0"/>
              <a:t>(Yo </a:t>
            </a:r>
            <a:r>
              <a:rPr lang="es-ES" sz="1600" b="1" i="1" dirty="0">
                <a:solidFill>
                  <a:srgbClr val="C00000"/>
                </a:solidFill>
              </a:rPr>
              <a:t>ya</a:t>
            </a:r>
            <a:r>
              <a:rPr lang="es-ES" sz="1600" i="1" dirty="0"/>
              <a:t> he hecho los </a:t>
            </a:r>
            <a:r>
              <a:rPr lang="es-ES" sz="1600" i="1" dirty="0" err="1"/>
              <a:t>pósters</a:t>
            </a:r>
            <a:r>
              <a:rPr lang="es-ES" sz="1600" i="1" dirty="0"/>
              <a:t>.)</a:t>
            </a:r>
          </a:p>
          <a:p>
            <a:endParaRPr lang="es-ES" sz="1600" i="1" dirty="0"/>
          </a:p>
          <a:p>
            <a:r>
              <a:rPr lang="es-ES" dirty="0" err="1"/>
              <a:t>She</a:t>
            </a:r>
            <a:r>
              <a:rPr lang="es-ES" dirty="0"/>
              <a:t>  has   </a:t>
            </a:r>
            <a:r>
              <a:rPr lang="es-ES" b="1" dirty="0">
                <a:solidFill>
                  <a:srgbClr val="002060"/>
                </a:solidFill>
              </a:rPr>
              <a:t> just      </a:t>
            </a:r>
            <a:r>
              <a:rPr lang="es-ES" dirty="0"/>
              <a:t>made a cake. </a:t>
            </a:r>
            <a:r>
              <a:rPr lang="es-ES" sz="1400" i="1" dirty="0"/>
              <a:t>(</a:t>
            </a:r>
            <a:r>
              <a:rPr lang="es-ES" sz="1400" b="1" i="1" dirty="0">
                <a:solidFill>
                  <a:srgbClr val="002060"/>
                </a:solidFill>
              </a:rPr>
              <a:t>Acabo de </a:t>
            </a:r>
            <a:r>
              <a:rPr lang="es-ES" sz="1400" i="1" dirty="0"/>
              <a:t>hacer una tarta.)</a:t>
            </a:r>
          </a:p>
        </p:txBody>
      </p:sp>
      <p:sp>
        <p:nvSpPr>
          <p:cNvPr id="3" name="Signo más 2">
            <a:extLst>
              <a:ext uri="{FF2B5EF4-FFF2-40B4-BE49-F238E27FC236}">
                <a16:creationId xmlns:a16="http://schemas.microsoft.com/office/drawing/2014/main" id="{7FE33841-0BB7-4C45-B5A8-61FA85D75C30}"/>
              </a:ext>
            </a:extLst>
          </p:cNvPr>
          <p:cNvSpPr/>
          <p:nvPr/>
        </p:nvSpPr>
        <p:spPr>
          <a:xfrm>
            <a:off x="454005" y="1718692"/>
            <a:ext cx="634508" cy="729588"/>
          </a:xfrm>
          <a:prstGeom prst="mathPlus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67AEF6-F8CD-4E67-891F-433EC55B2C19}"/>
              </a:ext>
            </a:extLst>
          </p:cNvPr>
          <p:cNvSpPr txBox="1"/>
          <p:nvPr/>
        </p:nvSpPr>
        <p:spPr>
          <a:xfrm>
            <a:off x="1603592" y="3244334"/>
            <a:ext cx="4240617" cy="86177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 I haven´t  served the drinks </a:t>
            </a:r>
            <a:r>
              <a:rPr lang="es-ES" b="1" dirty="0">
                <a:solidFill>
                  <a:srgbClr val="16AA4E"/>
                </a:solidFill>
              </a:rPr>
              <a:t>yet. </a:t>
            </a:r>
          </a:p>
          <a:p>
            <a:endParaRPr lang="es-ES" sz="1600" b="1" i="1" dirty="0">
              <a:solidFill>
                <a:srgbClr val="C00000"/>
              </a:solidFill>
            </a:endParaRPr>
          </a:p>
          <a:p>
            <a:r>
              <a:rPr lang="es-ES" sz="1600" i="1" dirty="0"/>
              <a:t>(Yo </a:t>
            </a:r>
            <a:r>
              <a:rPr lang="es-ES" sz="1600" b="1" i="1" dirty="0">
                <a:solidFill>
                  <a:srgbClr val="16AA4E"/>
                </a:solidFill>
              </a:rPr>
              <a:t>todavía</a:t>
            </a:r>
            <a:r>
              <a:rPr lang="es-ES" sz="1600" i="1" dirty="0"/>
              <a:t> no he servido las bebidas)</a:t>
            </a:r>
          </a:p>
        </p:txBody>
      </p:sp>
      <p:sp>
        <p:nvSpPr>
          <p:cNvPr id="5" name="Signo menos 4">
            <a:extLst>
              <a:ext uri="{FF2B5EF4-FFF2-40B4-BE49-F238E27FC236}">
                <a16:creationId xmlns:a16="http://schemas.microsoft.com/office/drawing/2014/main" id="{F3D5D684-4989-4368-8550-5AE57EAD4467}"/>
              </a:ext>
            </a:extLst>
          </p:cNvPr>
          <p:cNvSpPr/>
          <p:nvPr/>
        </p:nvSpPr>
        <p:spPr>
          <a:xfrm>
            <a:off x="551712" y="3175060"/>
            <a:ext cx="555363" cy="523219"/>
          </a:xfrm>
          <a:prstGeom prst="mathMinus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94AD6E-DF17-4731-8488-C76641343952}"/>
              </a:ext>
            </a:extLst>
          </p:cNvPr>
          <p:cNvSpPr txBox="1"/>
          <p:nvPr/>
        </p:nvSpPr>
        <p:spPr>
          <a:xfrm>
            <a:off x="1603592" y="5254342"/>
            <a:ext cx="555260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 Have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cleaned</a:t>
            </a:r>
            <a:r>
              <a:rPr lang="es-ES" dirty="0"/>
              <a:t> the </a:t>
            </a:r>
            <a:r>
              <a:rPr lang="es-ES" dirty="0" err="1"/>
              <a:t>forniture</a:t>
            </a:r>
            <a:r>
              <a:rPr lang="es-ES" dirty="0"/>
              <a:t> </a:t>
            </a:r>
            <a:r>
              <a:rPr lang="es-ES" b="1" dirty="0">
                <a:solidFill>
                  <a:srgbClr val="16AA4E"/>
                </a:solidFill>
              </a:rPr>
              <a:t>yet</a:t>
            </a:r>
            <a:r>
              <a:rPr lang="es-ES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B92649-1355-47D2-8A1D-100A20CE66C4}"/>
              </a:ext>
            </a:extLst>
          </p:cNvPr>
          <p:cNvSpPr txBox="1"/>
          <p:nvPr/>
        </p:nvSpPr>
        <p:spPr>
          <a:xfrm>
            <a:off x="584482" y="4977343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C74F2E-7F2A-41F6-A84D-AB80A7741CBD}"/>
              </a:ext>
            </a:extLst>
          </p:cNvPr>
          <p:cNvSpPr txBox="1"/>
          <p:nvPr/>
        </p:nvSpPr>
        <p:spPr>
          <a:xfrm>
            <a:off x="288733" y="251142"/>
            <a:ext cx="9517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entury Gothic" panose="020B0502020202020204" pitchFamily="34" charset="0"/>
              </a:rPr>
              <a:t>Present Perfect – </a:t>
            </a:r>
            <a:r>
              <a:rPr lang="es-ES" sz="3200" b="1" dirty="0" err="1">
                <a:latin typeface="Century Gothic" panose="020B0502020202020204" pitchFamily="34" charset="0"/>
              </a:rPr>
              <a:t>Structure</a:t>
            </a:r>
            <a:r>
              <a:rPr lang="es-ES" sz="3200" b="1" dirty="0">
                <a:latin typeface="Century Gothic" panose="020B0502020202020204" pitchFamily="34" charset="0"/>
              </a:rPr>
              <a:t>   </a:t>
            </a:r>
          </a:p>
          <a:p>
            <a:r>
              <a:rPr lang="es-ES" sz="32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Examples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5763074-59A8-4651-8D38-3C9611EA4FC3}"/>
              </a:ext>
            </a:extLst>
          </p:cNvPr>
          <p:cNvSpPr/>
          <p:nvPr/>
        </p:nvSpPr>
        <p:spPr>
          <a:xfrm>
            <a:off x="9871113" y="1481107"/>
            <a:ext cx="1200926" cy="12047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D8E501-C9A1-403F-B7E4-E293729B8C57}"/>
              </a:ext>
            </a:extLst>
          </p:cNvPr>
          <p:cNvSpPr txBox="1"/>
          <p:nvPr/>
        </p:nvSpPr>
        <p:spPr>
          <a:xfrm>
            <a:off x="9806609" y="1801949"/>
            <a:ext cx="120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ALREADY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JUST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CFED0D-87F5-4CF4-950D-73FED898AD18}"/>
              </a:ext>
            </a:extLst>
          </p:cNvPr>
          <p:cNvSpPr/>
          <p:nvPr/>
        </p:nvSpPr>
        <p:spPr>
          <a:xfrm>
            <a:off x="6347793" y="3170029"/>
            <a:ext cx="958969" cy="10060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7F08C38-CCED-4977-A8B1-2D3C0709CC19}"/>
              </a:ext>
            </a:extLst>
          </p:cNvPr>
          <p:cNvSpPr/>
          <p:nvPr/>
        </p:nvSpPr>
        <p:spPr>
          <a:xfrm>
            <a:off x="6497968" y="3394464"/>
            <a:ext cx="747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16AA4E"/>
                </a:solidFill>
              </a:rPr>
              <a:t>yet</a:t>
            </a:r>
            <a:endParaRPr lang="es-ES" sz="2800" dirty="0">
              <a:solidFill>
                <a:srgbClr val="16AA4E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4AC72C2-119B-4CCD-BCEC-EDEDEA1DDE9D}"/>
              </a:ext>
            </a:extLst>
          </p:cNvPr>
          <p:cNvSpPr/>
          <p:nvPr/>
        </p:nvSpPr>
        <p:spPr>
          <a:xfrm>
            <a:off x="7577073" y="4923064"/>
            <a:ext cx="958969" cy="10060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C03EA2A-C785-4B4C-AEFA-853FEF2071FB}"/>
              </a:ext>
            </a:extLst>
          </p:cNvPr>
          <p:cNvSpPr/>
          <p:nvPr/>
        </p:nvSpPr>
        <p:spPr>
          <a:xfrm>
            <a:off x="7727248" y="5147499"/>
            <a:ext cx="747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16AA4E"/>
                </a:solidFill>
              </a:rPr>
              <a:t>yet</a:t>
            </a:r>
            <a:endParaRPr lang="es-ES" sz="2800" dirty="0">
              <a:solidFill>
                <a:srgbClr val="16AA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0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26CD6DF-E40F-4D39-BA46-5D099AC4C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CEC9FE-8B95-4D4E-87AB-10D04E1D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2" t="14547" r="2616" b="50000"/>
          <a:stretch/>
        </p:blipFill>
        <p:spPr>
          <a:xfrm>
            <a:off x="643466" y="801321"/>
            <a:ext cx="10905067" cy="376954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48A24A-E17D-464F-99FB-EF7B8EC07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4928325"/>
            <a:ext cx="10905067" cy="1286209"/>
          </a:xfrm>
          <a:custGeom>
            <a:avLst/>
            <a:gdLst>
              <a:gd name="connsiteX0" fmla="*/ 5080191 w 10905067"/>
              <a:gd name="connsiteY0" fmla="*/ 0 h 1286209"/>
              <a:gd name="connsiteX1" fmla="*/ 5315140 w 10905067"/>
              <a:gd name="connsiteY1" fmla="*/ 1588 h 1286209"/>
              <a:gd name="connsiteX2" fmla="*/ 5546915 w 10905067"/>
              <a:gd name="connsiteY2" fmla="*/ 1588 h 1286209"/>
              <a:gd name="connsiteX3" fmla="*/ 5777103 w 10905067"/>
              <a:gd name="connsiteY3" fmla="*/ 4763 h 1286209"/>
              <a:gd name="connsiteX4" fmla="*/ 6002528 w 10905067"/>
              <a:gd name="connsiteY4" fmla="*/ 9525 h 1286209"/>
              <a:gd name="connsiteX5" fmla="*/ 6226365 w 10905067"/>
              <a:gd name="connsiteY5" fmla="*/ 14288 h 1286209"/>
              <a:gd name="connsiteX6" fmla="*/ 6445440 w 10905067"/>
              <a:gd name="connsiteY6" fmla="*/ 19050 h 1286209"/>
              <a:gd name="connsiteX7" fmla="*/ 6662928 w 10905067"/>
              <a:gd name="connsiteY7" fmla="*/ 26988 h 1286209"/>
              <a:gd name="connsiteX8" fmla="*/ 6877240 w 10905067"/>
              <a:gd name="connsiteY8" fmla="*/ 34925 h 1286209"/>
              <a:gd name="connsiteX9" fmla="*/ 7086790 w 10905067"/>
              <a:gd name="connsiteY9" fmla="*/ 42863 h 1286209"/>
              <a:gd name="connsiteX10" fmla="*/ 7496365 w 10905067"/>
              <a:gd name="connsiteY10" fmla="*/ 63500 h 1286209"/>
              <a:gd name="connsiteX11" fmla="*/ 7888478 w 10905067"/>
              <a:gd name="connsiteY11" fmla="*/ 85725 h 1286209"/>
              <a:gd name="connsiteX12" fmla="*/ 8264715 w 10905067"/>
              <a:gd name="connsiteY12" fmla="*/ 109538 h 1286209"/>
              <a:gd name="connsiteX13" fmla="*/ 8621902 w 10905067"/>
              <a:gd name="connsiteY13" fmla="*/ 134938 h 1286209"/>
              <a:gd name="connsiteX14" fmla="*/ 8961628 w 10905067"/>
              <a:gd name="connsiteY14" fmla="*/ 161925 h 1286209"/>
              <a:gd name="connsiteX15" fmla="*/ 9277540 w 10905067"/>
              <a:gd name="connsiteY15" fmla="*/ 190500 h 1286209"/>
              <a:gd name="connsiteX16" fmla="*/ 9574402 w 10905067"/>
              <a:gd name="connsiteY16" fmla="*/ 219075 h 1286209"/>
              <a:gd name="connsiteX17" fmla="*/ 9847452 w 10905067"/>
              <a:gd name="connsiteY17" fmla="*/ 247650 h 1286209"/>
              <a:gd name="connsiteX18" fmla="*/ 10098278 w 10905067"/>
              <a:gd name="connsiteY18" fmla="*/ 274638 h 1286209"/>
              <a:gd name="connsiteX19" fmla="*/ 10320528 w 10905067"/>
              <a:gd name="connsiteY19" fmla="*/ 300038 h 1286209"/>
              <a:gd name="connsiteX20" fmla="*/ 10520552 w 10905067"/>
              <a:gd name="connsiteY20" fmla="*/ 323850 h 1286209"/>
              <a:gd name="connsiteX21" fmla="*/ 10690415 w 10905067"/>
              <a:gd name="connsiteY21" fmla="*/ 344488 h 1286209"/>
              <a:gd name="connsiteX22" fmla="*/ 10831702 w 10905067"/>
              <a:gd name="connsiteY22" fmla="*/ 363538 h 1286209"/>
              <a:gd name="connsiteX23" fmla="*/ 10905067 w 10905067"/>
              <a:gd name="connsiteY23" fmla="*/ 373678 h 1286209"/>
              <a:gd name="connsiteX24" fmla="*/ 10905067 w 10905067"/>
              <a:gd name="connsiteY24" fmla="*/ 1286209 h 1286209"/>
              <a:gd name="connsiteX25" fmla="*/ 0 w 10905067"/>
              <a:gd name="connsiteY25" fmla="*/ 1286209 h 1286209"/>
              <a:gd name="connsiteX26" fmla="*/ 0 w 10905067"/>
              <a:gd name="connsiteY26" fmla="*/ 369898 h 1286209"/>
              <a:gd name="connsiteX27" fmla="*/ 71628 w 10905067"/>
              <a:gd name="connsiteY27" fmla="*/ 358775 h 1286209"/>
              <a:gd name="connsiteX28" fmla="*/ 327215 w 10905067"/>
              <a:gd name="connsiteY28" fmla="*/ 320675 h 1286209"/>
              <a:gd name="connsiteX29" fmla="*/ 582802 w 10905067"/>
              <a:gd name="connsiteY29" fmla="*/ 284163 h 1286209"/>
              <a:gd name="connsiteX30" fmla="*/ 839978 w 10905067"/>
              <a:gd name="connsiteY30" fmla="*/ 252413 h 1286209"/>
              <a:gd name="connsiteX31" fmla="*/ 1095565 w 10905067"/>
              <a:gd name="connsiteY31" fmla="*/ 220663 h 1286209"/>
              <a:gd name="connsiteX32" fmla="*/ 1352740 w 10905067"/>
              <a:gd name="connsiteY32" fmla="*/ 190500 h 1286209"/>
              <a:gd name="connsiteX33" fmla="*/ 1606740 w 10905067"/>
              <a:gd name="connsiteY33" fmla="*/ 165100 h 1286209"/>
              <a:gd name="connsiteX34" fmla="*/ 1863915 w 10905067"/>
              <a:gd name="connsiteY34" fmla="*/ 141288 h 1286209"/>
              <a:gd name="connsiteX35" fmla="*/ 2119502 w 10905067"/>
              <a:gd name="connsiteY35" fmla="*/ 119063 h 1286209"/>
              <a:gd name="connsiteX36" fmla="*/ 2371915 w 10905067"/>
              <a:gd name="connsiteY36" fmla="*/ 100013 h 1286209"/>
              <a:gd name="connsiteX37" fmla="*/ 2625915 w 10905067"/>
              <a:gd name="connsiteY37" fmla="*/ 80963 h 1286209"/>
              <a:gd name="connsiteX38" fmla="*/ 2878328 w 10905067"/>
              <a:gd name="connsiteY38" fmla="*/ 65088 h 1286209"/>
              <a:gd name="connsiteX39" fmla="*/ 3129153 w 10905067"/>
              <a:gd name="connsiteY39" fmla="*/ 52388 h 1286209"/>
              <a:gd name="connsiteX40" fmla="*/ 3379978 w 10905067"/>
              <a:gd name="connsiteY40" fmla="*/ 39688 h 1286209"/>
              <a:gd name="connsiteX41" fmla="*/ 3627628 w 10905067"/>
              <a:gd name="connsiteY41" fmla="*/ 28575 h 1286209"/>
              <a:gd name="connsiteX42" fmla="*/ 3873690 w 10905067"/>
              <a:gd name="connsiteY42" fmla="*/ 20638 h 1286209"/>
              <a:gd name="connsiteX43" fmla="*/ 4119754 w 10905067"/>
              <a:gd name="connsiteY43" fmla="*/ 14288 h 1286209"/>
              <a:gd name="connsiteX44" fmla="*/ 4362640 w 10905067"/>
              <a:gd name="connsiteY44" fmla="*/ 7938 h 1286209"/>
              <a:gd name="connsiteX45" fmla="*/ 4603941 w 10905067"/>
              <a:gd name="connsiteY45" fmla="*/ 4763 h 1286209"/>
              <a:gd name="connsiteX46" fmla="*/ 4843653 w 10905067"/>
              <a:gd name="connsiteY46" fmla="*/ 1588 h 128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067" h="1286209">
                <a:moveTo>
                  <a:pt x="5080191" y="0"/>
                </a:moveTo>
                <a:lnTo>
                  <a:pt x="5315140" y="1588"/>
                </a:lnTo>
                <a:lnTo>
                  <a:pt x="5546915" y="1588"/>
                </a:lnTo>
                <a:lnTo>
                  <a:pt x="5777103" y="4763"/>
                </a:lnTo>
                <a:lnTo>
                  <a:pt x="6002528" y="9525"/>
                </a:lnTo>
                <a:lnTo>
                  <a:pt x="6226365" y="14288"/>
                </a:lnTo>
                <a:lnTo>
                  <a:pt x="6445440" y="19050"/>
                </a:lnTo>
                <a:lnTo>
                  <a:pt x="6662928" y="26988"/>
                </a:lnTo>
                <a:lnTo>
                  <a:pt x="6877240" y="34925"/>
                </a:lnTo>
                <a:lnTo>
                  <a:pt x="7086790" y="42863"/>
                </a:lnTo>
                <a:lnTo>
                  <a:pt x="7496365" y="63500"/>
                </a:lnTo>
                <a:lnTo>
                  <a:pt x="7888478" y="85725"/>
                </a:lnTo>
                <a:lnTo>
                  <a:pt x="8264715" y="109538"/>
                </a:lnTo>
                <a:lnTo>
                  <a:pt x="8621902" y="134938"/>
                </a:lnTo>
                <a:lnTo>
                  <a:pt x="8961628" y="161925"/>
                </a:lnTo>
                <a:lnTo>
                  <a:pt x="9277540" y="190500"/>
                </a:lnTo>
                <a:lnTo>
                  <a:pt x="9574402" y="219075"/>
                </a:lnTo>
                <a:lnTo>
                  <a:pt x="9847452" y="247650"/>
                </a:lnTo>
                <a:lnTo>
                  <a:pt x="10098278" y="274638"/>
                </a:lnTo>
                <a:lnTo>
                  <a:pt x="10320528" y="300038"/>
                </a:lnTo>
                <a:lnTo>
                  <a:pt x="10520552" y="323850"/>
                </a:lnTo>
                <a:lnTo>
                  <a:pt x="10690415" y="344488"/>
                </a:lnTo>
                <a:lnTo>
                  <a:pt x="10831702" y="363538"/>
                </a:lnTo>
                <a:lnTo>
                  <a:pt x="10905067" y="373678"/>
                </a:lnTo>
                <a:lnTo>
                  <a:pt x="10905067" y="1286209"/>
                </a:lnTo>
                <a:lnTo>
                  <a:pt x="0" y="1286209"/>
                </a:lnTo>
                <a:lnTo>
                  <a:pt x="0" y="369898"/>
                </a:lnTo>
                <a:lnTo>
                  <a:pt x="71628" y="358775"/>
                </a:lnTo>
                <a:lnTo>
                  <a:pt x="327215" y="320675"/>
                </a:lnTo>
                <a:lnTo>
                  <a:pt x="582802" y="284163"/>
                </a:lnTo>
                <a:lnTo>
                  <a:pt x="839978" y="252413"/>
                </a:lnTo>
                <a:lnTo>
                  <a:pt x="1095565" y="220663"/>
                </a:lnTo>
                <a:lnTo>
                  <a:pt x="1352740" y="190500"/>
                </a:lnTo>
                <a:lnTo>
                  <a:pt x="1606740" y="165100"/>
                </a:lnTo>
                <a:lnTo>
                  <a:pt x="1863915" y="141288"/>
                </a:lnTo>
                <a:lnTo>
                  <a:pt x="2119502" y="119063"/>
                </a:lnTo>
                <a:lnTo>
                  <a:pt x="2371915" y="100013"/>
                </a:lnTo>
                <a:lnTo>
                  <a:pt x="2625915" y="80963"/>
                </a:lnTo>
                <a:lnTo>
                  <a:pt x="2878328" y="65088"/>
                </a:lnTo>
                <a:lnTo>
                  <a:pt x="3129153" y="52388"/>
                </a:lnTo>
                <a:lnTo>
                  <a:pt x="3379978" y="39688"/>
                </a:lnTo>
                <a:lnTo>
                  <a:pt x="3627628" y="28575"/>
                </a:lnTo>
                <a:lnTo>
                  <a:pt x="3873690" y="20638"/>
                </a:lnTo>
                <a:lnTo>
                  <a:pt x="4119754" y="14288"/>
                </a:lnTo>
                <a:lnTo>
                  <a:pt x="4362640" y="7938"/>
                </a:lnTo>
                <a:lnTo>
                  <a:pt x="4603941" y="4763"/>
                </a:lnTo>
                <a:lnTo>
                  <a:pt x="484365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DA28-7B69-422D-9888-25C7BC97B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4773" y="4915968"/>
            <a:ext cx="3039999" cy="440926"/>
          </a:xfrm>
          <a:custGeom>
            <a:avLst/>
            <a:gdLst>
              <a:gd name="connsiteX0" fmla="*/ 0 w 3039999"/>
              <a:gd name="connsiteY0" fmla="*/ 155844 h 440926"/>
              <a:gd name="connsiteX1" fmla="*/ 6524 w 3039999"/>
              <a:gd name="connsiteY1" fmla="*/ 156086 h 440926"/>
              <a:gd name="connsiteX2" fmla="*/ 98577 w 3039999"/>
              <a:gd name="connsiteY2" fmla="*/ 159586 h 440926"/>
              <a:gd name="connsiteX3" fmla="*/ 191951 w 3039999"/>
              <a:gd name="connsiteY3" fmla="*/ 162919 h 440926"/>
              <a:gd name="connsiteX4" fmla="*/ 285984 w 3039999"/>
              <a:gd name="connsiteY4" fmla="*/ 165003 h 440926"/>
              <a:gd name="connsiteX5" fmla="*/ 381667 w 3039999"/>
              <a:gd name="connsiteY5" fmla="*/ 167003 h 440926"/>
              <a:gd name="connsiteX6" fmla="*/ 478999 w 3039999"/>
              <a:gd name="connsiteY6" fmla="*/ 169086 h 440926"/>
              <a:gd name="connsiteX7" fmla="*/ 577652 w 3039999"/>
              <a:gd name="connsiteY7" fmla="*/ 170503 h 440926"/>
              <a:gd name="connsiteX8" fmla="*/ 677293 w 3039999"/>
              <a:gd name="connsiteY8" fmla="*/ 170503 h 440926"/>
              <a:gd name="connsiteX9" fmla="*/ 778255 w 3039999"/>
              <a:gd name="connsiteY9" fmla="*/ 171086 h 440926"/>
              <a:gd name="connsiteX10" fmla="*/ 880207 w 3039999"/>
              <a:gd name="connsiteY10" fmla="*/ 170503 h 440926"/>
              <a:gd name="connsiteX11" fmla="*/ 983149 w 3039999"/>
              <a:gd name="connsiteY11" fmla="*/ 169086 h 440926"/>
              <a:gd name="connsiteX12" fmla="*/ 1086420 w 3039999"/>
              <a:gd name="connsiteY12" fmla="*/ 167753 h 440926"/>
              <a:gd name="connsiteX13" fmla="*/ 1191011 w 3039999"/>
              <a:gd name="connsiteY13" fmla="*/ 165003 h 440926"/>
              <a:gd name="connsiteX14" fmla="*/ 1296922 w 3039999"/>
              <a:gd name="connsiteY14" fmla="*/ 162336 h 440926"/>
              <a:gd name="connsiteX15" fmla="*/ 1402173 w 3039999"/>
              <a:gd name="connsiteY15" fmla="*/ 158836 h 440926"/>
              <a:gd name="connsiteX16" fmla="*/ 1508744 w 3039999"/>
              <a:gd name="connsiteY16" fmla="*/ 154169 h 440926"/>
              <a:gd name="connsiteX17" fmla="*/ 1616635 w 3039999"/>
              <a:gd name="connsiteY17" fmla="*/ 148669 h 440926"/>
              <a:gd name="connsiteX18" fmla="*/ 1724525 w 3039999"/>
              <a:gd name="connsiteY18" fmla="*/ 143252 h 440926"/>
              <a:gd name="connsiteX19" fmla="*/ 1832416 w 3039999"/>
              <a:gd name="connsiteY19" fmla="*/ 136335 h 440926"/>
              <a:gd name="connsiteX20" fmla="*/ 1942286 w 3039999"/>
              <a:gd name="connsiteY20" fmla="*/ 128169 h 440926"/>
              <a:gd name="connsiteX21" fmla="*/ 2050177 w 3039999"/>
              <a:gd name="connsiteY21" fmla="*/ 120002 h 440926"/>
              <a:gd name="connsiteX22" fmla="*/ 2160047 w 3039999"/>
              <a:gd name="connsiteY22" fmla="*/ 110419 h 440926"/>
              <a:gd name="connsiteX23" fmla="*/ 2270907 w 3039999"/>
              <a:gd name="connsiteY23" fmla="*/ 100168 h 440926"/>
              <a:gd name="connsiteX24" fmla="*/ 2379788 w 3039999"/>
              <a:gd name="connsiteY24" fmla="*/ 89251 h 440926"/>
              <a:gd name="connsiteX25" fmla="*/ 2489988 w 3039999"/>
              <a:gd name="connsiteY25" fmla="*/ 76418 h 440926"/>
              <a:gd name="connsiteX26" fmla="*/ 2600188 w 3039999"/>
              <a:gd name="connsiteY26" fmla="*/ 62751 h 440926"/>
              <a:gd name="connsiteX27" fmla="*/ 2710388 w 3039999"/>
              <a:gd name="connsiteY27" fmla="*/ 49168 h 440926"/>
              <a:gd name="connsiteX28" fmla="*/ 2820258 w 3039999"/>
              <a:gd name="connsiteY28" fmla="*/ 33334 h 440926"/>
              <a:gd name="connsiteX29" fmla="*/ 2930129 w 3039999"/>
              <a:gd name="connsiteY29" fmla="*/ 17000 h 440926"/>
              <a:gd name="connsiteX30" fmla="*/ 3039999 w 3039999"/>
              <a:gd name="connsiteY30" fmla="*/ 0 h 440926"/>
              <a:gd name="connsiteX31" fmla="*/ 3026141 w 3039999"/>
              <a:gd name="connsiteY31" fmla="*/ 440924 h 440926"/>
              <a:gd name="connsiteX32" fmla="*/ 2677942 w 3039999"/>
              <a:gd name="connsiteY32" fmla="*/ 435925 h 440926"/>
              <a:gd name="connsiteX33" fmla="*/ 2643381 w 3039999"/>
              <a:gd name="connsiteY33" fmla="*/ 434739 h 440926"/>
              <a:gd name="connsiteX34" fmla="*/ 2673098 w 3039999"/>
              <a:gd name="connsiteY34" fmla="*/ 197552 h 440926"/>
              <a:gd name="connsiteX35" fmla="*/ 2600644 w 3039999"/>
              <a:gd name="connsiteY35" fmla="*/ 199684 h 440926"/>
              <a:gd name="connsiteX36" fmla="*/ 2342303 w 3039999"/>
              <a:gd name="connsiteY36" fmla="*/ 205715 h 440926"/>
              <a:gd name="connsiteX37" fmla="*/ 2084160 w 3039999"/>
              <a:gd name="connsiteY37" fmla="*/ 210171 h 440926"/>
              <a:gd name="connsiteX38" fmla="*/ 1825032 w 3039999"/>
              <a:gd name="connsiteY38" fmla="*/ 209703 h 440926"/>
              <a:gd name="connsiteX39" fmla="*/ 1567480 w 3039999"/>
              <a:gd name="connsiteY39" fmla="*/ 209433 h 440926"/>
              <a:gd name="connsiteX40" fmla="*/ 1308551 w 3039999"/>
              <a:gd name="connsiteY40" fmla="*/ 207391 h 440926"/>
              <a:gd name="connsiteX41" fmla="*/ 1053363 w 3039999"/>
              <a:gd name="connsiteY41" fmla="*/ 201018 h 440926"/>
              <a:gd name="connsiteX42" fmla="*/ 795223 w 3039999"/>
              <a:gd name="connsiteY42" fmla="*/ 192674 h 440926"/>
              <a:gd name="connsiteX43" fmla="*/ 538856 w 3039999"/>
              <a:gd name="connsiteY43" fmla="*/ 182954 h 440926"/>
              <a:gd name="connsiteX44" fmla="*/ 286033 w 3039999"/>
              <a:gd name="connsiteY44" fmla="*/ 170477 h 440926"/>
              <a:gd name="connsiteX45" fmla="*/ 31635 w 3039999"/>
              <a:gd name="connsiteY45" fmla="*/ 157803 h 4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039999" h="440926">
                <a:moveTo>
                  <a:pt x="0" y="155844"/>
                </a:moveTo>
                <a:lnTo>
                  <a:pt x="6524" y="156086"/>
                </a:lnTo>
                <a:lnTo>
                  <a:pt x="98577" y="159586"/>
                </a:lnTo>
                <a:lnTo>
                  <a:pt x="191951" y="162919"/>
                </a:lnTo>
                <a:lnTo>
                  <a:pt x="285984" y="165003"/>
                </a:lnTo>
                <a:lnTo>
                  <a:pt x="381667" y="167003"/>
                </a:lnTo>
                <a:lnTo>
                  <a:pt x="478999" y="169086"/>
                </a:lnTo>
                <a:lnTo>
                  <a:pt x="577652" y="170503"/>
                </a:lnTo>
                <a:lnTo>
                  <a:pt x="677293" y="170503"/>
                </a:lnTo>
                <a:lnTo>
                  <a:pt x="778255" y="171086"/>
                </a:lnTo>
                <a:lnTo>
                  <a:pt x="880207" y="170503"/>
                </a:lnTo>
                <a:lnTo>
                  <a:pt x="983149" y="169086"/>
                </a:lnTo>
                <a:lnTo>
                  <a:pt x="1086420" y="167753"/>
                </a:lnTo>
                <a:lnTo>
                  <a:pt x="1191011" y="165003"/>
                </a:lnTo>
                <a:lnTo>
                  <a:pt x="1296922" y="162336"/>
                </a:lnTo>
                <a:lnTo>
                  <a:pt x="1402173" y="158836"/>
                </a:lnTo>
                <a:lnTo>
                  <a:pt x="1508744" y="154169"/>
                </a:lnTo>
                <a:lnTo>
                  <a:pt x="1616635" y="148669"/>
                </a:lnTo>
                <a:lnTo>
                  <a:pt x="1724525" y="143252"/>
                </a:lnTo>
                <a:lnTo>
                  <a:pt x="1832416" y="136335"/>
                </a:lnTo>
                <a:lnTo>
                  <a:pt x="1942286" y="128169"/>
                </a:lnTo>
                <a:lnTo>
                  <a:pt x="2050177" y="120002"/>
                </a:lnTo>
                <a:lnTo>
                  <a:pt x="2160047" y="110419"/>
                </a:lnTo>
                <a:lnTo>
                  <a:pt x="2270907" y="100168"/>
                </a:lnTo>
                <a:lnTo>
                  <a:pt x="2379788" y="89251"/>
                </a:lnTo>
                <a:lnTo>
                  <a:pt x="2489988" y="76418"/>
                </a:lnTo>
                <a:lnTo>
                  <a:pt x="2600188" y="62751"/>
                </a:lnTo>
                <a:lnTo>
                  <a:pt x="2710388" y="49168"/>
                </a:lnTo>
                <a:lnTo>
                  <a:pt x="2820258" y="33334"/>
                </a:lnTo>
                <a:lnTo>
                  <a:pt x="2930129" y="17000"/>
                </a:lnTo>
                <a:lnTo>
                  <a:pt x="3039999" y="0"/>
                </a:lnTo>
                <a:cubicBezTo>
                  <a:pt x="3029771" y="277755"/>
                  <a:pt x="3036370" y="163169"/>
                  <a:pt x="3026141" y="440924"/>
                </a:cubicBezTo>
                <a:cubicBezTo>
                  <a:pt x="2925757" y="440997"/>
                  <a:pt x="2808081" y="439255"/>
                  <a:pt x="2677942" y="435925"/>
                </a:cubicBezTo>
                <a:lnTo>
                  <a:pt x="2643381" y="434739"/>
                </a:lnTo>
                <a:lnTo>
                  <a:pt x="2673098" y="197552"/>
                </a:lnTo>
                <a:lnTo>
                  <a:pt x="2600644" y="199684"/>
                </a:lnTo>
                <a:lnTo>
                  <a:pt x="2342303" y="205715"/>
                </a:lnTo>
                <a:lnTo>
                  <a:pt x="2084160" y="210171"/>
                </a:lnTo>
                <a:lnTo>
                  <a:pt x="1825032" y="209703"/>
                </a:lnTo>
                <a:lnTo>
                  <a:pt x="1567480" y="209433"/>
                </a:lnTo>
                <a:lnTo>
                  <a:pt x="1308551" y="207391"/>
                </a:lnTo>
                <a:lnTo>
                  <a:pt x="1053363" y="201018"/>
                </a:lnTo>
                <a:lnTo>
                  <a:pt x="795223" y="192674"/>
                </a:lnTo>
                <a:lnTo>
                  <a:pt x="538856" y="182954"/>
                </a:lnTo>
                <a:lnTo>
                  <a:pt x="286033" y="170477"/>
                </a:lnTo>
                <a:lnTo>
                  <a:pt x="31635" y="157803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9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26CD6DF-E40F-4D39-BA46-5D099AC4C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1EF956-0E61-4C91-959F-5AF806C76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2" t="14547" r="2616" b="50000"/>
          <a:stretch/>
        </p:blipFill>
        <p:spPr>
          <a:xfrm>
            <a:off x="643466" y="801321"/>
            <a:ext cx="10905067" cy="376954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48A24A-E17D-464F-99FB-EF7B8EC07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4928325"/>
            <a:ext cx="10905067" cy="1286209"/>
          </a:xfrm>
          <a:custGeom>
            <a:avLst/>
            <a:gdLst>
              <a:gd name="connsiteX0" fmla="*/ 5080191 w 10905067"/>
              <a:gd name="connsiteY0" fmla="*/ 0 h 1286209"/>
              <a:gd name="connsiteX1" fmla="*/ 5315140 w 10905067"/>
              <a:gd name="connsiteY1" fmla="*/ 1588 h 1286209"/>
              <a:gd name="connsiteX2" fmla="*/ 5546915 w 10905067"/>
              <a:gd name="connsiteY2" fmla="*/ 1588 h 1286209"/>
              <a:gd name="connsiteX3" fmla="*/ 5777103 w 10905067"/>
              <a:gd name="connsiteY3" fmla="*/ 4763 h 1286209"/>
              <a:gd name="connsiteX4" fmla="*/ 6002528 w 10905067"/>
              <a:gd name="connsiteY4" fmla="*/ 9525 h 1286209"/>
              <a:gd name="connsiteX5" fmla="*/ 6226365 w 10905067"/>
              <a:gd name="connsiteY5" fmla="*/ 14288 h 1286209"/>
              <a:gd name="connsiteX6" fmla="*/ 6445440 w 10905067"/>
              <a:gd name="connsiteY6" fmla="*/ 19050 h 1286209"/>
              <a:gd name="connsiteX7" fmla="*/ 6662928 w 10905067"/>
              <a:gd name="connsiteY7" fmla="*/ 26988 h 1286209"/>
              <a:gd name="connsiteX8" fmla="*/ 6877240 w 10905067"/>
              <a:gd name="connsiteY8" fmla="*/ 34925 h 1286209"/>
              <a:gd name="connsiteX9" fmla="*/ 7086790 w 10905067"/>
              <a:gd name="connsiteY9" fmla="*/ 42863 h 1286209"/>
              <a:gd name="connsiteX10" fmla="*/ 7496365 w 10905067"/>
              <a:gd name="connsiteY10" fmla="*/ 63500 h 1286209"/>
              <a:gd name="connsiteX11" fmla="*/ 7888478 w 10905067"/>
              <a:gd name="connsiteY11" fmla="*/ 85725 h 1286209"/>
              <a:gd name="connsiteX12" fmla="*/ 8264715 w 10905067"/>
              <a:gd name="connsiteY12" fmla="*/ 109538 h 1286209"/>
              <a:gd name="connsiteX13" fmla="*/ 8621902 w 10905067"/>
              <a:gd name="connsiteY13" fmla="*/ 134938 h 1286209"/>
              <a:gd name="connsiteX14" fmla="*/ 8961628 w 10905067"/>
              <a:gd name="connsiteY14" fmla="*/ 161925 h 1286209"/>
              <a:gd name="connsiteX15" fmla="*/ 9277540 w 10905067"/>
              <a:gd name="connsiteY15" fmla="*/ 190500 h 1286209"/>
              <a:gd name="connsiteX16" fmla="*/ 9574402 w 10905067"/>
              <a:gd name="connsiteY16" fmla="*/ 219075 h 1286209"/>
              <a:gd name="connsiteX17" fmla="*/ 9847452 w 10905067"/>
              <a:gd name="connsiteY17" fmla="*/ 247650 h 1286209"/>
              <a:gd name="connsiteX18" fmla="*/ 10098278 w 10905067"/>
              <a:gd name="connsiteY18" fmla="*/ 274638 h 1286209"/>
              <a:gd name="connsiteX19" fmla="*/ 10320528 w 10905067"/>
              <a:gd name="connsiteY19" fmla="*/ 300038 h 1286209"/>
              <a:gd name="connsiteX20" fmla="*/ 10520552 w 10905067"/>
              <a:gd name="connsiteY20" fmla="*/ 323850 h 1286209"/>
              <a:gd name="connsiteX21" fmla="*/ 10690415 w 10905067"/>
              <a:gd name="connsiteY21" fmla="*/ 344488 h 1286209"/>
              <a:gd name="connsiteX22" fmla="*/ 10831702 w 10905067"/>
              <a:gd name="connsiteY22" fmla="*/ 363538 h 1286209"/>
              <a:gd name="connsiteX23" fmla="*/ 10905067 w 10905067"/>
              <a:gd name="connsiteY23" fmla="*/ 373678 h 1286209"/>
              <a:gd name="connsiteX24" fmla="*/ 10905067 w 10905067"/>
              <a:gd name="connsiteY24" fmla="*/ 1286209 h 1286209"/>
              <a:gd name="connsiteX25" fmla="*/ 0 w 10905067"/>
              <a:gd name="connsiteY25" fmla="*/ 1286209 h 1286209"/>
              <a:gd name="connsiteX26" fmla="*/ 0 w 10905067"/>
              <a:gd name="connsiteY26" fmla="*/ 369898 h 1286209"/>
              <a:gd name="connsiteX27" fmla="*/ 71628 w 10905067"/>
              <a:gd name="connsiteY27" fmla="*/ 358775 h 1286209"/>
              <a:gd name="connsiteX28" fmla="*/ 327215 w 10905067"/>
              <a:gd name="connsiteY28" fmla="*/ 320675 h 1286209"/>
              <a:gd name="connsiteX29" fmla="*/ 582802 w 10905067"/>
              <a:gd name="connsiteY29" fmla="*/ 284163 h 1286209"/>
              <a:gd name="connsiteX30" fmla="*/ 839978 w 10905067"/>
              <a:gd name="connsiteY30" fmla="*/ 252413 h 1286209"/>
              <a:gd name="connsiteX31" fmla="*/ 1095565 w 10905067"/>
              <a:gd name="connsiteY31" fmla="*/ 220663 h 1286209"/>
              <a:gd name="connsiteX32" fmla="*/ 1352740 w 10905067"/>
              <a:gd name="connsiteY32" fmla="*/ 190500 h 1286209"/>
              <a:gd name="connsiteX33" fmla="*/ 1606740 w 10905067"/>
              <a:gd name="connsiteY33" fmla="*/ 165100 h 1286209"/>
              <a:gd name="connsiteX34" fmla="*/ 1863915 w 10905067"/>
              <a:gd name="connsiteY34" fmla="*/ 141288 h 1286209"/>
              <a:gd name="connsiteX35" fmla="*/ 2119502 w 10905067"/>
              <a:gd name="connsiteY35" fmla="*/ 119063 h 1286209"/>
              <a:gd name="connsiteX36" fmla="*/ 2371915 w 10905067"/>
              <a:gd name="connsiteY36" fmla="*/ 100013 h 1286209"/>
              <a:gd name="connsiteX37" fmla="*/ 2625915 w 10905067"/>
              <a:gd name="connsiteY37" fmla="*/ 80963 h 1286209"/>
              <a:gd name="connsiteX38" fmla="*/ 2878328 w 10905067"/>
              <a:gd name="connsiteY38" fmla="*/ 65088 h 1286209"/>
              <a:gd name="connsiteX39" fmla="*/ 3129153 w 10905067"/>
              <a:gd name="connsiteY39" fmla="*/ 52388 h 1286209"/>
              <a:gd name="connsiteX40" fmla="*/ 3379978 w 10905067"/>
              <a:gd name="connsiteY40" fmla="*/ 39688 h 1286209"/>
              <a:gd name="connsiteX41" fmla="*/ 3627628 w 10905067"/>
              <a:gd name="connsiteY41" fmla="*/ 28575 h 1286209"/>
              <a:gd name="connsiteX42" fmla="*/ 3873690 w 10905067"/>
              <a:gd name="connsiteY42" fmla="*/ 20638 h 1286209"/>
              <a:gd name="connsiteX43" fmla="*/ 4119754 w 10905067"/>
              <a:gd name="connsiteY43" fmla="*/ 14288 h 1286209"/>
              <a:gd name="connsiteX44" fmla="*/ 4362640 w 10905067"/>
              <a:gd name="connsiteY44" fmla="*/ 7938 h 1286209"/>
              <a:gd name="connsiteX45" fmla="*/ 4603941 w 10905067"/>
              <a:gd name="connsiteY45" fmla="*/ 4763 h 1286209"/>
              <a:gd name="connsiteX46" fmla="*/ 4843653 w 10905067"/>
              <a:gd name="connsiteY46" fmla="*/ 1588 h 128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067" h="1286209">
                <a:moveTo>
                  <a:pt x="5080191" y="0"/>
                </a:moveTo>
                <a:lnTo>
                  <a:pt x="5315140" y="1588"/>
                </a:lnTo>
                <a:lnTo>
                  <a:pt x="5546915" y="1588"/>
                </a:lnTo>
                <a:lnTo>
                  <a:pt x="5777103" y="4763"/>
                </a:lnTo>
                <a:lnTo>
                  <a:pt x="6002528" y="9525"/>
                </a:lnTo>
                <a:lnTo>
                  <a:pt x="6226365" y="14288"/>
                </a:lnTo>
                <a:lnTo>
                  <a:pt x="6445440" y="19050"/>
                </a:lnTo>
                <a:lnTo>
                  <a:pt x="6662928" y="26988"/>
                </a:lnTo>
                <a:lnTo>
                  <a:pt x="6877240" y="34925"/>
                </a:lnTo>
                <a:lnTo>
                  <a:pt x="7086790" y="42863"/>
                </a:lnTo>
                <a:lnTo>
                  <a:pt x="7496365" y="63500"/>
                </a:lnTo>
                <a:lnTo>
                  <a:pt x="7888478" y="85725"/>
                </a:lnTo>
                <a:lnTo>
                  <a:pt x="8264715" y="109538"/>
                </a:lnTo>
                <a:lnTo>
                  <a:pt x="8621902" y="134938"/>
                </a:lnTo>
                <a:lnTo>
                  <a:pt x="8961628" y="161925"/>
                </a:lnTo>
                <a:lnTo>
                  <a:pt x="9277540" y="190500"/>
                </a:lnTo>
                <a:lnTo>
                  <a:pt x="9574402" y="219075"/>
                </a:lnTo>
                <a:lnTo>
                  <a:pt x="9847452" y="247650"/>
                </a:lnTo>
                <a:lnTo>
                  <a:pt x="10098278" y="274638"/>
                </a:lnTo>
                <a:lnTo>
                  <a:pt x="10320528" y="300038"/>
                </a:lnTo>
                <a:lnTo>
                  <a:pt x="10520552" y="323850"/>
                </a:lnTo>
                <a:lnTo>
                  <a:pt x="10690415" y="344488"/>
                </a:lnTo>
                <a:lnTo>
                  <a:pt x="10831702" y="363538"/>
                </a:lnTo>
                <a:lnTo>
                  <a:pt x="10905067" y="373678"/>
                </a:lnTo>
                <a:lnTo>
                  <a:pt x="10905067" y="1286209"/>
                </a:lnTo>
                <a:lnTo>
                  <a:pt x="0" y="1286209"/>
                </a:lnTo>
                <a:lnTo>
                  <a:pt x="0" y="369898"/>
                </a:lnTo>
                <a:lnTo>
                  <a:pt x="71628" y="358775"/>
                </a:lnTo>
                <a:lnTo>
                  <a:pt x="327215" y="320675"/>
                </a:lnTo>
                <a:lnTo>
                  <a:pt x="582802" y="284163"/>
                </a:lnTo>
                <a:lnTo>
                  <a:pt x="839978" y="252413"/>
                </a:lnTo>
                <a:lnTo>
                  <a:pt x="1095565" y="220663"/>
                </a:lnTo>
                <a:lnTo>
                  <a:pt x="1352740" y="190500"/>
                </a:lnTo>
                <a:lnTo>
                  <a:pt x="1606740" y="165100"/>
                </a:lnTo>
                <a:lnTo>
                  <a:pt x="1863915" y="141288"/>
                </a:lnTo>
                <a:lnTo>
                  <a:pt x="2119502" y="119063"/>
                </a:lnTo>
                <a:lnTo>
                  <a:pt x="2371915" y="100013"/>
                </a:lnTo>
                <a:lnTo>
                  <a:pt x="2625915" y="80963"/>
                </a:lnTo>
                <a:lnTo>
                  <a:pt x="2878328" y="65088"/>
                </a:lnTo>
                <a:lnTo>
                  <a:pt x="3129153" y="52388"/>
                </a:lnTo>
                <a:lnTo>
                  <a:pt x="3379978" y="39688"/>
                </a:lnTo>
                <a:lnTo>
                  <a:pt x="3627628" y="28575"/>
                </a:lnTo>
                <a:lnTo>
                  <a:pt x="3873690" y="20638"/>
                </a:lnTo>
                <a:lnTo>
                  <a:pt x="4119754" y="14288"/>
                </a:lnTo>
                <a:lnTo>
                  <a:pt x="4362640" y="7938"/>
                </a:lnTo>
                <a:lnTo>
                  <a:pt x="4603941" y="4763"/>
                </a:lnTo>
                <a:lnTo>
                  <a:pt x="484365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DA28-7B69-422D-9888-25C7BC97B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4773" y="4915968"/>
            <a:ext cx="3039999" cy="440926"/>
          </a:xfrm>
          <a:custGeom>
            <a:avLst/>
            <a:gdLst>
              <a:gd name="connsiteX0" fmla="*/ 0 w 3039999"/>
              <a:gd name="connsiteY0" fmla="*/ 155844 h 440926"/>
              <a:gd name="connsiteX1" fmla="*/ 6524 w 3039999"/>
              <a:gd name="connsiteY1" fmla="*/ 156086 h 440926"/>
              <a:gd name="connsiteX2" fmla="*/ 98577 w 3039999"/>
              <a:gd name="connsiteY2" fmla="*/ 159586 h 440926"/>
              <a:gd name="connsiteX3" fmla="*/ 191951 w 3039999"/>
              <a:gd name="connsiteY3" fmla="*/ 162919 h 440926"/>
              <a:gd name="connsiteX4" fmla="*/ 285984 w 3039999"/>
              <a:gd name="connsiteY4" fmla="*/ 165003 h 440926"/>
              <a:gd name="connsiteX5" fmla="*/ 381667 w 3039999"/>
              <a:gd name="connsiteY5" fmla="*/ 167003 h 440926"/>
              <a:gd name="connsiteX6" fmla="*/ 478999 w 3039999"/>
              <a:gd name="connsiteY6" fmla="*/ 169086 h 440926"/>
              <a:gd name="connsiteX7" fmla="*/ 577652 w 3039999"/>
              <a:gd name="connsiteY7" fmla="*/ 170503 h 440926"/>
              <a:gd name="connsiteX8" fmla="*/ 677293 w 3039999"/>
              <a:gd name="connsiteY8" fmla="*/ 170503 h 440926"/>
              <a:gd name="connsiteX9" fmla="*/ 778255 w 3039999"/>
              <a:gd name="connsiteY9" fmla="*/ 171086 h 440926"/>
              <a:gd name="connsiteX10" fmla="*/ 880207 w 3039999"/>
              <a:gd name="connsiteY10" fmla="*/ 170503 h 440926"/>
              <a:gd name="connsiteX11" fmla="*/ 983149 w 3039999"/>
              <a:gd name="connsiteY11" fmla="*/ 169086 h 440926"/>
              <a:gd name="connsiteX12" fmla="*/ 1086420 w 3039999"/>
              <a:gd name="connsiteY12" fmla="*/ 167753 h 440926"/>
              <a:gd name="connsiteX13" fmla="*/ 1191011 w 3039999"/>
              <a:gd name="connsiteY13" fmla="*/ 165003 h 440926"/>
              <a:gd name="connsiteX14" fmla="*/ 1296922 w 3039999"/>
              <a:gd name="connsiteY14" fmla="*/ 162336 h 440926"/>
              <a:gd name="connsiteX15" fmla="*/ 1402173 w 3039999"/>
              <a:gd name="connsiteY15" fmla="*/ 158836 h 440926"/>
              <a:gd name="connsiteX16" fmla="*/ 1508744 w 3039999"/>
              <a:gd name="connsiteY16" fmla="*/ 154169 h 440926"/>
              <a:gd name="connsiteX17" fmla="*/ 1616635 w 3039999"/>
              <a:gd name="connsiteY17" fmla="*/ 148669 h 440926"/>
              <a:gd name="connsiteX18" fmla="*/ 1724525 w 3039999"/>
              <a:gd name="connsiteY18" fmla="*/ 143252 h 440926"/>
              <a:gd name="connsiteX19" fmla="*/ 1832416 w 3039999"/>
              <a:gd name="connsiteY19" fmla="*/ 136335 h 440926"/>
              <a:gd name="connsiteX20" fmla="*/ 1942286 w 3039999"/>
              <a:gd name="connsiteY20" fmla="*/ 128169 h 440926"/>
              <a:gd name="connsiteX21" fmla="*/ 2050177 w 3039999"/>
              <a:gd name="connsiteY21" fmla="*/ 120002 h 440926"/>
              <a:gd name="connsiteX22" fmla="*/ 2160047 w 3039999"/>
              <a:gd name="connsiteY22" fmla="*/ 110419 h 440926"/>
              <a:gd name="connsiteX23" fmla="*/ 2270907 w 3039999"/>
              <a:gd name="connsiteY23" fmla="*/ 100168 h 440926"/>
              <a:gd name="connsiteX24" fmla="*/ 2379788 w 3039999"/>
              <a:gd name="connsiteY24" fmla="*/ 89251 h 440926"/>
              <a:gd name="connsiteX25" fmla="*/ 2489988 w 3039999"/>
              <a:gd name="connsiteY25" fmla="*/ 76418 h 440926"/>
              <a:gd name="connsiteX26" fmla="*/ 2600188 w 3039999"/>
              <a:gd name="connsiteY26" fmla="*/ 62751 h 440926"/>
              <a:gd name="connsiteX27" fmla="*/ 2710388 w 3039999"/>
              <a:gd name="connsiteY27" fmla="*/ 49168 h 440926"/>
              <a:gd name="connsiteX28" fmla="*/ 2820258 w 3039999"/>
              <a:gd name="connsiteY28" fmla="*/ 33334 h 440926"/>
              <a:gd name="connsiteX29" fmla="*/ 2930129 w 3039999"/>
              <a:gd name="connsiteY29" fmla="*/ 17000 h 440926"/>
              <a:gd name="connsiteX30" fmla="*/ 3039999 w 3039999"/>
              <a:gd name="connsiteY30" fmla="*/ 0 h 440926"/>
              <a:gd name="connsiteX31" fmla="*/ 3026141 w 3039999"/>
              <a:gd name="connsiteY31" fmla="*/ 440924 h 440926"/>
              <a:gd name="connsiteX32" fmla="*/ 2677942 w 3039999"/>
              <a:gd name="connsiteY32" fmla="*/ 435925 h 440926"/>
              <a:gd name="connsiteX33" fmla="*/ 2643381 w 3039999"/>
              <a:gd name="connsiteY33" fmla="*/ 434739 h 440926"/>
              <a:gd name="connsiteX34" fmla="*/ 2673098 w 3039999"/>
              <a:gd name="connsiteY34" fmla="*/ 197552 h 440926"/>
              <a:gd name="connsiteX35" fmla="*/ 2600644 w 3039999"/>
              <a:gd name="connsiteY35" fmla="*/ 199684 h 440926"/>
              <a:gd name="connsiteX36" fmla="*/ 2342303 w 3039999"/>
              <a:gd name="connsiteY36" fmla="*/ 205715 h 440926"/>
              <a:gd name="connsiteX37" fmla="*/ 2084160 w 3039999"/>
              <a:gd name="connsiteY37" fmla="*/ 210171 h 440926"/>
              <a:gd name="connsiteX38" fmla="*/ 1825032 w 3039999"/>
              <a:gd name="connsiteY38" fmla="*/ 209703 h 440926"/>
              <a:gd name="connsiteX39" fmla="*/ 1567480 w 3039999"/>
              <a:gd name="connsiteY39" fmla="*/ 209433 h 440926"/>
              <a:gd name="connsiteX40" fmla="*/ 1308551 w 3039999"/>
              <a:gd name="connsiteY40" fmla="*/ 207391 h 440926"/>
              <a:gd name="connsiteX41" fmla="*/ 1053363 w 3039999"/>
              <a:gd name="connsiteY41" fmla="*/ 201018 h 440926"/>
              <a:gd name="connsiteX42" fmla="*/ 795223 w 3039999"/>
              <a:gd name="connsiteY42" fmla="*/ 192674 h 440926"/>
              <a:gd name="connsiteX43" fmla="*/ 538856 w 3039999"/>
              <a:gd name="connsiteY43" fmla="*/ 182954 h 440926"/>
              <a:gd name="connsiteX44" fmla="*/ 286033 w 3039999"/>
              <a:gd name="connsiteY44" fmla="*/ 170477 h 440926"/>
              <a:gd name="connsiteX45" fmla="*/ 31635 w 3039999"/>
              <a:gd name="connsiteY45" fmla="*/ 157803 h 4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039999" h="440926">
                <a:moveTo>
                  <a:pt x="0" y="155844"/>
                </a:moveTo>
                <a:lnTo>
                  <a:pt x="6524" y="156086"/>
                </a:lnTo>
                <a:lnTo>
                  <a:pt x="98577" y="159586"/>
                </a:lnTo>
                <a:lnTo>
                  <a:pt x="191951" y="162919"/>
                </a:lnTo>
                <a:lnTo>
                  <a:pt x="285984" y="165003"/>
                </a:lnTo>
                <a:lnTo>
                  <a:pt x="381667" y="167003"/>
                </a:lnTo>
                <a:lnTo>
                  <a:pt x="478999" y="169086"/>
                </a:lnTo>
                <a:lnTo>
                  <a:pt x="577652" y="170503"/>
                </a:lnTo>
                <a:lnTo>
                  <a:pt x="677293" y="170503"/>
                </a:lnTo>
                <a:lnTo>
                  <a:pt x="778255" y="171086"/>
                </a:lnTo>
                <a:lnTo>
                  <a:pt x="880207" y="170503"/>
                </a:lnTo>
                <a:lnTo>
                  <a:pt x="983149" y="169086"/>
                </a:lnTo>
                <a:lnTo>
                  <a:pt x="1086420" y="167753"/>
                </a:lnTo>
                <a:lnTo>
                  <a:pt x="1191011" y="165003"/>
                </a:lnTo>
                <a:lnTo>
                  <a:pt x="1296922" y="162336"/>
                </a:lnTo>
                <a:lnTo>
                  <a:pt x="1402173" y="158836"/>
                </a:lnTo>
                <a:lnTo>
                  <a:pt x="1508744" y="154169"/>
                </a:lnTo>
                <a:lnTo>
                  <a:pt x="1616635" y="148669"/>
                </a:lnTo>
                <a:lnTo>
                  <a:pt x="1724525" y="143252"/>
                </a:lnTo>
                <a:lnTo>
                  <a:pt x="1832416" y="136335"/>
                </a:lnTo>
                <a:lnTo>
                  <a:pt x="1942286" y="128169"/>
                </a:lnTo>
                <a:lnTo>
                  <a:pt x="2050177" y="120002"/>
                </a:lnTo>
                <a:lnTo>
                  <a:pt x="2160047" y="110419"/>
                </a:lnTo>
                <a:lnTo>
                  <a:pt x="2270907" y="100168"/>
                </a:lnTo>
                <a:lnTo>
                  <a:pt x="2379788" y="89251"/>
                </a:lnTo>
                <a:lnTo>
                  <a:pt x="2489988" y="76418"/>
                </a:lnTo>
                <a:lnTo>
                  <a:pt x="2600188" y="62751"/>
                </a:lnTo>
                <a:lnTo>
                  <a:pt x="2710388" y="49168"/>
                </a:lnTo>
                <a:lnTo>
                  <a:pt x="2820258" y="33334"/>
                </a:lnTo>
                <a:lnTo>
                  <a:pt x="2930129" y="17000"/>
                </a:lnTo>
                <a:lnTo>
                  <a:pt x="3039999" y="0"/>
                </a:lnTo>
                <a:cubicBezTo>
                  <a:pt x="3029771" y="277755"/>
                  <a:pt x="3036370" y="163169"/>
                  <a:pt x="3026141" y="440924"/>
                </a:cubicBezTo>
                <a:cubicBezTo>
                  <a:pt x="2925757" y="440997"/>
                  <a:pt x="2808081" y="439255"/>
                  <a:pt x="2677942" y="435925"/>
                </a:cubicBezTo>
                <a:lnTo>
                  <a:pt x="2643381" y="434739"/>
                </a:lnTo>
                <a:lnTo>
                  <a:pt x="2673098" y="197552"/>
                </a:lnTo>
                <a:lnTo>
                  <a:pt x="2600644" y="199684"/>
                </a:lnTo>
                <a:lnTo>
                  <a:pt x="2342303" y="205715"/>
                </a:lnTo>
                <a:lnTo>
                  <a:pt x="2084160" y="210171"/>
                </a:lnTo>
                <a:lnTo>
                  <a:pt x="1825032" y="209703"/>
                </a:lnTo>
                <a:lnTo>
                  <a:pt x="1567480" y="209433"/>
                </a:lnTo>
                <a:lnTo>
                  <a:pt x="1308551" y="207391"/>
                </a:lnTo>
                <a:lnTo>
                  <a:pt x="1053363" y="201018"/>
                </a:lnTo>
                <a:lnTo>
                  <a:pt x="795223" y="192674"/>
                </a:lnTo>
                <a:lnTo>
                  <a:pt x="538856" y="182954"/>
                </a:lnTo>
                <a:lnTo>
                  <a:pt x="286033" y="170477"/>
                </a:lnTo>
                <a:lnTo>
                  <a:pt x="31635" y="157803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447C9B-38E1-4E02-8B54-81785BA35E59}"/>
              </a:ext>
            </a:extLst>
          </p:cNvPr>
          <p:cNvSpPr txBox="1"/>
          <p:nvPr/>
        </p:nvSpPr>
        <p:spPr>
          <a:xfrm>
            <a:off x="7139978" y="2945842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 yet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0B3BD5-2451-485A-9F0E-57589B8F0773}"/>
              </a:ext>
            </a:extLst>
          </p:cNvPr>
          <p:cNvSpPr txBox="1"/>
          <p:nvPr/>
        </p:nvSpPr>
        <p:spPr>
          <a:xfrm>
            <a:off x="5943600" y="2576510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>
                <a:solidFill>
                  <a:schemeClr val="accent1"/>
                </a:solidFill>
              </a:rPr>
              <a:t>already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2B1932-908D-4179-BC9D-5E6A8C64CF22}"/>
              </a:ext>
            </a:extLst>
          </p:cNvPr>
          <p:cNvSpPr txBox="1"/>
          <p:nvPr/>
        </p:nvSpPr>
        <p:spPr>
          <a:xfrm>
            <a:off x="5943600" y="2207178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>
                <a:solidFill>
                  <a:schemeClr val="accent1"/>
                </a:solidFill>
              </a:rPr>
              <a:t>yet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3E1549-4143-464A-A735-40C8E2CDF504}"/>
              </a:ext>
            </a:extLst>
          </p:cNvPr>
          <p:cNvSpPr txBox="1"/>
          <p:nvPr/>
        </p:nvSpPr>
        <p:spPr>
          <a:xfrm>
            <a:off x="6265333" y="3351500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>
                <a:solidFill>
                  <a:schemeClr val="accent1"/>
                </a:solidFill>
              </a:rPr>
              <a:t>yet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4A5514-CAEC-4148-AF02-948B539F9772}"/>
              </a:ext>
            </a:extLst>
          </p:cNvPr>
          <p:cNvSpPr txBox="1"/>
          <p:nvPr/>
        </p:nvSpPr>
        <p:spPr>
          <a:xfrm>
            <a:off x="4346713" y="3720832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>
                <a:solidFill>
                  <a:schemeClr val="accent1"/>
                </a:solidFill>
              </a:rPr>
              <a:t>already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5F628D5-3B28-4585-915A-AF1F3FE98B16}"/>
              </a:ext>
            </a:extLst>
          </p:cNvPr>
          <p:cNvSpPr txBox="1"/>
          <p:nvPr/>
        </p:nvSpPr>
        <p:spPr>
          <a:xfrm>
            <a:off x="6542892" y="4051236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>
                <a:solidFill>
                  <a:schemeClr val="accent1"/>
                </a:solidFill>
              </a:rPr>
              <a:t>yet</a:t>
            </a:r>
          </a:p>
        </p:txBody>
      </p:sp>
    </p:spTree>
    <p:extLst>
      <p:ext uri="{BB962C8B-B14F-4D97-AF65-F5344CB8AC3E}">
        <p14:creationId xmlns:p14="http://schemas.microsoft.com/office/powerpoint/2010/main" val="60600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CDAC2D-9D01-4B61-A827-470AF9E3B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5" t="24603" r="4577" b="18138"/>
          <a:stretch/>
        </p:blipFill>
        <p:spPr>
          <a:xfrm>
            <a:off x="920754" y="1260234"/>
            <a:ext cx="10994581" cy="50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BB95A8-6A79-4146-9DE1-E2DF26059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5" t="24603" r="4577" b="18138"/>
          <a:stretch/>
        </p:blipFill>
        <p:spPr>
          <a:xfrm>
            <a:off x="728393" y="1302437"/>
            <a:ext cx="11116603" cy="51264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E3D6A1-CD6A-483F-809E-EDF351D361D7}"/>
              </a:ext>
            </a:extLst>
          </p:cNvPr>
          <p:cNvSpPr txBox="1"/>
          <p:nvPr/>
        </p:nvSpPr>
        <p:spPr>
          <a:xfrm>
            <a:off x="1113180" y="3681020"/>
            <a:ext cx="470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No, I haven´t served the drinks yet.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A43D39-38DF-4243-A275-375705903124}"/>
              </a:ext>
            </a:extLst>
          </p:cNvPr>
          <p:cNvSpPr txBox="1"/>
          <p:nvPr/>
        </p:nvSpPr>
        <p:spPr>
          <a:xfrm>
            <a:off x="1113182" y="4390011"/>
            <a:ext cx="470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Yes, I  have already </a:t>
            </a:r>
            <a:r>
              <a:rPr lang="es-ES" dirty="0" err="1">
                <a:solidFill>
                  <a:schemeClr val="accent1"/>
                </a:solidFill>
              </a:rPr>
              <a:t>asked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my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mum</a:t>
            </a:r>
            <a:r>
              <a:rPr lang="es-E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F22F90-D322-44AC-ABC6-75C9BD839D03}"/>
              </a:ext>
            </a:extLst>
          </p:cNvPr>
          <p:cNvSpPr txBox="1"/>
          <p:nvPr/>
        </p:nvSpPr>
        <p:spPr>
          <a:xfrm>
            <a:off x="1113182" y="5161314"/>
            <a:ext cx="470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No, I haven´t made the posters yet.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5C0D7F-21E1-4AA8-A95B-11B474B6D4DF}"/>
              </a:ext>
            </a:extLst>
          </p:cNvPr>
          <p:cNvSpPr txBox="1"/>
          <p:nvPr/>
        </p:nvSpPr>
        <p:spPr>
          <a:xfrm>
            <a:off x="1113181" y="5932617"/>
            <a:ext cx="470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Yes, I have already sent the invitations.</a:t>
            </a:r>
          </a:p>
        </p:txBody>
      </p:sp>
    </p:spTree>
    <p:extLst>
      <p:ext uri="{BB962C8B-B14F-4D97-AF65-F5344CB8AC3E}">
        <p14:creationId xmlns:p14="http://schemas.microsoft.com/office/powerpoint/2010/main" val="877432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188</Words>
  <Application>Microsoft Office PowerPoint</Application>
  <PresentationFormat>Panorámica</PresentationFormat>
  <Paragraphs>48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Century Gothic</vt:lpstr>
      <vt:lpstr>Wingdings 3</vt:lpstr>
      <vt:lpstr>Sala de reuniones Ion</vt:lpstr>
      <vt:lpstr>Present Perfect 2nd part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II</dc:title>
  <dc:creator>Alberto Blanco</dc:creator>
  <cp:lastModifiedBy>Alberto Blanco</cp:lastModifiedBy>
  <cp:revision>11</cp:revision>
  <dcterms:created xsi:type="dcterms:W3CDTF">2020-05-26T11:05:06Z</dcterms:created>
  <dcterms:modified xsi:type="dcterms:W3CDTF">2020-05-26T19:49:17Z</dcterms:modified>
</cp:coreProperties>
</file>