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5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71"/>
    <p:restoredTop sz="95775"/>
  </p:normalViewPr>
  <p:slideViewPr>
    <p:cSldViewPr snapToGrid="0">
      <p:cViewPr varScale="1">
        <p:scale>
          <a:sx n="54" d="100"/>
          <a:sy n="54" d="100"/>
        </p:scale>
        <p:origin x="216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EBC55-5864-427B-84CF-6441AA82B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745" y="1205037"/>
            <a:ext cx="7744993" cy="2541336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B52BDB-18E0-4991-A6F2-7AD542015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745" y="3949332"/>
            <a:ext cx="7744993" cy="2006735"/>
          </a:xfrm>
        </p:spPr>
        <p:txBody>
          <a:bodyPr>
            <a:normAutofit/>
          </a:bodyPr>
          <a:lstStyle>
            <a:lvl1pPr marL="0" indent="0" algn="l">
              <a:buNone/>
              <a:defRPr sz="20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0ABC6-907E-47DE-8E40-61F2DD1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AB158-6097-43A1-90B6-406F9367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E077-FF20-4DD9-92B5-EE1C4D615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56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071ABCB-C306-49F0-8D5D-0B890583C1CE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4A67F94-2250-4B3A-8424-1BC0A0BCB3FF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FB942D8-95BE-4CFD-BFCC-26209EC192CE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DF6499A-D398-4CBC-AA22-4277539430FC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91493C-6480-4A3F-8836-1727CBA3C849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546BFEE-D3D9-4B18-BA88-49F7C7D2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186" y="959587"/>
            <a:ext cx="9076329" cy="10642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A5BD3-1A63-4F94-ADFA-5CA2A414D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148186" y="2248257"/>
            <a:ext cx="9076329" cy="365015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1888E-6FA1-446E-A77C-7D26923F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3313F-58CA-4397-A3B4-71B068D1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C6AB3-89E2-4B6A-A5F3-3FB781C1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41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7BC2869-B8E0-44C7-801E-BA0C2C1B5E82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A7CEB8F-94FA-4A87-AA80-066173AA5C5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4F9817E-A26F-4D7B-82A1-FA647EE4C86F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E734839-B51C-4112-A4D8-DDFCB7F84A6F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1DFF651-C17F-4B2C-A962-32FA4958BCFA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9B263D-CDF8-431B-A5D1-968764913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31030" y="866253"/>
            <a:ext cx="2222769" cy="531071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6B9BE-E660-4F3A-ABA1-86667DC13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66253"/>
            <a:ext cx="8164286" cy="531071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2700-F509-4302-AE0E-6CC56401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3BD63-5B0C-4FB3-8434-8EA1A84F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3E9EB-019B-4F03-8147-D6CBA6B1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398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1C13-CF9D-4E82-A5B4-91008DCD2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06FD2-89E8-4415-ADF7-22F4A4C2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CBBFF-8889-497F-B4CA-A031E8DD3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78DAF-985B-4BB4-ADA9-02EA979F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0DBC-42B5-46AB-B36A-B39128E6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971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1B6E7-01C8-4375-B7C7-596CD119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83229"/>
            <a:ext cx="8214179" cy="330313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41675-8F3E-47CC-9573-D853C506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295900"/>
            <a:ext cx="8214179" cy="7937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19F49-690E-49EC-BD41-75A18C9E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C9E70-1401-468E-97DE-4255CA22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BE14C-9127-4582-A006-2AEA93AF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78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4DF9-FA60-4E7B-BDE8-C0F9AFE6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F1133-890E-4E96-AEDD-0F921E26F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6745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763B4-4987-4303-9640-54B67DD75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7174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4AAD8-D444-410E-98EC-47076908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2F01E-6867-4604-8B58-F65BCC82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43D87-0EC8-43C7-9D1B-46DB5212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73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5AE-70FD-4CEE-BDFB-D5C0A3D35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5" y="960120"/>
            <a:ext cx="9196928" cy="10607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91E2-4532-4D16-827E-4DB0688F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7153" y="2062842"/>
            <a:ext cx="4445899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B53BE-9EDA-4D07-A042-0D101FAB9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6745" y="2882837"/>
            <a:ext cx="4446642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DFDFC1-7510-4F8E-A831-ABA33D977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5280" y="2062842"/>
            <a:ext cx="4467794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A42F0-9A48-4946-8BA8-394CBF01A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4868" y="2882837"/>
            <a:ext cx="4468541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0FC563-D319-494F-AA63-0BDF1D25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42F4FE-433A-42F6-8A73-AD843352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575352-FC7F-4BA8-940F-2F920C28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217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3FB5-4B13-4412-9F42-62450D6A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C87ECA-0E5D-4DD2-B664-DF351875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E2406B-A925-466A-AF79-D0A4E0EA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1B050-D381-4E1A-88DD-361F0EE9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23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8BF592-6A15-4999-ACFA-A535A113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19EFC1-AD45-4610-8FC6-2058F55E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DF506-CFF9-4BD2-8D76-33779277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141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77674-EAFF-4CAE-A685-8AEA617D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94014"/>
            <a:ext cx="3932237" cy="14369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3A185-E15D-46FD-A4FB-709A8B5D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4014"/>
            <a:ext cx="6172200" cy="47670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086F7-5F48-40D6-B4E3-1347EA21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2"/>
            <a:ext cx="3932237" cy="32509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4FC41-0A32-438D-9A47-F932AB49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0F85D-CB6B-48E8-B56F-81472CE9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E120E-E239-4B93-AC67-210D23BD2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958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F02C-5A08-45D4-AFE1-8EF0E6DEC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5120"/>
            <a:ext cx="3932237" cy="146580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EF863-20E6-4CF9-A179-0A2A52E5F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CFB1A-5B7E-45DA-9713-0CD8E3121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4"/>
            <a:ext cx="3932237" cy="32509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FD67F-901E-4423-A48F-41F00ECA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04982-0749-4F34-A4DB-DDC12BD4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38447-AEAF-40D9-B3D3-94404C14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96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06359A-F1E3-49EE-BBC2-40888C4A3628}"/>
              </a:ext>
            </a:extLst>
          </p:cNvPr>
          <p:cNvGrpSpPr/>
          <p:nvPr/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11B74D-DF90-4993-88AE-4D05C91F2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B3DE9-A495-4E75-819D-E0B2E5505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6744" y="2248257"/>
            <a:ext cx="9076329" cy="365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430AC-DB07-423B-A52A-0065639AF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11008460-8B2F-4AAA-A4E2-10730069204C}" type="datetimeFigureOut">
              <a:rPr lang="en-US" smtClean="0"/>
              <a:pPr/>
              <a:t>6/12/23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FAFC9-FA18-4C55-8C92-B17603CAE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6745" y="501128"/>
            <a:ext cx="3311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A493-61FB-4764-90B6-8CC218A78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0946259B-8396-46CD-AD42-FDEDA89DA27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8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150000"/>
        <a:buFont typeface="Goudy Old Style" panose="02020502050305020303" pitchFamily="18" charset="0"/>
        <a:buChar char="∙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0" name="Rectangle 229">
            <a:extLst>
              <a:ext uri="{FF2B5EF4-FFF2-40B4-BE49-F238E27FC236}">
                <a16:creationId xmlns:a16="http://schemas.microsoft.com/office/drawing/2014/main" id="{4958DF84-F5C6-794F-8945-485D6C107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Hojas verdes estampadas">
            <a:extLst>
              <a:ext uri="{FF2B5EF4-FFF2-40B4-BE49-F238E27FC236}">
                <a16:creationId xmlns:a16="http://schemas.microsoft.com/office/drawing/2014/main" id="{785EDD86-56CE-4154-7BBF-7CA5D29CE57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647" b="5084"/>
          <a:stretch/>
        </p:blipFill>
        <p:spPr>
          <a:xfrm>
            <a:off x="20" y="0"/>
            <a:ext cx="12191980" cy="6857999"/>
          </a:xfrm>
          <a:prstGeom prst="rect">
            <a:avLst/>
          </a:prstGeom>
        </p:spPr>
      </p:pic>
      <p:sp useBgFill="1">
        <p:nvSpPr>
          <p:cNvPr id="232" name="Freeform: Shape 231">
            <a:extLst>
              <a:ext uri="{FF2B5EF4-FFF2-40B4-BE49-F238E27FC236}">
                <a16:creationId xmlns:a16="http://schemas.microsoft.com/office/drawing/2014/main" id="{4AF0997A-7C0F-4AD2-BA90-5FE341A177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9595" y="805231"/>
            <a:ext cx="3876811" cy="5245563"/>
          </a:xfrm>
          <a:custGeom>
            <a:avLst/>
            <a:gdLst>
              <a:gd name="connsiteX0" fmla="*/ 1941583 w 3876811"/>
              <a:gd name="connsiteY0" fmla="*/ 0 h 5245563"/>
              <a:gd name="connsiteX1" fmla="*/ 2111641 w 3876811"/>
              <a:gd name="connsiteY1" fmla="*/ 149097 h 5245563"/>
              <a:gd name="connsiteX2" fmla="*/ 3370493 w 3876811"/>
              <a:gd name="connsiteY2" fmla="*/ 774451 h 5245563"/>
              <a:gd name="connsiteX3" fmla="*/ 3876811 w 3876811"/>
              <a:gd name="connsiteY3" fmla="*/ 1854684 h 5245563"/>
              <a:gd name="connsiteX4" fmla="*/ 3876811 w 3876811"/>
              <a:gd name="connsiteY4" fmla="*/ 2019920 h 5245563"/>
              <a:gd name="connsiteX5" fmla="*/ 3876811 w 3876811"/>
              <a:gd name="connsiteY5" fmla="*/ 2491569 h 5245563"/>
              <a:gd name="connsiteX6" fmla="*/ 3876811 w 3876811"/>
              <a:gd name="connsiteY6" fmla="*/ 2753995 h 5245563"/>
              <a:gd name="connsiteX7" fmla="*/ 3876811 w 3876811"/>
              <a:gd name="connsiteY7" fmla="*/ 3115353 h 5245563"/>
              <a:gd name="connsiteX8" fmla="*/ 3876811 w 3876811"/>
              <a:gd name="connsiteY8" fmla="*/ 3390879 h 5245563"/>
              <a:gd name="connsiteX9" fmla="*/ 3370493 w 3876811"/>
              <a:gd name="connsiteY9" fmla="*/ 4471114 h 5245563"/>
              <a:gd name="connsiteX10" fmla="*/ 2111639 w 3876811"/>
              <a:gd name="connsiteY10" fmla="*/ 5096465 h 5245563"/>
              <a:gd name="connsiteX11" fmla="*/ 1935228 w 3876811"/>
              <a:gd name="connsiteY11" fmla="*/ 5245563 h 5245563"/>
              <a:gd name="connsiteX12" fmla="*/ 1765171 w 3876811"/>
              <a:gd name="connsiteY12" fmla="*/ 5096465 h 5245563"/>
              <a:gd name="connsiteX13" fmla="*/ 506317 w 3876811"/>
              <a:gd name="connsiteY13" fmla="*/ 4471114 h 5245563"/>
              <a:gd name="connsiteX14" fmla="*/ 0 w 3876811"/>
              <a:gd name="connsiteY14" fmla="*/ 3390879 h 5245563"/>
              <a:gd name="connsiteX15" fmla="*/ 0 w 3876811"/>
              <a:gd name="connsiteY15" fmla="*/ 3115353 h 5245563"/>
              <a:gd name="connsiteX16" fmla="*/ 0 w 3876811"/>
              <a:gd name="connsiteY16" fmla="*/ 2753995 h 5245563"/>
              <a:gd name="connsiteX17" fmla="*/ 0 w 3876811"/>
              <a:gd name="connsiteY17" fmla="*/ 2491569 h 5245563"/>
              <a:gd name="connsiteX18" fmla="*/ 0 w 3876811"/>
              <a:gd name="connsiteY18" fmla="*/ 2019920 h 5245563"/>
              <a:gd name="connsiteX19" fmla="*/ 0 w 3876811"/>
              <a:gd name="connsiteY19" fmla="*/ 1854684 h 5245563"/>
              <a:gd name="connsiteX20" fmla="*/ 506318 w 3876811"/>
              <a:gd name="connsiteY20" fmla="*/ 774451 h 5245563"/>
              <a:gd name="connsiteX21" fmla="*/ 1765173 w 3876811"/>
              <a:gd name="connsiteY21" fmla="*/ 149097 h 5245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876811" h="5245563">
                <a:moveTo>
                  <a:pt x="1941583" y="0"/>
                </a:moveTo>
                <a:lnTo>
                  <a:pt x="2111641" y="149097"/>
                </a:lnTo>
                <a:cubicBezTo>
                  <a:pt x="2533315" y="474958"/>
                  <a:pt x="3008487" y="564716"/>
                  <a:pt x="3370493" y="774451"/>
                </a:cubicBezTo>
                <a:cubicBezTo>
                  <a:pt x="3718590" y="1017851"/>
                  <a:pt x="3876811" y="1296993"/>
                  <a:pt x="3876811" y="1854684"/>
                </a:cubicBezTo>
                <a:lnTo>
                  <a:pt x="3876811" y="2019920"/>
                </a:lnTo>
                <a:lnTo>
                  <a:pt x="3876811" y="2491569"/>
                </a:lnTo>
                <a:lnTo>
                  <a:pt x="3876811" y="2753995"/>
                </a:lnTo>
                <a:lnTo>
                  <a:pt x="3876811" y="3115353"/>
                </a:lnTo>
                <a:lnTo>
                  <a:pt x="3876811" y="3390879"/>
                </a:lnTo>
                <a:cubicBezTo>
                  <a:pt x="3876811" y="3948571"/>
                  <a:pt x="3718588" y="4227713"/>
                  <a:pt x="3370493" y="4471114"/>
                </a:cubicBezTo>
                <a:cubicBezTo>
                  <a:pt x="3008484" y="4680847"/>
                  <a:pt x="2533312" y="4770605"/>
                  <a:pt x="2111639" y="5096465"/>
                </a:cubicBezTo>
                <a:lnTo>
                  <a:pt x="1935228" y="5245563"/>
                </a:lnTo>
                <a:lnTo>
                  <a:pt x="1765171" y="5096465"/>
                </a:lnTo>
                <a:cubicBezTo>
                  <a:pt x="1343496" y="4770605"/>
                  <a:pt x="868325" y="4680847"/>
                  <a:pt x="506317" y="4471114"/>
                </a:cubicBezTo>
                <a:cubicBezTo>
                  <a:pt x="158223" y="4227713"/>
                  <a:pt x="0" y="3948571"/>
                  <a:pt x="0" y="3390879"/>
                </a:cubicBezTo>
                <a:lnTo>
                  <a:pt x="0" y="3115353"/>
                </a:lnTo>
                <a:lnTo>
                  <a:pt x="0" y="2753995"/>
                </a:lnTo>
                <a:lnTo>
                  <a:pt x="0" y="2491569"/>
                </a:lnTo>
                <a:lnTo>
                  <a:pt x="0" y="2019920"/>
                </a:lnTo>
                <a:lnTo>
                  <a:pt x="0" y="1854684"/>
                </a:lnTo>
                <a:cubicBezTo>
                  <a:pt x="0" y="1296993"/>
                  <a:pt x="158224" y="1017851"/>
                  <a:pt x="506318" y="774451"/>
                </a:cubicBezTo>
                <a:cubicBezTo>
                  <a:pt x="868327" y="564716"/>
                  <a:pt x="1343498" y="474958"/>
                  <a:pt x="1765173" y="1490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F44E70D-4D53-98BF-68C2-BAE34CC9475D}"/>
              </a:ext>
            </a:extLst>
          </p:cNvPr>
          <p:cNvSpPr txBox="1"/>
          <p:nvPr/>
        </p:nvSpPr>
        <p:spPr>
          <a:xfrm>
            <a:off x="1473390" y="1826096"/>
            <a:ext cx="3149221" cy="2142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700" spc="-15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Instrucciones para realizar tuespecio de actividades</a:t>
            </a:r>
          </a:p>
        </p:txBody>
      </p:sp>
      <p:sp>
        <p:nvSpPr>
          <p:cNvPr id="234" name="Freeform: Shape 233">
            <a:extLst>
              <a:ext uri="{FF2B5EF4-FFF2-40B4-BE49-F238E27FC236}">
                <a16:creationId xmlns:a16="http://schemas.microsoft.com/office/drawing/2014/main" id="{72E67446-732B-4F72-8560-6FABB6CB2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0828" y="720724"/>
            <a:ext cx="4014345" cy="5414576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A30EC2E-6C28-84D6-FFC9-872C27A40F35}"/>
              </a:ext>
            </a:extLst>
          </p:cNvPr>
          <p:cNvSpPr txBox="1"/>
          <p:nvPr/>
        </p:nvSpPr>
        <p:spPr>
          <a:xfrm>
            <a:off x="4948969" y="1179522"/>
            <a:ext cx="724301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400" b="1" dirty="0">
                <a:solidFill>
                  <a:schemeClr val="bg1"/>
                </a:solidFill>
              </a:rPr>
              <a:t>1º Debes entender correctamente lo que se te pide en cada actividad.</a:t>
            </a:r>
          </a:p>
          <a:p>
            <a:pPr algn="just"/>
            <a:r>
              <a:rPr lang="es-ES_tradnl" sz="2400" b="1" dirty="0">
                <a:solidFill>
                  <a:schemeClr val="bg1"/>
                </a:solidFill>
              </a:rPr>
              <a:t>2º Hasta la actividad número 3 es obligatorio. Si al llegar a esta actividad has encontrado alguna dificultad, pasa directamente al repostaje, después podrás continuar a la meta o podrás regresar para comprender mejor las actividades en las que has tenido problemas.</a:t>
            </a:r>
          </a:p>
          <a:p>
            <a:pPr algn="just"/>
            <a:r>
              <a:rPr lang="es-ES_tradnl" sz="2400" b="1" dirty="0">
                <a:solidFill>
                  <a:schemeClr val="bg1"/>
                </a:solidFill>
              </a:rPr>
              <a:t>3º Recuerda disfrutar en el proceso. No se trata de llegar lo antes posible, se trata de hacerlo bien, no de llegar antes que nadie. </a:t>
            </a:r>
          </a:p>
        </p:txBody>
      </p:sp>
      <p:sp>
        <p:nvSpPr>
          <p:cNvPr id="215" name="CuadroTexto 214">
            <a:extLst>
              <a:ext uri="{FF2B5EF4-FFF2-40B4-BE49-F238E27FC236}">
                <a16:creationId xmlns:a16="http://schemas.microsoft.com/office/drawing/2014/main" id="{E4720488-E8F4-ACCD-691F-49F5AB58B761}"/>
              </a:ext>
            </a:extLst>
          </p:cNvPr>
          <p:cNvSpPr txBox="1"/>
          <p:nvPr/>
        </p:nvSpPr>
        <p:spPr>
          <a:xfrm>
            <a:off x="10768427" y="220429"/>
            <a:ext cx="1239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chemeClr val="bg1"/>
                </a:solidFill>
              </a:rPr>
              <a:t>1º ESO</a:t>
            </a:r>
          </a:p>
        </p:txBody>
      </p:sp>
      <p:sp>
        <p:nvSpPr>
          <p:cNvPr id="216" name="CuadroTexto 215">
            <a:extLst>
              <a:ext uri="{FF2B5EF4-FFF2-40B4-BE49-F238E27FC236}">
                <a16:creationId xmlns:a16="http://schemas.microsoft.com/office/drawing/2014/main" id="{0D356BA9-463A-C1E4-F76D-8BFAB472B1C1}"/>
              </a:ext>
            </a:extLst>
          </p:cNvPr>
          <p:cNvSpPr txBox="1"/>
          <p:nvPr/>
        </p:nvSpPr>
        <p:spPr>
          <a:xfrm>
            <a:off x="6448926" y="6135300"/>
            <a:ext cx="2791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chemeClr val="bg1"/>
                </a:solidFill>
              </a:rPr>
              <a:t>Eva Jiménez</a:t>
            </a:r>
          </a:p>
        </p:txBody>
      </p:sp>
      <p:pic>
        <p:nvPicPr>
          <p:cNvPr id="217" name="Imagen 216" descr="Chincheta turquesa sobre un fondo rosa">
            <a:extLst>
              <a:ext uri="{FF2B5EF4-FFF2-40B4-BE49-F238E27FC236}">
                <a16:creationId xmlns:a16="http://schemas.microsoft.com/office/drawing/2014/main" id="{5F375527-A61A-CE87-08EF-681C845CB6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8815" y="2555014"/>
            <a:ext cx="6060105" cy="403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70250"/>
      </p:ext>
    </p:extLst>
  </p:cSld>
  <p:clrMapOvr>
    <a:masterClrMapping/>
  </p:clrMapOvr>
</p:sld>
</file>

<file path=ppt/theme/theme1.xml><?xml version="1.0" encoding="utf-8"?>
<a:theme xmlns:a="http://schemas.openxmlformats.org/drawingml/2006/main" name="MarrakeshVTI">
  <a:themeElements>
    <a:clrScheme name="Marrakesh">
      <a:dk1>
        <a:srgbClr val="000000"/>
      </a:dk1>
      <a:lt1>
        <a:srgbClr val="FFFFFF"/>
      </a:lt1>
      <a:dk2>
        <a:srgbClr val="431C30"/>
      </a:dk2>
      <a:lt2>
        <a:srgbClr val="F3F0EF"/>
      </a:lt2>
      <a:accent1>
        <a:srgbClr val="B35B55"/>
      </a:accent1>
      <a:accent2>
        <a:srgbClr val="CF7E6C"/>
      </a:accent2>
      <a:accent3>
        <a:srgbClr val="CA8F58"/>
      </a:accent3>
      <a:accent4>
        <a:srgbClr val="A97C54"/>
      </a:accent4>
      <a:accent5>
        <a:srgbClr val="917E45"/>
      </a:accent5>
      <a:accent6>
        <a:srgbClr val="647576"/>
      </a:accent6>
      <a:hlink>
        <a:srgbClr val="A25872"/>
      </a:hlink>
      <a:folHlink>
        <a:srgbClr val="667A7E"/>
      </a:folHlink>
    </a:clrScheme>
    <a:fontScheme name="Goudy">
      <a:majorFont>
        <a:latin typeface="Goudy Old Style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rrakeshVTI" id="{DCD97A9B-DAE4-42FA-B2F9-0A5C34F43D6C}" vid="{A7163F41-974B-4A88-831F-D9DFFFE40C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98</Words>
  <Application>Microsoft Macintosh PowerPoint</Application>
  <PresentationFormat>Panorámica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Goudy Old Style</vt:lpstr>
      <vt:lpstr>MarrakeshVTI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eva jimenez de alcazar</dc:creator>
  <cp:lastModifiedBy>eva jimenez de alcazar</cp:lastModifiedBy>
  <cp:revision>1</cp:revision>
  <dcterms:created xsi:type="dcterms:W3CDTF">2023-06-12T15:23:18Z</dcterms:created>
  <dcterms:modified xsi:type="dcterms:W3CDTF">2023-06-12T15:35:55Z</dcterms:modified>
</cp:coreProperties>
</file>