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5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7871"/>
    <p:restoredTop sz="95775"/>
  </p:normalViewPr>
  <p:slideViewPr>
    <p:cSldViewPr snapToGrid="0">
      <p:cViewPr varScale="1">
        <p:scale>
          <a:sx n="54" d="100"/>
          <a:sy n="54" d="100"/>
        </p:scale>
        <p:origin x="216" y="6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0EBC55-5864-427B-84CF-6441AA82BD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6745" y="1205037"/>
            <a:ext cx="7744993" cy="2541336"/>
          </a:xfrm>
        </p:spPr>
        <p:txBody>
          <a:bodyPr anchor="b">
            <a:normAutofit/>
          </a:bodyPr>
          <a:lstStyle>
            <a:lvl1pPr algn="l"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EB52BDB-18E0-4991-A6F2-7AD5420153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6745" y="3949332"/>
            <a:ext cx="7744993" cy="2006735"/>
          </a:xfrm>
        </p:spPr>
        <p:txBody>
          <a:bodyPr>
            <a:normAutofit/>
          </a:bodyPr>
          <a:lstStyle>
            <a:lvl1pPr marL="0" indent="0" algn="l">
              <a:buNone/>
              <a:defRPr sz="2000" cap="all" spc="3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F0ABC6-907E-47DE-8E40-61F2DD1B40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6/12/23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8AB158-6097-43A1-90B6-406F936701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2EE077-FF20-4DD9-92B5-EE1C4D615C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56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7071ABCB-C306-49F0-8D5D-0B890583C1CE}"/>
              </a:ext>
            </a:extLst>
          </p:cNvPr>
          <p:cNvGrpSpPr/>
          <p:nvPr/>
        </p:nvGrpSpPr>
        <p:grpSpPr>
          <a:xfrm rot="10800000">
            <a:off x="0" y="1827078"/>
            <a:ext cx="2926300" cy="5030922"/>
            <a:chOff x="9265700" y="2026"/>
            <a:chExt cx="2926300" cy="5030922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24A67F94-2250-4B3A-8424-1BC0A0BCB3FF}"/>
                </a:ext>
              </a:extLst>
            </p:cNvPr>
            <p:cNvSpPr/>
            <p:nvPr/>
          </p:nvSpPr>
          <p:spPr>
            <a:xfrm>
              <a:off x="9326904" y="2026"/>
              <a:ext cx="2249810" cy="2294745"/>
            </a:xfrm>
            <a:custGeom>
              <a:avLst/>
              <a:gdLst>
                <a:gd name="connsiteX0" fmla="*/ 49162 w 2249810"/>
                <a:gd name="connsiteY0" fmla="*/ 0 h 2294745"/>
                <a:gd name="connsiteX1" fmla="*/ 2200648 w 2249810"/>
                <a:gd name="connsiteY1" fmla="*/ 0 h 2294745"/>
                <a:gd name="connsiteX2" fmla="*/ 2210105 w 2249810"/>
                <a:gd name="connsiteY2" fmla="*/ 23601 h 2294745"/>
                <a:gd name="connsiteX3" fmla="*/ 2249810 w 2249810"/>
                <a:gd name="connsiteY3" fmla="*/ 326934 h 2294745"/>
                <a:gd name="connsiteX4" fmla="*/ 2249810 w 2249810"/>
                <a:gd name="connsiteY4" fmla="*/ 422824 h 2294745"/>
                <a:gd name="connsiteX5" fmla="*/ 2249810 w 2249810"/>
                <a:gd name="connsiteY5" fmla="*/ 696534 h 2294745"/>
                <a:gd name="connsiteX6" fmla="*/ 2249810 w 2249810"/>
                <a:gd name="connsiteY6" fmla="*/ 848826 h 2294745"/>
                <a:gd name="connsiteX7" fmla="*/ 2249810 w 2249810"/>
                <a:gd name="connsiteY7" fmla="*/ 1058531 h 2294745"/>
                <a:gd name="connsiteX8" fmla="*/ 2249810 w 2249810"/>
                <a:gd name="connsiteY8" fmla="*/ 1218426 h 2294745"/>
                <a:gd name="connsiteX9" fmla="*/ 1955981 w 2249810"/>
                <a:gd name="connsiteY9" fmla="*/ 1845313 h 2294745"/>
                <a:gd name="connsiteX10" fmla="*/ 1225437 w 2249810"/>
                <a:gd name="connsiteY10" fmla="*/ 2208220 h 2294745"/>
                <a:gd name="connsiteX11" fmla="*/ 1123061 w 2249810"/>
                <a:gd name="connsiteY11" fmla="*/ 2294745 h 2294745"/>
                <a:gd name="connsiteX12" fmla="*/ 1024372 w 2249810"/>
                <a:gd name="connsiteY12" fmla="*/ 2208220 h 2294745"/>
                <a:gd name="connsiteX13" fmla="*/ 293828 w 2249810"/>
                <a:gd name="connsiteY13" fmla="*/ 1845313 h 2294745"/>
                <a:gd name="connsiteX14" fmla="*/ 0 w 2249810"/>
                <a:gd name="connsiteY14" fmla="*/ 1218426 h 2294745"/>
                <a:gd name="connsiteX15" fmla="*/ 0 w 2249810"/>
                <a:gd name="connsiteY15" fmla="*/ 1058531 h 2294745"/>
                <a:gd name="connsiteX16" fmla="*/ 0 w 2249810"/>
                <a:gd name="connsiteY16" fmla="*/ 848826 h 2294745"/>
                <a:gd name="connsiteX17" fmla="*/ 0 w 2249810"/>
                <a:gd name="connsiteY17" fmla="*/ 696534 h 2294745"/>
                <a:gd name="connsiteX18" fmla="*/ 0 w 2249810"/>
                <a:gd name="connsiteY18" fmla="*/ 422824 h 2294745"/>
                <a:gd name="connsiteX19" fmla="*/ 0 w 2249810"/>
                <a:gd name="connsiteY19" fmla="*/ 326934 h 2294745"/>
                <a:gd name="connsiteX20" fmla="*/ 39705 w 2249810"/>
                <a:gd name="connsiteY20" fmla="*/ 23601 h 22947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249810" h="2294745">
                  <a:moveTo>
                    <a:pt x="49162" y="0"/>
                  </a:moveTo>
                  <a:lnTo>
                    <a:pt x="2200648" y="0"/>
                  </a:lnTo>
                  <a:lnTo>
                    <a:pt x="2210105" y="23601"/>
                  </a:lnTo>
                  <a:cubicBezTo>
                    <a:pt x="2236898" y="106934"/>
                    <a:pt x="2249810" y="205568"/>
                    <a:pt x="2249810" y="326934"/>
                  </a:cubicBezTo>
                  <a:lnTo>
                    <a:pt x="2249810" y="422824"/>
                  </a:lnTo>
                  <a:lnTo>
                    <a:pt x="2249810" y="696534"/>
                  </a:lnTo>
                  <a:lnTo>
                    <a:pt x="2249810" y="848826"/>
                  </a:lnTo>
                  <a:lnTo>
                    <a:pt x="2249810" y="1058531"/>
                  </a:lnTo>
                  <a:lnTo>
                    <a:pt x="2249810" y="1218426"/>
                  </a:lnTo>
                  <a:cubicBezTo>
                    <a:pt x="2249810" y="1542068"/>
                    <a:pt x="2157989" y="1704061"/>
                    <a:pt x="1955981" y="1845313"/>
                  </a:cubicBezTo>
                  <a:cubicBezTo>
                    <a:pt x="1745898" y="1967026"/>
                    <a:pt x="1470144" y="2019115"/>
                    <a:pt x="1225437" y="2208220"/>
                  </a:cubicBezTo>
                  <a:lnTo>
                    <a:pt x="1123061" y="2294745"/>
                  </a:lnTo>
                  <a:lnTo>
                    <a:pt x="1024372" y="2208220"/>
                  </a:lnTo>
                  <a:cubicBezTo>
                    <a:pt x="779664" y="2019115"/>
                    <a:pt x="503910" y="1967026"/>
                    <a:pt x="293828" y="1845313"/>
                  </a:cubicBezTo>
                  <a:cubicBezTo>
                    <a:pt x="91820" y="1704061"/>
                    <a:pt x="0" y="1542068"/>
                    <a:pt x="0" y="1218426"/>
                  </a:cubicBezTo>
                  <a:lnTo>
                    <a:pt x="0" y="1058531"/>
                  </a:lnTo>
                  <a:lnTo>
                    <a:pt x="0" y="848826"/>
                  </a:lnTo>
                  <a:lnTo>
                    <a:pt x="0" y="696534"/>
                  </a:lnTo>
                  <a:lnTo>
                    <a:pt x="0" y="422824"/>
                  </a:lnTo>
                  <a:lnTo>
                    <a:pt x="0" y="326934"/>
                  </a:lnTo>
                  <a:cubicBezTo>
                    <a:pt x="0" y="205568"/>
                    <a:pt x="12912" y="106934"/>
                    <a:pt x="39705" y="23601"/>
                  </a:cubicBezTo>
                  <a:close/>
                </a:path>
              </a:pathLst>
            </a:custGeom>
            <a:solidFill>
              <a:schemeClr val="bg2">
                <a:lumMod val="75000"/>
                <a:alpha val="15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5FB942D8-95BE-4CFD-BFCC-26209EC192CE}"/>
                </a:ext>
              </a:extLst>
            </p:cNvPr>
            <p:cNvSpPr/>
            <p:nvPr/>
          </p:nvSpPr>
          <p:spPr>
            <a:xfrm>
              <a:off x="10597154" y="1907348"/>
              <a:ext cx="1594846" cy="3044131"/>
            </a:xfrm>
            <a:custGeom>
              <a:avLst/>
              <a:gdLst>
                <a:gd name="connsiteX0" fmla="*/ 1126749 w 1594846"/>
                <a:gd name="connsiteY0" fmla="*/ 0 h 3044131"/>
                <a:gd name="connsiteX1" fmla="*/ 1225438 w 1594846"/>
                <a:gd name="connsiteY1" fmla="*/ 86525 h 3044131"/>
                <a:gd name="connsiteX2" fmla="*/ 1413279 w 1594846"/>
                <a:gd name="connsiteY2" fmla="*/ 205892 h 3044131"/>
                <a:gd name="connsiteX3" fmla="*/ 1594846 w 1594846"/>
                <a:gd name="connsiteY3" fmla="*/ 289191 h 3044131"/>
                <a:gd name="connsiteX4" fmla="*/ 1594846 w 1594846"/>
                <a:gd name="connsiteY4" fmla="*/ 2754939 h 3044131"/>
                <a:gd name="connsiteX5" fmla="*/ 1413277 w 1594846"/>
                <a:gd name="connsiteY5" fmla="*/ 2838239 h 3044131"/>
                <a:gd name="connsiteX6" fmla="*/ 1225436 w 1594846"/>
                <a:gd name="connsiteY6" fmla="*/ 2957606 h 3044131"/>
                <a:gd name="connsiteX7" fmla="*/ 1123061 w 1594846"/>
                <a:gd name="connsiteY7" fmla="*/ 3044131 h 3044131"/>
                <a:gd name="connsiteX8" fmla="*/ 1024372 w 1594846"/>
                <a:gd name="connsiteY8" fmla="*/ 2957606 h 3044131"/>
                <a:gd name="connsiteX9" fmla="*/ 293828 w 1594846"/>
                <a:gd name="connsiteY9" fmla="*/ 2594699 h 3044131"/>
                <a:gd name="connsiteX10" fmla="*/ 0 w 1594846"/>
                <a:gd name="connsiteY10" fmla="*/ 1967812 h 3044131"/>
                <a:gd name="connsiteX11" fmla="*/ 0 w 1594846"/>
                <a:gd name="connsiteY11" fmla="*/ 1807917 h 3044131"/>
                <a:gd name="connsiteX12" fmla="*/ 0 w 1594846"/>
                <a:gd name="connsiteY12" fmla="*/ 1598212 h 3044131"/>
                <a:gd name="connsiteX13" fmla="*/ 0 w 1594846"/>
                <a:gd name="connsiteY13" fmla="*/ 1445920 h 3044131"/>
                <a:gd name="connsiteX14" fmla="*/ 0 w 1594846"/>
                <a:gd name="connsiteY14" fmla="*/ 1172210 h 3044131"/>
                <a:gd name="connsiteX15" fmla="*/ 0 w 1594846"/>
                <a:gd name="connsiteY15" fmla="*/ 1076320 h 3044131"/>
                <a:gd name="connsiteX16" fmla="*/ 293829 w 1594846"/>
                <a:gd name="connsiteY16" fmla="*/ 449433 h 3044131"/>
                <a:gd name="connsiteX17" fmla="*/ 1024374 w 1594846"/>
                <a:gd name="connsiteY17" fmla="*/ 86525 h 3044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594846" h="3044131">
                  <a:moveTo>
                    <a:pt x="1126749" y="0"/>
                  </a:moveTo>
                  <a:lnTo>
                    <a:pt x="1225438" y="86525"/>
                  </a:lnTo>
                  <a:cubicBezTo>
                    <a:pt x="1286615" y="133801"/>
                    <a:pt x="1349732" y="172514"/>
                    <a:pt x="1413279" y="205892"/>
                  </a:cubicBezTo>
                  <a:lnTo>
                    <a:pt x="1594846" y="289191"/>
                  </a:lnTo>
                  <a:lnTo>
                    <a:pt x="1594846" y="2754939"/>
                  </a:lnTo>
                  <a:lnTo>
                    <a:pt x="1413277" y="2838239"/>
                  </a:lnTo>
                  <a:cubicBezTo>
                    <a:pt x="1349730" y="2871617"/>
                    <a:pt x="1286613" y="2910330"/>
                    <a:pt x="1225436" y="2957606"/>
                  </a:cubicBezTo>
                  <a:lnTo>
                    <a:pt x="1123061" y="3044131"/>
                  </a:lnTo>
                  <a:lnTo>
                    <a:pt x="1024372" y="2957606"/>
                  </a:lnTo>
                  <a:cubicBezTo>
                    <a:pt x="779664" y="2768501"/>
                    <a:pt x="503910" y="2716412"/>
                    <a:pt x="293828" y="2594699"/>
                  </a:cubicBezTo>
                  <a:cubicBezTo>
                    <a:pt x="91820" y="2453447"/>
                    <a:pt x="0" y="2291454"/>
                    <a:pt x="0" y="1967812"/>
                  </a:cubicBezTo>
                  <a:lnTo>
                    <a:pt x="0" y="1807917"/>
                  </a:lnTo>
                  <a:lnTo>
                    <a:pt x="0" y="1598212"/>
                  </a:lnTo>
                  <a:lnTo>
                    <a:pt x="0" y="1445920"/>
                  </a:lnTo>
                  <a:lnTo>
                    <a:pt x="0" y="1172210"/>
                  </a:lnTo>
                  <a:lnTo>
                    <a:pt x="0" y="1076320"/>
                  </a:lnTo>
                  <a:cubicBezTo>
                    <a:pt x="0" y="752678"/>
                    <a:pt x="91821" y="590684"/>
                    <a:pt x="293829" y="449433"/>
                  </a:cubicBezTo>
                  <a:cubicBezTo>
                    <a:pt x="503912" y="327719"/>
                    <a:pt x="779665" y="275630"/>
                    <a:pt x="1024374" y="86525"/>
                  </a:cubicBezTo>
                  <a:close/>
                </a:path>
              </a:pathLst>
            </a:custGeom>
            <a:solidFill>
              <a:schemeClr val="bg2">
                <a:lumMod val="75000"/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9DF6499A-D398-4CBC-AA22-4277539430FC}"/>
                </a:ext>
              </a:extLst>
            </p:cNvPr>
            <p:cNvSpPr/>
            <p:nvPr/>
          </p:nvSpPr>
          <p:spPr>
            <a:xfrm>
              <a:off x="9265700" y="7622"/>
              <a:ext cx="2372219" cy="2371961"/>
            </a:xfrm>
            <a:custGeom>
              <a:avLst/>
              <a:gdLst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3723546 w 4282900"/>
                <a:gd name="connsiteY2" fmla="*/ 855573 h 5795027"/>
                <a:gd name="connsiteX3" fmla="*/ 4282900 w 4282900"/>
                <a:gd name="connsiteY3" fmla="*/ 2048959 h 5795027"/>
                <a:gd name="connsiteX4" fmla="*/ 4282900 w 4282900"/>
                <a:gd name="connsiteY4" fmla="*/ 2231503 h 5795027"/>
                <a:gd name="connsiteX5" fmla="*/ 4282900 w 4282900"/>
                <a:gd name="connsiteY5" fmla="*/ 2752557 h 5795027"/>
                <a:gd name="connsiteX6" fmla="*/ 4282900 w 4282900"/>
                <a:gd name="connsiteY6" fmla="*/ 3042471 h 5795027"/>
                <a:gd name="connsiteX7" fmla="*/ 4282900 w 4282900"/>
                <a:gd name="connsiteY7" fmla="*/ 3441681 h 5795027"/>
                <a:gd name="connsiteX8" fmla="*/ 4282900 w 4282900"/>
                <a:gd name="connsiteY8" fmla="*/ 3746068 h 5795027"/>
                <a:gd name="connsiteX9" fmla="*/ 3723546 w 4282900"/>
                <a:gd name="connsiteY9" fmla="*/ 4939455 h 5795027"/>
                <a:gd name="connsiteX10" fmla="*/ 2332829 w 4282900"/>
                <a:gd name="connsiteY10" fmla="*/ 5630311 h 5795027"/>
                <a:gd name="connsiteX11" fmla="*/ 2137940 w 4282900"/>
                <a:gd name="connsiteY11" fmla="*/ 5795027 h 5795027"/>
                <a:gd name="connsiteX12" fmla="*/ 1950069 w 4282900"/>
                <a:gd name="connsiteY12" fmla="*/ 5630311 h 5795027"/>
                <a:gd name="connsiteX13" fmla="*/ 559353 w 4282900"/>
                <a:gd name="connsiteY13" fmla="*/ 4939455 h 5795027"/>
                <a:gd name="connsiteX14" fmla="*/ 0 w 4282900"/>
                <a:gd name="connsiteY14" fmla="*/ 3746068 h 5795027"/>
                <a:gd name="connsiteX15" fmla="*/ 0 w 4282900"/>
                <a:gd name="connsiteY15" fmla="*/ 3441681 h 5795027"/>
                <a:gd name="connsiteX16" fmla="*/ 0 w 4282900"/>
                <a:gd name="connsiteY16" fmla="*/ 3042471 h 5795027"/>
                <a:gd name="connsiteX17" fmla="*/ 0 w 4282900"/>
                <a:gd name="connsiteY17" fmla="*/ 2752557 h 5795027"/>
                <a:gd name="connsiteX18" fmla="*/ 0 w 4282900"/>
                <a:gd name="connsiteY18" fmla="*/ 2231503 h 5795027"/>
                <a:gd name="connsiteX19" fmla="*/ 0 w 4282900"/>
                <a:gd name="connsiteY19" fmla="*/ 2048959 h 5795027"/>
                <a:gd name="connsiteX20" fmla="*/ 559354 w 4282900"/>
                <a:gd name="connsiteY20" fmla="*/ 855573 h 5795027"/>
                <a:gd name="connsiteX21" fmla="*/ 1950071 w 4282900"/>
                <a:gd name="connsiteY21" fmla="*/ 164715 h 5795027"/>
                <a:gd name="connsiteX0" fmla="*/ 4282900 w 4447989"/>
                <a:gd name="connsiteY0" fmla="*/ 2048959 h 5795027"/>
                <a:gd name="connsiteX1" fmla="*/ 4282900 w 4447989"/>
                <a:gd name="connsiteY1" fmla="*/ 2231503 h 5795027"/>
                <a:gd name="connsiteX2" fmla="*/ 4282900 w 4447989"/>
                <a:gd name="connsiteY2" fmla="*/ 2752557 h 5795027"/>
                <a:gd name="connsiteX3" fmla="*/ 4282900 w 4447989"/>
                <a:gd name="connsiteY3" fmla="*/ 3042471 h 5795027"/>
                <a:gd name="connsiteX4" fmla="*/ 4282900 w 4447989"/>
                <a:gd name="connsiteY4" fmla="*/ 3441681 h 5795027"/>
                <a:gd name="connsiteX5" fmla="*/ 4282900 w 4447989"/>
                <a:gd name="connsiteY5" fmla="*/ 3746068 h 5795027"/>
                <a:gd name="connsiteX6" fmla="*/ 3723546 w 4447989"/>
                <a:gd name="connsiteY6" fmla="*/ 4939455 h 5795027"/>
                <a:gd name="connsiteX7" fmla="*/ 2332829 w 4447989"/>
                <a:gd name="connsiteY7" fmla="*/ 5630311 h 5795027"/>
                <a:gd name="connsiteX8" fmla="*/ 2137940 w 4447989"/>
                <a:gd name="connsiteY8" fmla="*/ 5795027 h 5795027"/>
                <a:gd name="connsiteX9" fmla="*/ 1950069 w 4447989"/>
                <a:gd name="connsiteY9" fmla="*/ 5630311 h 5795027"/>
                <a:gd name="connsiteX10" fmla="*/ 559353 w 4447989"/>
                <a:gd name="connsiteY10" fmla="*/ 4939455 h 5795027"/>
                <a:gd name="connsiteX11" fmla="*/ 0 w 4447989"/>
                <a:gd name="connsiteY11" fmla="*/ 3746068 h 5795027"/>
                <a:gd name="connsiteX12" fmla="*/ 0 w 4447989"/>
                <a:gd name="connsiteY12" fmla="*/ 3441681 h 5795027"/>
                <a:gd name="connsiteX13" fmla="*/ 0 w 4447989"/>
                <a:gd name="connsiteY13" fmla="*/ 3042471 h 5795027"/>
                <a:gd name="connsiteX14" fmla="*/ 0 w 4447989"/>
                <a:gd name="connsiteY14" fmla="*/ 2752557 h 5795027"/>
                <a:gd name="connsiteX15" fmla="*/ 0 w 4447989"/>
                <a:gd name="connsiteY15" fmla="*/ 2231503 h 5795027"/>
                <a:gd name="connsiteX16" fmla="*/ 0 w 4447989"/>
                <a:gd name="connsiteY16" fmla="*/ 2048959 h 5795027"/>
                <a:gd name="connsiteX17" fmla="*/ 559354 w 4447989"/>
                <a:gd name="connsiteY17" fmla="*/ 855573 h 5795027"/>
                <a:gd name="connsiteX18" fmla="*/ 1950071 w 4447989"/>
                <a:gd name="connsiteY18" fmla="*/ 164715 h 5795027"/>
                <a:gd name="connsiteX19" fmla="*/ 2144960 w 4447989"/>
                <a:gd name="connsiteY19" fmla="*/ 0 h 5795027"/>
                <a:gd name="connsiteX20" fmla="*/ 2332832 w 4447989"/>
                <a:gd name="connsiteY20" fmla="*/ 164715 h 5795027"/>
                <a:gd name="connsiteX21" fmla="*/ 3723546 w 4447989"/>
                <a:gd name="connsiteY21" fmla="*/ 855573 h 5795027"/>
                <a:gd name="connsiteX22" fmla="*/ 4447989 w 4447989"/>
                <a:gd name="connsiteY22" fmla="*/ 2214048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48071 w 4282900"/>
                <a:gd name="connsiteY0" fmla="*/ 1519558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48071 w 4292243"/>
                <a:gd name="connsiteY0" fmla="*/ 1519558 h 5795027"/>
                <a:gd name="connsiteX1" fmla="*/ 4282900 w 4292243"/>
                <a:gd name="connsiteY1" fmla="*/ 2231503 h 5795027"/>
                <a:gd name="connsiteX2" fmla="*/ 4282900 w 4292243"/>
                <a:gd name="connsiteY2" fmla="*/ 2752557 h 5795027"/>
                <a:gd name="connsiteX3" fmla="*/ 4282900 w 4292243"/>
                <a:gd name="connsiteY3" fmla="*/ 3042471 h 5795027"/>
                <a:gd name="connsiteX4" fmla="*/ 4282900 w 4292243"/>
                <a:gd name="connsiteY4" fmla="*/ 3441681 h 5795027"/>
                <a:gd name="connsiteX5" fmla="*/ 4282900 w 4292243"/>
                <a:gd name="connsiteY5" fmla="*/ 3746068 h 5795027"/>
                <a:gd name="connsiteX6" fmla="*/ 3723546 w 4292243"/>
                <a:gd name="connsiteY6" fmla="*/ 4939455 h 5795027"/>
                <a:gd name="connsiteX7" fmla="*/ 2332829 w 4292243"/>
                <a:gd name="connsiteY7" fmla="*/ 5630311 h 5795027"/>
                <a:gd name="connsiteX8" fmla="*/ 2137940 w 4292243"/>
                <a:gd name="connsiteY8" fmla="*/ 5795027 h 5795027"/>
                <a:gd name="connsiteX9" fmla="*/ 1950069 w 4292243"/>
                <a:gd name="connsiteY9" fmla="*/ 5630311 h 5795027"/>
                <a:gd name="connsiteX10" fmla="*/ 559353 w 4292243"/>
                <a:gd name="connsiteY10" fmla="*/ 4939455 h 5795027"/>
                <a:gd name="connsiteX11" fmla="*/ 0 w 4292243"/>
                <a:gd name="connsiteY11" fmla="*/ 3746068 h 5795027"/>
                <a:gd name="connsiteX12" fmla="*/ 0 w 4292243"/>
                <a:gd name="connsiteY12" fmla="*/ 3441681 h 5795027"/>
                <a:gd name="connsiteX13" fmla="*/ 0 w 4292243"/>
                <a:gd name="connsiteY13" fmla="*/ 3042471 h 5795027"/>
                <a:gd name="connsiteX14" fmla="*/ 0 w 4292243"/>
                <a:gd name="connsiteY14" fmla="*/ 2752557 h 5795027"/>
                <a:gd name="connsiteX15" fmla="*/ 0 w 4292243"/>
                <a:gd name="connsiteY15" fmla="*/ 2231503 h 5795027"/>
                <a:gd name="connsiteX16" fmla="*/ 0 w 4292243"/>
                <a:gd name="connsiteY16" fmla="*/ 2048959 h 5795027"/>
                <a:gd name="connsiteX17" fmla="*/ 559354 w 4292243"/>
                <a:gd name="connsiteY17" fmla="*/ 855573 h 5795027"/>
                <a:gd name="connsiteX18" fmla="*/ 1950071 w 4292243"/>
                <a:gd name="connsiteY18" fmla="*/ 164715 h 5795027"/>
                <a:gd name="connsiteX19" fmla="*/ 2144960 w 4292243"/>
                <a:gd name="connsiteY19" fmla="*/ 0 h 5795027"/>
                <a:gd name="connsiteX20" fmla="*/ 2332832 w 4292243"/>
                <a:gd name="connsiteY20" fmla="*/ 164715 h 5795027"/>
                <a:gd name="connsiteX21" fmla="*/ 3723546 w 4292243"/>
                <a:gd name="connsiteY21" fmla="*/ 855573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2144960 w 4282900"/>
                <a:gd name="connsiteY18" fmla="*/ 0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64279 w 4282900"/>
                <a:gd name="connsiteY17" fmla="*/ 1516418 h 5795027"/>
                <a:gd name="connsiteX18" fmla="*/ 559354 w 4282900"/>
                <a:gd name="connsiteY18" fmla="*/ 855573 h 5795027"/>
                <a:gd name="connsiteX19" fmla="*/ 2144960 w 4282900"/>
                <a:gd name="connsiteY19" fmla="*/ 0 h 5795027"/>
                <a:gd name="connsiteX0" fmla="*/ 4213242 w 4282900"/>
                <a:gd name="connsiteY0" fmla="*/ 657020 h 4939454"/>
                <a:gd name="connsiteX1" fmla="*/ 4282900 w 4282900"/>
                <a:gd name="connsiteY1" fmla="*/ 1375930 h 4939454"/>
                <a:gd name="connsiteX2" fmla="*/ 4282900 w 4282900"/>
                <a:gd name="connsiteY2" fmla="*/ 1896984 h 4939454"/>
                <a:gd name="connsiteX3" fmla="*/ 4282900 w 4282900"/>
                <a:gd name="connsiteY3" fmla="*/ 2186898 h 4939454"/>
                <a:gd name="connsiteX4" fmla="*/ 4282900 w 4282900"/>
                <a:gd name="connsiteY4" fmla="*/ 2586108 h 4939454"/>
                <a:gd name="connsiteX5" fmla="*/ 4282900 w 4282900"/>
                <a:gd name="connsiteY5" fmla="*/ 2890495 h 4939454"/>
                <a:gd name="connsiteX6" fmla="*/ 3723546 w 4282900"/>
                <a:gd name="connsiteY6" fmla="*/ 4083882 h 4939454"/>
                <a:gd name="connsiteX7" fmla="*/ 2332829 w 4282900"/>
                <a:gd name="connsiteY7" fmla="*/ 4774738 h 4939454"/>
                <a:gd name="connsiteX8" fmla="*/ 2137940 w 4282900"/>
                <a:gd name="connsiteY8" fmla="*/ 4939454 h 4939454"/>
                <a:gd name="connsiteX9" fmla="*/ 1950069 w 4282900"/>
                <a:gd name="connsiteY9" fmla="*/ 4774738 h 4939454"/>
                <a:gd name="connsiteX10" fmla="*/ 559353 w 4282900"/>
                <a:gd name="connsiteY10" fmla="*/ 4083882 h 4939454"/>
                <a:gd name="connsiteX11" fmla="*/ 0 w 4282900"/>
                <a:gd name="connsiteY11" fmla="*/ 2890495 h 4939454"/>
                <a:gd name="connsiteX12" fmla="*/ 0 w 4282900"/>
                <a:gd name="connsiteY12" fmla="*/ 2586108 h 4939454"/>
                <a:gd name="connsiteX13" fmla="*/ 0 w 4282900"/>
                <a:gd name="connsiteY13" fmla="*/ 2186898 h 4939454"/>
                <a:gd name="connsiteX14" fmla="*/ 0 w 4282900"/>
                <a:gd name="connsiteY14" fmla="*/ 1896984 h 4939454"/>
                <a:gd name="connsiteX15" fmla="*/ 0 w 4282900"/>
                <a:gd name="connsiteY15" fmla="*/ 1375930 h 4939454"/>
                <a:gd name="connsiteX16" fmla="*/ 0 w 4282900"/>
                <a:gd name="connsiteY16" fmla="*/ 1193386 h 4939454"/>
                <a:gd name="connsiteX17" fmla="*/ 64279 w 4282900"/>
                <a:gd name="connsiteY17" fmla="*/ 660845 h 4939454"/>
                <a:gd name="connsiteX18" fmla="*/ 559354 w 4282900"/>
                <a:gd name="connsiteY18" fmla="*/ 0 h 4939454"/>
                <a:gd name="connsiteX0" fmla="*/ 4213242 w 4282900"/>
                <a:gd name="connsiteY0" fmla="*/ 0 h 4282434"/>
                <a:gd name="connsiteX1" fmla="*/ 4282900 w 4282900"/>
                <a:gd name="connsiteY1" fmla="*/ 718910 h 4282434"/>
                <a:gd name="connsiteX2" fmla="*/ 4282900 w 4282900"/>
                <a:gd name="connsiteY2" fmla="*/ 1239964 h 4282434"/>
                <a:gd name="connsiteX3" fmla="*/ 4282900 w 4282900"/>
                <a:gd name="connsiteY3" fmla="*/ 1529878 h 4282434"/>
                <a:gd name="connsiteX4" fmla="*/ 4282900 w 4282900"/>
                <a:gd name="connsiteY4" fmla="*/ 1929088 h 4282434"/>
                <a:gd name="connsiteX5" fmla="*/ 4282900 w 4282900"/>
                <a:gd name="connsiteY5" fmla="*/ 2233475 h 4282434"/>
                <a:gd name="connsiteX6" fmla="*/ 3723546 w 4282900"/>
                <a:gd name="connsiteY6" fmla="*/ 3426862 h 4282434"/>
                <a:gd name="connsiteX7" fmla="*/ 2332829 w 4282900"/>
                <a:gd name="connsiteY7" fmla="*/ 4117718 h 4282434"/>
                <a:gd name="connsiteX8" fmla="*/ 2137940 w 4282900"/>
                <a:gd name="connsiteY8" fmla="*/ 4282434 h 4282434"/>
                <a:gd name="connsiteX9" fmla="*/ 1950069 w 4282900"/>
                <a:gd name="connsiteY9" fmla="*/ 4117718 h 4282434"/>
                <a:gd name="connsiteX10" fmla="*/ 559353 w 4282900"/>
                <a:gd name="connsiteY10" fmla="*/ 3426862 h 4282434"/>
                <a:gd name="connsiteX11" fmla="*/ 0 w 4282900"/>
                <a:gd name="connsiteY11" fmla="*/ 2233475 h 4282434"/>
                <a:gd name="connsiteX12" fmla="*/ 0 w 4282900"/>
                <a:gd name="connsiteY12" fmla="*/ 1929088 h 4282434"/>
                <a:gd name="connsiteX13" fmla="*/ 0 w 4282900"/>
                <a:gd name="connsiteY13" fmla="*/ 1529878 h 4282434"/>
                <a:gd name="connsiteX14" fmla="*/ 0 w 4282900"/>
                <a:gd name="connsiteY14" fmla="*/ 1239964 h 4282434"/>
                <a:gd name="connsiteX15" fmla="*/ 0 w 4282900"/>
                <a:gd name="connsiteY15" fmla="*/ 718910 h 4282434"/>
                <a:gd name="connsiteX16" fmla="*/ 0 w 4282900"/>
                <a:gd name="connsiteY16" fmla="*/ 536366 h 4282434"/>
                <a:gd name="connsiteX17" fmla="*/ 64279 w 4282900"/>
                <a:gd name="connsiteY17" fmla="*/ 3825 h 4282434"/>
                <a:gd name="connsiteX0" fmla="*/ 4213242 w 4282900"/>
                <a:gd name="connsiteY0" fmla="*/ 0 h 4282434"/>
                <a:gd name="connsiteX1" fmla="*/ 4282900 w 4282900"/>
                <a:gd name="connsiteY1" fmla="*/ 718910 h 4282434"/>
                <a:gd name="connsiteX2" fmla="*/ 4282900 w 4282900"/>
                <a:gd name="connsiteY2" fmla="*/ 1239964 h 4282434"/>
                <a:gd name="connsiteX3" fmla="*/ 4282900 w 4282900"/>
                <a:gd name="connsiteY3" fmla="*/ 1529878 h 4282434"/>
                <a:gd name="connsiteX4" fmla="*/ 4282900 w 4282900"/>
                <a:gd name="connsiteY4" fmla="*/ 1929088 h 4282434"/>
                <a:gd name="connsiteX5" fmla="*/ 4282900 w 4282900"/>
                <a:gd name="connsiteY5" fmla="*/ 2233475 h 4282434"/>
                <a:gd name="connsiteX6" fmla="*/ 3723546 w 4282900"/>
                <a:gd name="connsiteY6" fmla="*/ 3426862 h 4282434"/>
                <a:gd name="connsiteX7" fmla="*/ 2332829 w 4282900"/>
                <a:gd name="connsiteY7" fmla="*/ 4117718 h 4282434"/>
                <a:gd name="connsiteX8" fmla="*/ 2137940 w 4282900"/>
                <a:gd name="connsiteY8" fmla="*/ 4282434 h 4282434"/>
                <a:gd name="connsiteX9" fmla="*/ 1950069 w 4282900"/>
                <a:gd name="connsiteY9" fmla="*/ 4117718 h 4282434"/>
                <a:gd name="connsiteX10" fmla="*/ 559353 w 4282900"/>
                <a:gd name="connsiteY10" fmla="*/ 3426862 h 4282434"/>
                <a:gd name="connsiteX11" fmla="*/ 0 w 4282900"/>
                <a:gd name="connsiteY11" fmla="*/ 2233475 h 4282434"/>
                <a:gd name="connsiteX12" fmla="*/ 0 w 4282900"/>
                <a:gd name="connsiteY12" fmla="*/ 1929088 h 4282434"/>
                <a:gd name="connsiteX13" fmla="*/ 0 w 4282900"/>
                <a:gd name="connsiteY13" fmla="*/ 1529878 h 4282434"/>
                <a:gd name="connsiteX14" fmla="*/ 0 w 4282900"/>
                <a:gd name="connsiteY14" fmla="*/ 1239964 h 4282434"/>
                <a:gd name="connsiteX15" fmla="*/ 0 w 4282900"/>
                <a:gd name="connsiteY15" fmla="*/ 718910 h 4282434"/>
                <a:gd name="connsiteX16" fmla="*/ 0 w 4282900"/>
                <a:gd name="connsiteY16" fmla="*/ 536366 h 4282434"/>
                <a:gd name="connsiteX17" fmla="*/ 64279 w 4282900"/>
                <a:gd name="connsiteY17" fmla="*/ 3825 h 4282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4282900" h="4282434">
                  <a:moveTo>
                    <a:pt x="4213242" y="0"/>
                  </a:moveTo>
                  <a:cubicBezTo>
                    <a:pt x="4294511" y="306972"/>
                    <a:pt x="4271290" y="481595"/>
                    <a:pt x="4282900" y="718910"/>
                  </a:cubicBezTo>
                  <a:lnTo>
                    <a:pt x="4282900" y="1239964"/>
                  </a:lnTo>
                  <a:lnTo>
                    <a:pt x="4282900" y="1529878"/>
                  </a:lnTo>
                  <a:lnTo>
                    <a:pt x="4282900" y="1929088"/>
                  </a:lnTo>
                  <a:lnTo>
                    <a:pt x="4282900" y="2233475"/>
                  </a:lnTo>
                  <a:cubicBezTo>
                    <a:pt x="4282900" y="2849584"/>
                    <a:pt x="4108103" y="3157966"/>
                    <a:pt x="3723546" y="3426862"/>
                  </a:cubicBezTo>
                  <a:cubicBezTo>
                    <a:pt x="3323617" y="3658565"/>
                    <a:pt x="2798672" y="3757725"/>
                    <a:pt x="2332829" y="4117718"/>
                  </a:cubicBezTo>
                  <a:lnTo>
                    <a:pt x="2137940" y="4282434"/>
                  </a:lnTo>
                  <a:lnTo>
                    <a:pt x="1950069" y="4117718"/>
                  </a:lnTo>
                  <a:cubicBezTo>
                    <a:pt x="1484225" y="3757725"/>
                    <a:pt x="959280" y="3658565"/>
                    <a:pt x="559353" y="3426862"/>
                  </a:cubicBezTo>
                  <a:cubicBezTo>
                    <a:pt x="174796" y="3157966"/>
                    <a:pt x="0" y="2849584"/>
                    <a:pt x="0" y="2233475"/>
                  </a:cubicBezTo>
                  <a:lnTo>
                    <a:pt x="0" y="1929088"/>
                  </a:lnTo>
                  <a:lnTo>
                    <a:pt x="0" y="1529878"/>
                  </a:lnTo>
                  <a:lnTo>
                    <a:pt x="0" y="1239964"/>
                  </a:lnTo>
                  <a:lnTo>
                    <a:pt x="0" y="718910"/>
                  </a:lnTo>
                  <a:lnTo>
                    <a:pt x="0" y="536366"/>
                  </a:lnTo>
                  <a:cubicBezTo>
                    <a:pt x="10713" y="417185"/>
                    <a:pt x="19813" y="133066"/>
                    <a:pt x="64279" y="3825"/>
                  </a:cubicBezTo>
                </a:path>
              </a:pathLst>
            </a:custGeom>
            <a:noFill/>
            <a:ln w="25400" cap="rnd">
              <a:solidFill>
                <a:schemeClr val="bg2">
                  <a:lumMod val="75000"/>
                  <a:alpha val="6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0D91493C-6480-4A3F-8836-1727CBA3C849}"/>
                </a:ext>
              </a:extLst>
            </p:cNvPr>
            <p:cNvSpPr/>
            <p:nvPr/>
          </p:nvSpPr>
          <p:spPr>
            <a:xfrm>
              <a:off x="10536649" y="1823190"/>
              <a:ext cx="1654608" cy="3209758"/>
            </a:xfrm>
            <a:custGeom>
              <a:avLst/>
              <a:gdLst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3723546 w 4282900"/>
                <a:gd name="connsiteY2" fmla="*/ 855573 h 5795027"/>
                <a:gd name="connsiteX3" fmla="*/ 4282900 w 4282900"/>
                <a:gd name="connsiteY3" fmla="*/ 2048959 h 5795027"/>
                <a:gd name="connsiteX4" fmla="*/ 4282900 w 4282900"/>
                <a:gd name="connsiteY4" fmla="*/ 2231503 h 5795027"/>
                <a:gd name="connsiteX5" fmla="*/ 4282900 w 4282900"/>
                <a:gd name="connsiteY5" fmla="*/ 2752557 h 5795027"/>
                <a:gd name="connsiteX6" fmla="*/ 4282900 w 4282900"/>
                <a:gd name="connsiteY6" fmla="*/ 3042471 h 5795027"/>
                <a:gd name="connsiteX7" fmla="*/ 4282900 w 4282900"/>
                <a:gd name="connsiteY7" fmla="*/ 3441681 h 5795027"/>
                <a:gd name="connsiteX8" fmla="*/ 4282900 w 4282900"/>
                <a:gd name="connsiteY8" fmla="*/ 3746068 h 5795027"/>
                <a:gd name="connsiteX9" fmla="*/ 3723546 w 4282900"/>
                <a:gd name="connsiteY9" fmla="*/ 4939455 h 5795027"/>
                <a:gd name="connsiteX10" fmla="*/ 2332829 w 4282900"/>
                <a:gd name="connsiteY10" fmla="*/ 5630311 h 5795027"/>
                <a:gd name="connsiteX11" fmla="*/ 2137940 w 4282900"/>
                <a:gd name="connsiteY11" fmla="*/ 5795027 h 5795027"/>
                <a:gd name="connsiteX12" fmla="*/ 1950069 w 4282900"/>
                <a:gd name="connsiteY12" fmla="*/ 5630311 h 5795027"/>
                <a:gd name="connsiteX13" fmla="*/ 559353 w 4282900"/>
                <a:gd name="connsiteY13" fmla="*/ 4939455 h 5795027"/>
                <a:gd name="connsiteX14" fmla="*/ 0 w 4282900"/>
                <a:gd name="connsiteY14" fmla="*/ 3746068 h 5795027"/>
                <a:gd name="connsiteX15" fmla="*/ 0 w 4282900"/>
                <a:gd name="connsiteY15" fmla="*/ 3441681 h 5795027"/>
                <a:gd name="connsiteX16" fmla="*/ 0 w 4282900"/>
                <a:gd name="connsiteY16" fmla="*/ 3042471 h 5795027"/>
                <a:gd name="connsiteX17" fmla="*/ 0 w 4282900"/>
                <a:gd name="connsiteY17" fmla="*/ 2752557 h 5795027"/>
                <a:gd name="connsiteX18" fmla="*/ 0 w 4282900"/>
                <a:gd name="connsiteY18" fmla="*/ 2231503 h 5795027"/>
                <a:gd name="connsiteX19" fmla="*/ 0 w 4282900"/>
                <a:gd name="connsiteY19" fmla="*/ 2048959 h 5795027"/>
                <a:gd name="connsiteX20" fmla="*/ 559354 w 4282900"/>
                <a:gd name="connsiteY20" fmla="*/ 855573 h 5795027"/>
                <a:gd name="connsiteX21" fmla="*/ 1950071 w 4282900"/>
                <a:gd name="connsiteY21" fmla="*/ 164715 h 5795027"/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2976290 w 4282900"/>
                <a:gd name="connsiteY2" fmla="*/ 524033 h 5795027"/>
                <a:gd name="connsiteX3" fmla="*/ 3723546 w 4282900"/>
                <a:gd name="connsiteY3" fmla="*/ 855573 h 5795027"/>
                <a:gd name="connsiteX4" fmla="*/ 4282900 w 4282900"/>
                <a:gd name="connsiteY4" fmla="*/ 2048959 h 5795027"/>
                <a:gd name="connsiteX5" fmla="*/ 4282900 w 4282900"/>
                <a:gd name="connsiteY5" fmla="*/ 2231503 h 5795027"/>
                <a:gd name="connsiteX6" fmla="*/ 4282900 w 4282900"/>
                <a:gd name="connsiteY6" fmla="*/ 2752557 h 5795027"/>
                <a:gd name="connsiteX7" fmla="*/ 4282900 w 4282900"/>
                <a:gd name="connsiteY7" fmla="*/ 3042471 h 5795027"/>
                <a:gd name="connsiteX8" fmla="*/ 4282900 w 4282900"/>
                <a:gd name="connsiteY8" fmla="*/ 3441681 h 5795027"/>
                <a:gd name="connsiteX9" fmla="*/ 4282900 w 4282900"/>
                <a:gd name="connsiteY9" fmla="*/ 3746068 h 5795027"/>
                <a:gd name="connsiteX10" fmla="*/ 3723546 w 4282900"/>
                <a:gd name="connsiteY10" fmla="*/ 4939455 h 5795027"/>
                <a:gd name="connsiteX11" fmla="*/ 2332829 w 4282900"/>
                <a:gd name="connsiteY11" fmla="*/ 5630311 h 5795027"/>
                <a:gd name="connsiteX12" fmla="*/ 2137940 w 4282900"/>
                <a:gd name="connsiteY12" fmla="*/ 5795027 h 5795027"/>
                <a:gd name="connsiteX13" fmla="*/ 1950069 w 4282900"/>
                <a:gd name="connsiteY13" fmla="*/ 5630311 h 5795027"/>
                <a:gd name="connsiteX14" fmla="*/ 559353 w 4282900"/>
                <a:gd name="connsiteY14" fmla="*/ 4939455 h 5795027"/>
                <a:gd name="connsiteX15" fmla="*/ 0 w 4282900"/>
                <a:gd name="connsiteY15" fmla="*/ 3746068 h 5795027"/>
                <a:gd name="connsiteX16" fmla="*/ 0 w 4282900"/>
                <a:gd name="connsiteY16" fmla="*/ 3441681 h 5795027"/>
                <a:gd name="connsiteX17" fmla="*/ 0 w 4282900"/>
                <a:gd name="connsiteY17" fmla="*/ 3042471 h 5795027"/>
                <a:gd name="connsiteX18" fmla="*/ 0 w 4282900"/>
                <a:gd name="connsiteY18" fmla="*/ 2752557 h 5795027"/>
                <a:gd name="connsiteX19" fmla="*/ 0 w 4282900"/>
                <a:gd name="connsiteY19" fmla="*/ 2231503 h 5795027"/>
                <a:gd name="connsiteX20" fmla="*/ 0 w 4282900"/>
                <a:gd name="connsiteY20" fmla="*/ 2048959 h 5795027"/>
                <a:gd name="connsiteX21" fmla="*/ 559354 w 4282900"/>
                <a:gd name="connsiteY21" fmla="*/ 855573 h 5795027"/>
                <a:gd name="connsiteX22" fmla="*/ 1950071 w 4282900"/>
                <a:gd name="connsiteY22" fmla="*/ 164715 h 5795027"/>
                <a:gd name="connsiteX23" fmla="*/ 2144960 w 4282900"/>
                <a:gd name="connsiteY23" fmla="*/ 0 h 5795027"/>
                <a:gd name="connsiteX0" fmla="*/ 3723546 w 4282900"/>
                <a:gd name="connsiteY0" fmla="*/ 855573 h 5795027"/>
                <a:gd name="connsiteX1" fmla="*/ 4282900 w 4282900"/>
                <a:gd name="connsiteY1" fmla="*/ 2048959 h 5795027"/>
                <a:gd name="connsiteX2" fmla="*/ 4282900 w 4282900"/>
                <a:gd name="connsiteY2" fmla="*/ 2231503 h 5795027"/>
                <a:gd name="connsiteX3" fmla="*/ 4282900 w 4282900"/>
                <a:gd name="connsiteY3" fmla="*/ 2752557 h 5795027"/>
                <a:gd name="connsiteX4" fmla="*/ 4282900 w 4282900"/>
                <a:gd name="connsiteY4" fmla="*/ 3042471 h 5795027"/>
                <a:gd name="connsiteX5" fmla="*/ 4282900 w 4282900"/>
                <a:gd name="connsiteY5" fmla="*/ 3441681 h 5795027"/>
                <a:gd name="connsiteX6" fmla="*/ 4282900 w 4282900"/>
                <a:gd name="connsiteY6" fmla="*/ 3746068 h 5795027"/>
                <a:gd name="connsiteX7" fmla="*/ 3723546 w 4282900"/>
                <a:gd name="connsiteY7" fmla="*/ 4939455 h 5795027"/>
                <a:gd name="connsiteX8" fmla="*/ 2332829 w 4282900"/>
                <a:gd name="connsiteY8" fmla="*/ 5630311 h 5795027"/>
                <a:gd name="connsiteX9" fmla="*/ 2137940 w 4282900"/>
                <a:gd name="connsiteY9" fmla="*/ 5795027 h 5795027"/>
                <a:gd name="connsiteX10" fmla="*/ 1950069 w 4282900"/>
                <a:gd name="connsiteY10" fmla="*/ 5630311 h 5795027"/>
                <a:gd name="connsiteX11" fmla="*/ 559353 w 4282900"/>
                <a:gd name="connsiteY11" fmla="*/ 4939455 h 5795027"/>
                <a:gd name="connsiteX12" fmla="*/ 0 w 4282900"/>
                <a:gd name="connsiteY12" fmla="*/ 3746068 h 5795027"/>
                <a:gd name="connsiteX13" fmla="*/ 0 w 4282900"/>
                <a:gd name="connsiteY13" fmla="*/ 3441681 h 5795027"/>
                <a:gd name="connsiteX14" fmla="*/ 0 w 4282900"/>
                <a:gd name="connsiteY14" fmla="*/ 3042471 h 5795027"/>
                <a:gd name="connsiteX15" fmla="*/ 0 w 4282900"/>
                <a:gd name="connsiteY15" fmla="*/ 2752557 h 5795027"/>
                <a:gd name="connsiteX16" fmla="*/ 0 w 4282900"/>
                <a:gd name="connsiteY16" fmla="*/ 2231503 h 5795027"/>
                <a:gd name="connsiteX17" fmla="*/ 0 w 4282900"/>
                <a:gd name="connsiteY17" fmla="*/ 2048959 h 5795027"/>
                <a:gd name="connsiteX18" fmla="*/ 559354 w 4282900"/>
                <a:gd name="connsiteY18" fmla="*/ 855573 h 5795027"/>
                <a:gd name="connsiteX19" fmla="*/ 1950071 w 4282900"/>
                <a:gd name="connsiteY19" fmla="*/ 164715 h 5795027"/>
                <a:gd name="connsiteX20" fmla="*/ 2144960 w 4282900"/>
                <a:gd name="connsiteY20" fmla="*/ 0 h 5795027"/>
                <a:gd name="connsiteX21" fmla="*/ 2332832 w 4282900"/>
                <a:gd name="connsiteY21" fmla="*/ 164715 h 5795027"/>
                <a:gd name="connsiteX22" fmla="*/ 2976290 w 4282900"/>
                <a:gd name="connsiteY22" fmla="*/ 524033 h 5795027"/>
                <a:gd name="connsiteX23" fmla="*/ 3888635 w 4282900"/>
                <a:gd name="connsiteY23" fmla="*/ 1020662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2976290 w 4282900"/>
                <a:gd name="connsiteY21" fmla="*/ 524033 h 5795027"/>
                <a:gd name="connsiteX22" fmla="*/ 3888635 w 4282900"/>
                <a:gd name="connsiteY22" fmla="*/ 1020662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2976290 w 4282900"/>
                <a:gd name="connsiteY21" fmla="*/ 524033 h 5795027"/>
                <a:gd name="connsiteX0" fmla="*/ 4282900 w 4282900"/>
                <a:gd name="connsiteY0" fmla="*/ 2231503 h 5795027"/>
                <a:gd name="connsiteX1" fmla="*/ 4282900 w 4282900"/>
                <a:gd name="connsiteY1" fmla="*/ 2752557 h 5795027"/>
                <a:gd name="connsiteX2" fmla="*/ 4282900 w 4282900"/>
                <a:gd name="connsiteY2" fmla="*/ 3042471 h 5795027"/>
                <a:gd name="connsiteX3" fmla="*/ 4282900 w 4282900"/>
                <a:gd name="connsiteY3" fmla="*/ 3441681 h 5795027"/>
                <a:gd name="connsiteX4" fmla="*/ 4282900 w 4282900"/>
                <a:gd name="connsiteY4" fmla="*/ 3746068 h 5795027"/>
                <a:gd name="connsiteX5" fmla="*/ 3723546 w 4282900"/>
                <a:gd name="connsiteY5" fmla="*/ 4939455 h 5795027"/>
                <a:gd name="connsiteX6" fmla="*/ 2332829 w 4282900"/>
                <a:gd name="connsiteY6" fmla="*/ 5630311 h 5795027"/>
                <a:gd name="connsiteX7" fmla="*/ 2137940 w 4282900"/>
                <a:gd name="connsiteY7" fmla="*/ 5795027 h 5795027"/>
                <a:gd name="connsiteX8" fmla="*/ 1950069 w 4282900"/>
                <a:gd name="connsiteY8" fmla="*/ 5630311 h 5795027"/>
                <a:gd name="connsiteX9" fmla="*/ 559353 w 4282900"/>
                <a:gd name="connsiteY9" fmla="*/ 4939455 h 5795027"/>
                <a:gd name="connsiteX10" fmla="*/ 0 w 4282900"/>
                <a:gd name="connsiteY10" fmla="*/ 3746068 h 5795027"/>
                <a:gd name="connsiteX11" fmla="*/ 0 w 4282900"/>
                <a:gd name="connsiteY11" fmla="*/ 3441681 h 5795027"/>
                <a:gd name="connsiteX12" fmla="*/ 0 w 4282900"/>
                <a:gd name="connsiteY12" fmla="*/ 3042471 h 5795027"/>
                <a:gd name="connsiteX13" fmla="*/ 0 w 4282900"/>
                <a:gd name="connsiteY13" fmla="*/ 2752557 h 5795027"/>
                <a:gd name="connsiteX14" fmla="*/ 0 w 4282900"/>
                <a:gd name="connsiteY14" fmla="*/ 2231503 h 5795027"/>
                <a:gd name="connsiteX15" fmla="*/ 0 w 4282900"/>
                <a:gd name="connsiteY15" fmla="*/ 2048959 h 5795027"/>
                <a:gd name="connsiteX16" fmla="*/ 559354 w 4282900"/>
                <a:gd name="connsiteY16" fmla="*/ 855573 h 5795027"/>
                <a:gd name="connsiteX17" fmla="*/ 1950071 w 4282900"/>
                <a:gd name="connsiteY17" fmla="*/ 164715 h 5795027"/>
                <a:gd name="connsiteX18" fmla="*/ 2144960 w 4282900"/>
                <a:gd name="connsiteY18" fmla="*/ 0 h 5795027"/>
                <a:gd name="connsiteX19" fmla="*/ 2332832 w 4282900"/>
                <a:gd name="connsiteY19" fmla="*/ 164715 h 5795027"/>
                <a:gd name="connsiteX20" fmla="*/ 2976290 w 4282900"/>
                <a:gd name="connsiteY20" fmla="*/ 524033 h 5795027"/>
                <a:gd name="connsiteX0" fmla="*/ 4282900 w 4282900"/>
                <a:gd name="connsiteY0" fmla="*/ 2752557 h 5795027"/>
                <a:gd name="connsiteX1" fmla="*/ 4282900 w 4282900"/>
                <a:gd name="connsiteY1" fmla="*/ 3042471 h 5795027"/>
                <a:gd name="connsiteX2" fmla="*/ 4282900 w 4282900"/>
                <a:gd name="connsiteY2" fmla="*/ 3441681 h 5795027"/>
                <a:gd name="connsiteX3" fmla="*/ 4282900 w 4282900"/>
                <a:gd name="connsiteY3" fmla="*/ 3746068 h 5795027"/>
                <a:gd name="connsiteX4" fmla="*/ 3723546 w 4282900"/>
                <a:gd name="connsiteY4" fmla="*/ 4939455 h 5795027"/>
                <a:gd name="connsiteX5" fmla="*/ 2332829 w 4282900"/>
                <a:gd name="connsiteY5" fmla="*/ 5630311 h 5795027"/>
                <a:gd name="connsiteX6" fmla="*/ 2137940 w 4282900"/>
                <a:gd name="connsiteY6" fmla="*/ 5795027 h 5795027"/>
                <a:gd name="connsiteX7" fmla="*/ 1950069 w 4282900"/>
                <a:gd name="connsiteY7" fmla="*/ 5630311 h 5795027"/>
                <a:gd name="connsiteX8" fmla="*/ 559353 w 4282900"/>
                <a:gd name="connsiteY8" fmla="*/ 4939455 h 5795027"/>
                <a:gd name="connsiteX9" fmla="*/ 0 w 4282900"/>
                <a:gd name="connsiteY9" fmla="*/ 3746068 h 5795027"/>
                <a:gd name="connsiteX10" fmla="*/ 0 w 4282900"/>
                <a:gd name="connsiteY10" fmla="*/ 3441681 h 5795027"/>
                <a:gd name="connsiteX11" fmla="*/ 0 w 4282900"/>
                <a:gd name="connsiteY11" fmla="*/ 3042471 h 5795027"/>
                <a:gd name="connsiteX12" fmla="*/ 0 w 4282900"/>
                <a:gd name="connsiteY12" fmla="*/ 2752557 h 5795027"/>
                <a:gd name="connsiteX13" fmla="*/ 0 w 4282900"/>
                <a:gd name="connsiteY13" fmla="*/ 2231503 h 5795027"/>
                <a:gd name="connsiteX14" fmla="*/ 0 w 4282900"/>
                <a:gd name="connsiteY14" fmla="*/ 2048959 h 5795027"/>
                <a:gd name="connsiteX15" fmla="*/ 559354 w 4282900"/>
                <a:gd name="connsiteY15" fmla="*/ 855573 h 5795027"/>
                <a:gd name="connsiteX16" fmla="*/ 1950071 w 4282900"/>
                <a:gd name="connsiteY16" fmla="*/ 164715 h 5795027"/>
                <a:gd name="connsiteX17" fmla="*/ 2144960 w 4282900"/>
                <a:gd name="connsiteY17" fmla="*/ 0 h 5795027"/>
                <a:gd name="connsiteX18" fmla="*/ 2332832 w 4282900"/>
                <a:gd name="connsiteY18" fmla="*/ 164715 h 5795027"/>
                <a:gd name="connsiteX19" fmla="*/ 2976290 w 4282900"/>
                <a:gd name="connsiteY19" fmla="*/ 524033 h 5795027"/>
                <a:gd name="connsiteX0" fmla="*/ 4282900 w 4282900"/>
                <a:gd name="connsiteY0" fmla="*/ 3042471 h 5795027"/>
                <a:gd name="connsiteX1" fmla="*/ 4282900 w 4282900"/>
                <a:gd name="connsiteY1" fmla="*/ 3441681 h 5795027"/>
                <a:gd name="connsiteX2" fmla="*/ 4282900 w 4282900"/>
                <a:gd name="connsiteY2" fmla="*/ 3746068 h 5795027"/>
                <a:gd name="connsiteX3" fmla="*/ 3723546 w 4282900"/>
                <a:gd name="connsiteY3" fmla="*/ 4939455 h 5795027"/>
                <a:gd name="connsiteX4" fmla="*/ 2332829 w 4282900"/>
                <a:gd name="connsiteY4" fmla="*/ 5630311 h 5795027"/>
                <a:gd name="connsiteX5" fmla="*/ 2137940 w 4282900"/>
                <a:gd name="connsiteY5" fmla="*/ 5795027 h 5795027"/>
                <a:gd name="connsiteX6" fmla="*/ 1950069 w 4282900"/>
                <a:gd name="connsiteY6" fmla="*/ 5630311 h 5795027"/>
                <a:gd name="connsiteX7" fmla="*/ 559353 w 4282900"/>
                <a:gd name="connsiteY7" fmla="*/ 4939455 h 5795027"/>
                <a:gd name="connsiteX8" fmla="*/ 0 w 4282900"/>
                <a:gd name="connsiteY8" fmla="*/ 3746068 h 5795027"/>
                <a:gd name="connsiteX9" fmla="*/ 0 w 4282900"/>
                <a:gd name="connsiteY9" fmla="*/ 3441681 h 5795027"/>
                <a:gd name="connsiteX10" fmla="*/ 0 w 4282900"/>
                <a:gd name="connsiteY10" fmla="*/ 3042471 h 5795027"/>
                <a:gd name="connsiteX11" fmla="*/ 0 w 4282900"/>
                <a:gd name="connsiteY11" fmla="*/ 2752557 h 5795027"/>
                <a:gd name="connsiteX12" fmla="*/ 0 w 4282900"/>
                <a:gd name="connsiteY12" fmla="*/ 2231503 h 5795027"/>
                <a:gd name="connsiteX13" fmla="*/ 0 w 4282900"/>
                <a:gd name="connsiteY13" fmla="*/ 2048959 h 5795027"/>
                <a:gd name="connsiteX14" fmla="*/ 559354 w 4282900"/>
                <a:gd name="connsiteY14" fmla="*/ 855573 h 5795027"/>
                <a:gd name="connsiteX15" fmla="*/ 1950071 w 4282900"/>
                <a:gd name="connsiteY15" fmla="*/ 164715 h 5795027"/>
                <a:gd name="connsiteX16" fmla="*/ 2144960 w 4282900"/>
                <a:gd name="connsiteY16" fmla="*/ 0 h 5795027"/>
                <a:gd name="connsiteX17" fmla="*/ 2332832 w 4282900"/>
                <a:gd name="connsiteY17" fmla="*/ 164715 h 5795027"/>
                <a:gd name="connsiteX18" fmla="*/ 2976290 w 4282900"/>
                <a:gd name="connsiteY18" fmla="*/ 524033 h 5795027"/>
                <a:gd name="connsiteX0" fmla="*/ 4282900 w 4282900"/>
                <a:gd name="connsiteY0" fmla="*/ 3441681 h 5795027"/>
                <a:gd name="connsiteX1" fmla="*/ 4282900 w 4282900"/>
                <a:gd name="connsiteY1" fmla="*/ 3746068 h 5795027"/>
                <a:gd name="connsiteX2" fmla="*/ 3723546 w 4282900"/>
                <a:gd name="connsiteY2" fmla="*/ 4939455 h 5795027"/>
                <a:gd name="connsiteX3" fmla="*/ 2332829 w 4282900"/>
                <a:gd name="connsiteY3" fmla="*/ 5630311 h 5795027"/>
                <a:gd name="connsiteX4" fmla="*/ 2137940 w 4282900"/>
                <a:gd name="connsiteY4" fmla="*/ 5795027 h 5795027"/>
                <a:gd name="connsiteX5" fmla="*/ 1950069 w 4282900"/>
                <a:gd name="connsiteY5" fmla="*/ 5630311 h 5795027"/>
                <a:gd name="connsiteX6" fmla="*/ 559353 w 4282900"/>
                <a:gd name="connsiteY6" fmla="*/ 4939455 h 5795027"/>
                <a:gd name="connsiteX7" fmla="*/ 0 w 4282900"/>
                <a:gd name="connsiteY7" fmla="*/ 3746068 h 5795027"/>
                <a:gd name="connsiteX8" fmla="*/ 0 w 4282900"/>
                <a:gd name="connsiteY8" fmla="*/ 3441681 h 5795027"/>
                <a:gd name="connsiteX9" fmla="*/ 0 w 4282900"/>
                <a:gd name="connsiteY9" fmla="*/ 3042471 h 5795027"/>
                <a:gd name="connsiteX10" fmla="*/ 0 w 4282900"/>
                <a:gd name="connsiteY10" fmla="*/ 2752557 h 5795027"/>
                <a:gd name="connsiteX11" fmla="*/ 0 w 4282900"/>
                <a:gd name="connsiteY11" fmla="*/ 2231503 h 5795027"/>
                <a:gd name="connsiteX12" fmla="*/ 0 w 4282900"/>
                <a:gd name="connsiteY12" fmla="*/ 2048959 h 5795027"/>
                <a:gd name="connsiteX13" fmla="*/ 559354 w 4282900"/>
                <a:gd name="connsiteY13" fmla="*/ 855573 h 5795027"/>
                <a:gd name="connsiteX14" fmla="*/ 1950071 w 4282900"/>
                <a:gd name="connsiteY14" fmla="*/ 164715 h 5795027"/>
                <a:gd name="connsiteX15" fmla="*/ 2144960 w 4282900"/>
                <a:gd name="connsiteY15" fmla="*/ 0 h 5795027"/>
                <a:gd name="connsiteX16" fmla="*/ 2332832 w 4282900"/>
                <a:gd name="connsiteY16" fmla="*/ 164715 h 5795027"/>
                <a:gd name="connsiteX17" fmla="*/ 2976290 w 4282900"/>
                <a:gd name="connsiteY17" fmla="*/ 524033 h 5795027"/>
                <a:gd name="connsiteX0" fmla="*/ 4282900 w 4282900"/>
                <a:gd name="connsiteY0" fmla="*/ 3441681 h 5795027"/>
                <a:gd name="connsiteX1" fmla="*/ 3723546 w 4282900"/>
                <a:gd name="connsiteY1" fmla="*/ 4939455 h 5795027"/>
                <a:gd name="connsiteX2" fmla="*/ 2332829 w 4282900"/>
                <a:gd name="connsiteY2" fmla="*/ 5630311 h 5795027"/>
                <a:gd name="connsiteX3" fmla="*/ 2137940 w 4282900"/>
                <a:gd name="connsiteY3" fmla="*/ 5795027 h 5795027"/>
                <a:gd name="connsiteX4" fmla="*/ 1950069 w 4282900"/>
                <a:gd name="connsiteY4" fmla="*/ 5630311 h 5795027"/>
                <a:gd name="connsiteX5" fmla="*/ 559353 w 4282900"/>
                <a:gd name="connsiteY5" fmla="*/ 4939455 h 5795027"/>
                <a:gd name="connsiteX6" fmla="*/ 0 w 4282900"/>
                <a:gd name="connsiteY6" fmla="*/ 3746068 h 5795027"/>
                <a:gd name="connsiteX7" fmla="*/ 0 w 4282900"/>
                <a:gd name="connsiteY7" fmla="*/ 3441681 h 5795027"/>
                <a:gd name="connsiteX8" fmla="*/ 0 w 4282900"/>
                <a:gd name="connsiteY8" fmla="*/ 3042471 h 5795027"/>
                <a:gd name="connsiteX9" fmla="*/ 0 w 4282900"/>
                <a:gd name="connsiteY9" fmla="*/ 2752557 h 5795027"/>
                <a:gd name="connsiteX10" fmla="*/ 0 w 4282900"/>
                <a:gd name="connsiteY10" fmla="*/ 2231503 h 5795027"/>
                <a:gd name="connsiteX11" fmla="*/ 0 w 4282900"/>
                <a:gd name="connsiteY11" fmla="*/ 2048959 h 5795027"/>
                <a:gd name="connsiteX12" fmla="*/ 559354 w 4282900"/>
                <a:gd name="connsiteY12" fmla="*/ 855573 h 5795027"/>
                <a:gd name="connsiteX13" fmla="*/ 1950071 w 4282900"/>
                <a:gd name="connsiteY13" fmla="*/ 164715 h 5795027"/>
                <a:gd name="connsiteX14" fmla="*/ 2144960 w 4282900"/>
                <a:gd name="connsiteY14" fmla="*/ 0 h 5795027"/>
                <a:gd name="connsiteX15" fmla="*/ 2332832 w 4282900"/>
                <a:gd name="connsiteY15" fmla="*/ 164715 h 5795027"/>
                <a:gd name="connsiteX16" fmla="*/ 2976290 w 4282900"/>
                <a:gd name="connsiteY16" fmla="*/ 524033 h 5795027"/>
                <a:gd name="connsiteX0" fmla="*/ 3723546 w 3723546"/>
                <a:gd name="connsiteY0" fmla="*/ 4939455 h 5795027"/>
                <a:gd name="connsiteX1" fmla="*/ 2332829 w 3723546"/>
                <a:gd name="connsiteY1" fmla="*/ 5630311 h 5795027"/>
                <a:gd name="connsiteX2" fmla="*/ 2137940 w 3723546"/>
                <a:gd name="connsiteY2" fmla="*/ 5795027 h 5795027"/>
                <a:gd name="connsiteX3" fmla="*/ 1950069 w 3723546"/>
                <a:gd name="connsiteY3" fmla="*/ 5630311 h 5795027"/>
                <a:gd name="connsiteX4" fmla="*/ 559353 w 3723546"/>
                <a:gd name="connsiteY4" fmla="*/ 4939455 h 5795027"/>
                <a:gd name="connsiteX5" fmla="*/ 0 w 3723546"/>
                <a:gd name="connsiteY5" fmla="*/ 3746068 h 5795027"/>
                <a:gd name="connsiteX6" fmla="*/ 0 w 3723546"/>
                <a:gd name="connsiteY6" fmla="*/ 3441681 h 5795027"/>
                <a:gd name="connsiteX7" fmla="*/ 0 w 3723546"/>
                <a:gd name="connsiteY7" fmla="*/ 3042471 h 5795027"/>
                <a:gd name="connsiteX8" fmla="*/ 0 w 3723546"/>
                <a:gd name="connsiteY8" fmla="*/ 2752557 h 5795027"/>
                <a:gd name="connsiteX9" fmla="*/ 0 w 3723546"/>
                <a:gd name="connsiteY9" fmla="*/ 2231503 h 5795027"/>
                <a:gd name="connsiteX10" fmla="*/ 0 w 3723546"/>
                <a:gd name="connsiteY10" fmla="*/ 2048959 h 5795027"/>
                <a:gd name="connsiteX11" fmla="*/ 559354 w 3723546"/>
                <a:gd name="connsiteY11" fmla="*/ 855573 h 5795027"/>
                <a:gd name="connsiteX12" fmla="*/ 1950071 w 3723546"/>
                <a:gd name="connsiteY12" fmla="*/ 164715 h 5795027"/>
                <a:gd name="connsiteX13" fmla="*/ 2144960 w 3723546"/>
                <a:gd name="connsiteY13" fmla="*/ 0 h 5795027"/>
                <a:gd name="connsiteX14" fmla="*/ 2332832 w 3723546"/>
                <a:gd name="connsiteY14" fmla="*/ 164715 h 5795027"/>
                <a:gd name="connsiteX15" fmla="*/ 2976290 w 3723546"/>
                <a:gd name="connsiteY15" fmla="*/ 524033 h 5795027"/>
                <a:gd name="connsiteX0" fmla="*/ 3723546 w 3723546"/>
                <a:gd name="connsiteY0" fmla="*/ 4939455 h 5795027"/>
                <a:gd name="connsiteX1" fmla="*/ 2989878 w 3723546"/>
                <a:gd name="connsiteY1" fmla="*/ 5266109 h 5795027"/>
                <a:gd name="connsiteX2" fmla="*/ 2332829 w 3723546"/>
                <a:gd name="connsiteY2" fmla="*/ 5630311 h 5795027"/>
                <a:gd name="connsiteX3" fmla="*/ 2137940 w 3723546"/>
                <a:gd name="connsiteY3" fmla="*/ 5795027 h 5795027"/>
                <a:gd name="connsiteX4" fmla="*/ 1950069 w 3723546"/>
                <a:gd name="connsiteY4" fmla="*/ 5630311 h 5795027"/>
                <a:gd name="connsiteX5" fmla="*/ 559353 w 3723546"/>
                <a:gd name="connsiteY5" fmla="*/ 4939455 h 5795027"/>
                <a:gd name="connsiteX6" fmla="*/ 0 w 3723546"/>
                <a:gd name="connsiteY6" fmla="*/ 3746068 h 5795027"/>
                <a:gd name="connsiteX7" fmla="*/ 0 w 3723546"/>
                <a:gd name="connsiteY7" fmla="*/ 3441681 h 5795027"/>
                <a:gd name="connsiteX8" fmla="*/ 0 w 3723546"/>
                <a:gd name="connsiteY8" fmla="*/ 3042471 h 5795027"/>
                <a:gd name="connsiteX9" fmla="*/ 0 w 3723546"/>
                <a:gd name="connsiteY9" fmla="*/ 2752557 h 5795027"/>
                <a:gd name="connsiteX10" fmla="*/ 0 w 3723546"/>
                <a:gd name="connsiteY10" fmla="*/ 2231503 h 5795027"/>
                <a:gd name="connsiteX11" fmla="*/ 0 w 3723546"/>
                <a:gd name="connsiteY11" fmla="*/ 2048959 h 5795027"/>
                <a:gd name="connsiteX12" fmla="*/ 559354 w 3723546"/>
                <a:gd name="connsiteY12" fmla="*/ 855573 h 5795027"/>
                <a:gd name="connsiteX13" fmla="*/ 1950071 w 3723546"/>
                <a:gd name="connsiteY13" fmla="*/ 164715 h 5795027"/>
                <a:gd name="connsiteX14" fmla="*/ 2144960 w 3723546"/>
                <a:gd name="connsiteY14" fmla="*/ 0 h 5795027"/>
                <a:gd name="connsiteX15" fmla="*/ 2332832 w 3723546"/>
                <a:gd name="connsiteY15" fmla="*/ 164715 h 5795027"/>
                <a:gd name="connsiteX16" fmla="*/ 2976290 w 3723546"/>
                <a:gd name="connsiteY16" fmla="*/ 524033 h 5795027"/>
                <a:gd name="connsiteX0" fmla="*/ 2989878 w 2989878"/>
                <a:gd name="connsiteY0" fmla="*/ 5266109 h 5795027"/>
                <a:gd name="connsiteX1" fmla="*/ 2332829 w 2989878"/>
                <a:gd name="connsiteY1" fmla="*/ 5630311 h 5795027"/>
                <a:gd name="connsiteX2" fmla="*/ 2137940 w 2989878"/>
                <a:gd name="connsiteY2" fmla="*/ 5795027 h 5795027"/>
                <a:gd name="connsiteX3" fmla="*/ 1950069 w 2989878"/>
                <a:gd name="connsiteY3" fmla="*/ 5630311 h 5795027"/>
                <a:gd name="connsiteX4" fmla="*/ 559353 w 2989878"/>
                <a:gd name="connsiteY4" fmla="*/ 4939455 h 5795027"/>
                <a:gd name="connsiteX5" fmla="*/ 0 w 2989878"/>
                <a:gd name="connsiteY5" fmla="*/ 3746068 h 5795027"/>
                <a:gd name="connsiteX6" fmla="*/ 0 w 2989878"/>
                <a:gd name="connsiteY6" fmla="*/ 3441681 h 5795027"/>
                <a:gd name="connsiteX7" fmla="*/ 0 w 2989878"/>
                <a:gd name="connsiteY7" fmla="*/ 3042471 h 5795027"/>
                <a:gd name="connsiteX8" fmla="*/ 0 w 2989878"/>
                <a:gd name="connsiteY8" fmla="*/ 2752557 h 5795027"/>
                <a:gd name="connsiteX9" fmla="*/ 0 w 2989878"/>
                <a:gd name="connsiteY9" fmla="*/ 2231503 h 5795027"/>
                <a:gd name="connsiteX10" fmla="*/ 0 w 2989878"/>
                <a:gd name="connsiteY10" fmla="*/ 2048959 h 5795027"/>
                <a:gd name="connsiteX11" fmla="*/ 559354 w 2989878"/>
                <a:gd name="connsiteY11" fmla="*/ 855573 h 5795027"/>
                <a:gd name="connsiteX12" fmla="*/ 1950071 w 2989878"/>
                <a:gd name="connsiteY12" fmla="*/ 164715 h 5795027"/>
                <a:gd name="connsiteX13" fmla="*/ 2144960 w 2989878"/>
                <a:gd name="connsiteY13" fmla="*/ 0 h 5795027"/>
                <a:gd name="connsiteX14" fmla="*/ 2332832 w 2989878"/>
                <a:gd name="connsiteY14" fmla="*/ 164715 h 5795027"/>
                <a:gd name="connsiteX15" fmla="*/ 2976290 w 2989878"/>
                <a:gd name="connsiteY15" fmla="*/ 524033 h 5795027"/>
                <a:gd name="connsiteX0" fmla="*/ 2989878 w 2989878"/>
                <a:gd name="connsiteY0" fmla="*/ 5266109 h 5795027"/>
                <a:gd name="connsiteX1" fmla="*/ 2332829 w 2989878"/>
                <a:gd name="connsiteY1" fmla="*/ 5630311 h 5795027"/>
                <a:gd name="connsiteX2" fmla="*/ 2137940 w 2989878"/>
                <a:gd name="connsiteY2" fmla="*/ 5795027 h 5795027"/>
                <a:gd name="connsiteX3" fmla="*/ 1950069 w 2989878"/>
                <a:gd name="connsiteY3" fmla="*/ 5630311 h 5795027"/>
                <a:gd name="connsiteX4" fmla="*/ 559353 w 2989878"/>
                <a:gd name="connsiteY4" fmla="*/ 4939455 h 5795027"/>
                <a:gd name="connsiteX5" fmla="*/ 0 w 2989878"/>
                <a:gd name="connsiteY5" fmla="*/ 3746068 h 5795027"/>
                <a:gd name="connsiteX6" fmla="*/ 0 w 2989878"/>
                <a:gd name="connsiteY6" fmla="*/ 3441681 h 5795027"/>
                <a:gd name="connsiteX7" fmla="*/ 0 w 2989878"/>
                <a:gd name="connsiteY7" fmla="*/ 3042471 h 5795027"/>
                <a:gd name="connsiteX8" fmla="*/ 0 w 2989878"/>
                <a:gd name="connsiteY8" fmla="*/ 2752557 h 5795027"/>
                <a:gd name="connsiteX9" fmla="*/ 0 w 2989878"/>
                <a:gd name="connsiteY9" fmla="*/ 2231503 h 5795027"/>
                <a:gd name="connsiteX10" fmla="*/ 0 w 2989878"/>
                <a:gd name="connsiteY10" fmla="*/ 2048959 h 5795027"/>
                <a:gd name="connsiteX11" fmla="*/ 559354 w 2989878"/>
                <a:gd name="connsiteY11" fmla="*/ 855573 h 5795027"/>
                <a:gd name="connsiteX12" fmla="*/ 1950071 w 2989878"/>
                <a:gd name="connsiteY12" fmla="*/ 164715 h 5795027"/>
                <a:gd name="connsiteX13" fmla="*/ 2144960 w 2989878"/>
                <a:gd name="connsiteY13" fmla="*/ 0 h 5795027"/>
                <a:gd name="connsiteX14" fmla="*/ 2332832 w 2989878"/>
                <a:gd name="connsiteY14" fmla="*/ 164715 h 5795027"/>
                <a:gd name="connsiteX15" fmla="*/ 2976290 w 2989878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87296"/>
                <a:gd name="connsiteY0" fmla="*/ 5266109 h 5795027"/>
                <a:gd name="connsiteX1" fmla="*/ 2332829 w 2987296"/>
                <a:gd name="connsiteY1" fmla="*/ 5630311 h 5795027"/>
                <a:gd name="connsiteX2" fmla="*/ 2137940 w 2987296"/>
                <a:gd name="connsiteY2" fmla="*/ 5795027 h 5795027"/>
                <a:gd name="connsiteX3" fmla="*/ 1950069 w 2987296"/>
                <a:gd name="connsiteY3" fmla="*/ 5630311 h 5795027"/>
                <a:gd name="connsiteX4" fmla="*/ 559353 w 2987296"/>
                <a:gd name="connsiteY4" fmla="*/ 4939455 h 5795027"/>
                <a:gd name="connsiteX5" fmla="*/ 0 w 2987296"/>
                <a:gd name="connsiteY5" fmla="*/ 3746068 h 5795027"/>
                <a:gd name="connsiteX6" fmla="*/ 0 w 2987296"/>
                <a:gd name="connsiteY6" fmla="*/ 3441681 h 5795027"/>
                <a:gd name="connsiteX7" fmla="*/ 0 w 2987296"/>
                <a:gd name="connsiteY7" fmla="*/ 3042471 h 5795027"/>
                <a:gd name="connsiteX8" fmla="*/ 0 w 2987296"/>
                <a:gd name="connsiteY8" fmla="*/ 2752557 h 5795027"/>
                <a:gd name="connsiteX9" fmla="*/ 0 w 2987296"/>
                <a:gd name="connsiteY9" fmla="*/ 2231503 h 5795027"/>
                <a:gd name="connsiteX10" fmla="*/ 0 w 2987296"/>
                <a:gd name="connsiteY10" fmla="*/ 2048959 h 5795027"/>
                <a:gd name="connsiteX11" fmla="*/ 559354 w 2987296"/>
                <a:gd name="connsiteY11" fmla="*/ 855573 h 5795027"/>
                <a:gd name="connsiteX12" fmla="*/ 1950071 w 2987296"/>
                <a:gd name="connsiteY12" fmla="*/ 164715 h 5795027"/>
                <a:gd name="connsiteX13" fmla="*/ 2144960 w 2987296"/>
                <a:gd name="connsiteY13" fmla="*/ 0 h 5795027"/>
                <a:gd name="connsiteX14" fmla="*/ 2332832 w 2987296"/>
                <a:gd name="connsiteY14" fmla="*/ 164715 h 5795027"/>
                <a:gd name="connsiteX15" fmla="*/ 2987296 w 2987296"/>
                <a:gd name="connsiteY15" fmla="*/ 557051 h 57950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987296" h="5795027">
                  <a:moveTo>
                    <a:pt x="2955049" y="5266109"/>
                  </a:moveTo>
                  <a:cubicBezTo>
                    <a:pt x="2737194" y="5332489"/>
                    <a:pt x="2474819" y="5542158"/>
                    <a:pt x="2332829" y="5630311"/>
                  </a:cubicBezTo>
                  <a:lnTo>
                    <a:pt x="2137940" y="5795027"/>
                  </a:lnTo>
                  <a:lnTo>
                    <a:pt x="1950069" y="5630311"/>
                  </a:lnTo>
                  <a:cubicBezTo>
                    <a:pt x="1484225" y="5270318"/>
                    <a:pt x="959280" y="5171158"/>
                    <a:pt x="559353" y="4939455"/>
                  </a:cubicBezTo>
                  <a:cubicBezTo>
                    <a:pt x="174796" y="4670559"/>
                    <a:pt x="0" y="4362177"/>
                    <a:pt x="0" y="3746068"/>
                  </a:cubicBezTo>
                  <a:lnTo>
                    <a:pt x="0" y="3441681"/>
                  </a:lnTo>
                  <a:lnTo>
                    <a:pt x="0" y="3042471"/>
                  </a:lnTo>
                  <a:lnTo>
                    <a:pt x="0" y="2752557"/>
                  </a:lnTo>
                  <a:lnTo>
                    <a:pt x="0" y="2231503"/>
                  </a:lnTo>
                  <a:lnTo>
                    <a:pt x="0" y="2048959"/>
                  </a:lnTo>
                  <a:cubicBezTo>
                    <a:pt x="0" y="1432851"/>
                    <a:pt x="174797" y="1124469"/>
                    <a:pt x="559354" y="855573"/>
                  </a:cubicBezTo>
                  <a:cubicBezTo>
                    <a:pt x="959283" y="623869"/>
                    <a:pt x="1484227" y="524709"/>
                    <a:pt x="1950071" y="164715"/>
                  </a:cubicBezTo>
                  <a:lnTo>
                    <a:pt x="2144960" y="0"/>
                  </a:lnTo>
                  <a:lnTo>
                    <a:pt x="2332832" y="164715"/>
                  </a:lnTo>
                  <a:cubicBezTo>
                    <a:pt x="2471387" y="252054"/>
                    <a:pt x="2755510" y="441908"/>
                    <a:pt x="2987296" y="557051"/>
                  </a:cubicBezTo>
                </a:path>
              </a:pathLst>
            </a:custGeom>
            <a:noFill/>
            <a:ln w="25400" cap="rnd">
              <a:solidFill>
                <a:schemeClr val="bg2">
                  <a:lumMod val="75000"/>
                  <a:alpha val="6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A546BFEE-D3D9-4B18-BA88-49F7C7D266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8186" y="959587"/>
            <a:ext cx="9076329" cy="106427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EA5BD3-1A63-4F94-ADFA-5CA2A414DE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2148186" y="2248257"/>
            <a:ext cx="9076329" cy="3650155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21888E-6FA1-446E-A77C-7D26923F6B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6/12/23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33313F-58CA-4397-A3B4-71B068D1E2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CC6AB3-89E2-4B6A-A5F3-3FB781C1AA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041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87BC2869-B8E0-44C7-801E-BA0C2C1B5E82}"/>
              </a:ext>
            </a:extLst>
          </p:cNvPr>
          <p:cNvGrpSpPr/>
          <p:nvPr/>
        </p:nvGrpSpPr>
        <p:grpSpPr>
          <a:xfrm rot="10800000">
            <a:off x="0" y="1827078"/>
            <a:ext cx="2926300" cy="5030922"/>
            <a:chOff x="9265700" y="2026"/>
            <a:chExt cx="2926300" cy="5030922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BA7CEB8F-94FA-4A87-AA80-066173AA5C57}"/>
                </a:ext>
              </a:extLst>
            </p:cNvPr>
            <p:cNvSpPr/>
            <p:nvPr/>
          </p:nvSpPr>
          <p:spPr>
            <a:xfrm>
              <a:off x="9326904" y="2026"/>
              <a:ext cx="2249810" cy="2294745"/>
            </a:xfrm>
            <a:custGeom>
              <a:avLst/>
              <a:gdLst>
                <a:gd name="connsiteX0" fmla="*/ 49162 w 2249810"/>
                <a:gd name="connsiteY0" fmla="*/ 0 h 2294745"/>
                <a:gd name="connsiteX1" fmla="*/ 2200648 w 2249810"/>
                <a:gd name="connsiteY1" fmla="*/ 0 h 2294745"/>
                <a:gd name="connsiteX2" fmla="*/ 2210105 w 2249810"/>
                <a:gd name="connsiteY2" fmla="*/ 23601 h 2294745"/>
                <a:gd name="connsiteX3" fmla="*/ 2249810 w 2249810"/>
                <a:gd name="connsiteY3" fmla="*/ 326934 h 2294745"/>
                <a:gd name="connsiteX4" fmla="*/ 2249810 w 2249810"/>
                <a:gd name="connsiteY4" fmla="*/ 422824 h 2294745"/>
                <a:gd name="connsiteX5" fmla="*/ 2249810 w 2249810"/>
                <a:gd name="connsiteY5" fmla="*/ 696534 h 2294745"/>
                <a:gd name="connsiteX6" fmla="*/ 2249810 w 2249810"/>
                <a:gd name="connsiteY6" fmla="*/ 848826 h 2294745"/>
                <a:gd name="connsiteX7" fmla="*/ 2249810 w 2249810"/>
                <a:gd name="connsiteY7" fmla="*/ 1058531 h 2294745"/>
                <a:gd name="connsiteX8" fmla="*/ 2249810 w 2249810"/>
                <a:gd name="connsiteY8" fmla="*/ 1218426 h 2294745"/>
                <a:gd name="connsiteX9" fmla="*/ 1955981 w 2249810"/>
                <a:gd name="connsiteY9" fmla="*/ 1845313 h 2294745"/>
                <a:gd name="connsiteX10" fmla="*/ 1225437 w 2249810"/>
                <a:gd name="connsiteY10" fmla="*/ 2208220 h 2294745"/>
                <a:gd name="connsiteX11" fmla="*/ 1123061 w 2249810"/>
                <a:gd name="connsiteY11" fmla="*/ 2294745 h 2294745"/>
                <a:gd name="connsiteX12" fmla="*/ 1024372 w 2249810"/>
                <a:gd name="connsiteY12" fmla="*/ 2208220 h 2294745"/>
                <a:gd name="connsiteX13" fmla="*/ 293828 w 2249810"/>
                <a:gd name="connsiteY13" fmla="*/ 1845313 h 2294745"/>
                <a:gd name="connsiteX14" fmla="*/ 0 w 2249810"/>
                <a:gd name="connsiteY14" fmla="*/ 1218426 h 2294745"/>
                <a:gd name="connsiteX15" fmla="*/ 0 w 2249810"/>
                <a:gd name="connsiteY15" fmla="*/ 1058531 h 2294745"/>
                <a:gd name="connsiteX16" fmla="*/ 0 w 2249810"/>
                <a:gd name="connsiteY16" fmla="*/ 848826 h 2294745"/>
                <a:gd name="connsiteX17" fmla="*/ 0 w 2249810"/>
                <a:gd name="connsiteY17" fmla="*/ 696534 h 2294745"/>
                <a:gd name="connsiteX18" fmla="*/ 0 w 2249810"/>
                <a:gd name="connsiteY18" fmla="*/ 422824 h 2294745"/>
                <a:gd name="connsiteX19" fmla="*/ 0 w 2249810"/>
                <a:gd name="connsiteY19" fmla="*/ 326934 h 2294745"/>
                <a:gd name="connsiteX20" fmla="*/ 39705 w 2249810"/>
                <a:gd name="connsiteY20" fmla="*/ 23601 h 22947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249810" h="2294745">
                  <a:moveTo>
                    <a:pt x="49162" y="0"/>
                  </a:moveTo>
                  <a:lnTo>
                    <a:pt x="2200648" y="0"/>
                  </a:lnTo>
                  <a:lnTo>
                    <a:pt x="2210105" y="23601"/>
                  </a:lnTo>
                  <a:cubicBezTo>
                    <a:pt x="2236898" y="106934"/>
                    <a:pt x="2249810" y="205568"/>
                    <a:pt x="2249810" y="326934"/>
                  </a:cubicBezTo>
                  <a:lnTo>
                    <a:pt x="2249810" y="422824"/>
                  </a:lnTo>
                  <a:lnTo>
                    <a:pt x="2249810" y="696534"/>
                  </a:lnTo>
                  <a:lnTo>
                    <a:pt x="2249810" y="848826"/>
                  </a:lnTo>
                  <a:lnTo>
                    <a:pt x="2249810" y="1058531"/>
                  </a:lnTo>
                  <a:lnTo>
                    <a:pt x="2249810" y="1218426"/>
                  </a:lnTo>
                  <a:cubicBezTo>
                    <a:pt x="2249810" y="1542068"/>
                    <a:pt x="2157989" y="1704061"/>
                    <a:pt x="1955981" y="1845313"/>
                  </a:cubicBezTo>
                  <a:cubicBezTo>
                    <a:pt x="1745898" y="1967026"/>
                    <a:pt x="1470144" y="2019115"/>
                    <a:pt x="1225437" y="2208220"/>
                  </a:cubicBezTo>
                  <a:lnTo>
                    <a:pt x="1123061" y="2294745"/>
                  </a:lnTo>
                  <a:lnTo>
                    <a:pt x="1024372" y="2208220"/>
                  </a:lnTo>
                  <a:cubicBezTo>
                    <a:pt x="779664" y="2019115"/>
                    <a:pt x="503910" y="1967026"/>
                    <a:pt x="293828" y="1845313"/>
                  </a:cubicBezTo>
                  <a:cubicBezTo>
                    <a:pt x="91820" y="1704061"/>
                    <a:pt x="0" y="1542068"/>
                    <a:pt x="0" y="1218426"/>
                  </a:cubicBezTo>
                  <a:lnTo>
                    <a:pt x="0" y="1058531"/>
                  </a:lnTo>
                  <a:lnTo>
                    <a:pt x="0" y="848826"/>
                  </a:lnTo>
                  <a:lnTo>
                    <a:pt x="0" y="696534"/>
                  </a:lnTo>
                  <a:lnTo>
                    <a:pt x="0" y="422824"/>
                  </a:lnTo>
                  <a:lnTo>
                    <a:pt x="0" y="326934"/>
                  </a:lnTo>
                  <a:cubicBezTo>
                    <a:pt x="0" y="205568"/>
                    <a:pt x="12912" y="106934"/>
                    <a:pt x="39705" y="23601"/>
                  </a:cubicBezTo>
                  <a:close/>
                </a:path>
              </a:pathLst>
            </a:custGeom>
            <a:solidFill>
              <a:schemeClr val="bg2">
                <a:lumMod val="75000"/>
                <a:alpha val="15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74F9817E-A26F-4D7B-82A1-FA647EE4C86F}"/>
                </a:ext>
              </a:extLst>
            </p:cNvPr>
            <p:cNvSpPr/>
            <p:nvPr/>
          </p:nvSpPr>
          <p:spPr>
            <a:xfrm>
              <a:off x="10597154" y="1907348"/>
              <a:ext cx="1594846" cy="3044131"/>
            </a:xfrm>
            <a:custGeom>
              <a:avLst/>
              <a:gdLst>
                <a:gd name="connsiteX0" fmla="*/ 1126749 w 1594846"/>
                <a:gd name="connsiteY0" fmla="*/ 0 h 3044131"/>
                <a:gd name="connsiteX1" fmla="*/ 1225438 w 1594846"/>
                <a:gd name="connsiteY1" fmla="*/ 86525 h 3044131"/>
                <a:gd name="connsiteX2" fmla="*/ 1413279 w 1594846"/>
                <a:gd name="connsiteY2" fmla="*/ 205892 h 3044131"/>
                <a:gd name="connsiteX3" fmla="*/ 1594846 w 1594846"/>
                <a:gd name="connsiteY3" fmla="*/ 289191 h 3044131"/>
                <a:gd name="connsiteX4" fmla="*/ 1594846 w 1594846"/>
                <a:gd name="connsiteY4" fmla="*/ 2754939 h 3044131"/>
                <a:gd name="connsiteX5" fmla="*/ 1413277 w 1594846"/>
                <a:gd name="connsiteY5" fmla="*/ 2838239 h 3044131"/>
                <a:gd name="connsiteX6" fmla="*/ 1225436 w 1594846"/>
                <a:gd name="connsiteY6" fmla="*/ 2957606 h 3044131"/>
                <a:gd name="connsiteX7" fmla="*/ 1123061 w 1594846"/>
                <a:gd name="connsiteY7" fmla="*/ 3044131 h 3044131"/>
                <a:gd name="connsiteX8" fmla="*/ 1024372 w 1594846"/>
                <a:gd name="connsiteY8" fmla="*/ 2957606 h 3044131"/>
                <a:gd name="connsiteX9" fmla="*/ 293828 w 1594846"/>
                <a:gd name="connsiteY9" fmla="*/ 2594699 h 3044131"/>
                <a:gd name="connsiteX10" fmla="*/ 0 w 1594846"/>
                <a:gd name="connsiteY10" fmla="*/ 1967812 h 3044131"/>
                <a:gd name="connsiteX11" fmla="*/ 0 w 1594846"/>
                <a:gd name="connsiteY11" fmla="*/ 1807917 h 3044131"/>
                <a:gd name="connsiteX12" fmla="*/ 0 w 1594846"/>
                <a:gd name="connsiteY12" fmla="*/ 1598212 h 3044131"/>
                <a:gd name="connsiteX13" fmla="*/ 0 w 1594846"/>
                <a:gd name="connsiteY13" fmla="*/ 1445920 h 3044131"/>
                <a:gd name="connsiteX14" fmla="*/ 0 w 1594846"/>
                <a:gd name="connsiteY14" fmla="*/ 1172210 h 3044131"/>
                <a:gd name="connsiteX15" fmla="*/ 0 w 1594846"/>
                <a:gd name="connsiteY15" fmla="*/ 1076320 h 3044131"/>
                <a:gd name="connsiteX16" fmla="*/ 293829 w 1594846"/>
                <a:gd name="connsiteY16" fmla="*/ 449433 h 3044131"/>
                <a:gd name="connsiteX17" fmla="*/ 1024374 w 1594846"/>
                <a:gd name="connsiteY17" fmla="*/ 86525 h 3044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594846" h="3044131">
                  <a:moveTo>
                    <a:pt x="1126749" y="0"/>
                  </a:moveTo>
                  <a:lnTo>
                    <a:pt x="1225438" y="86525"/>
                  </a:lnTo>
                  <a:cubicBezTo>
                    <a:pt x="1286615" y="133801"/>
                    <a:pt x="1349732" y="172514"/>
                    <a:pt x="1413279" y="205892"/>
                  </a:cubicBezTo>
                  <a:lnTo>
                    <a:pt x="1594846" y="289191"/>
                  </a:lnTo>
                  <a:lnTo>
                    <a:pt x="1594846" y="2754939"/>
                  </a:lnTo>
                  <a:lnTo>
                    <a:pt x="1413277" y="2838239"/>
                  </a:lnTo>
                  <a:cubicBezTo>
                    <a:pt x="1349730" y="2871617"/>
                    <a:pt x="1286613" y="2910330"/>
                    <a:pt x="1225436" y="2957606"/>
                  </a:cubicBezTo>
                  <a:lnTo>
                    <a:pt x="1123061" y="3044131"/>
                  </a:lnTo>
                  <a:lnTo>
                    <a:pt x="1024372" y="2957606"/>
                  </a:lnTo>
                  <a:cubicBezTo>
                    <a:pt x="779664" y="2768501"/>
                    <a:pt x="503910" y="2716412"/>
                    <a:pt x="293828" y="2594699"/>
                  </a:cubicBezTo>
                  <a:cubicBezTo>
                    <a:pt x="91820" y="2453447"/>
                    <a:pt x="0" y="2291454"/>
                    <a:pt x="0" y="1967812"/>
                  </a:cubicBezTo>
                  <a:lnTo>
                    <a:pt x="0" y="1807917"/>
                  </a:lnTo>
                  <a:lnTo>
                    <a:pt x="0" y="1598212"/>
                  </a:lnTo>
                  <a:lnTo>
                    <a:pt x="0" y="1445920"/>
                  </a:lnTo>
                  <a:lnTo>
                    <a:pt x="0" y="1172210"/>
                  </a:lnTo>
                  <a:lnTo>
                    <a:pt x="0" y="1076320"/>
                  </a:lnTo>
                  <a:cubicBezTo>
                    <a:pt x="0" y="752678"/>
                    <a:pt x="91821" y="590684"/>
                    <a:pt x="293829" y="449433"/>
                  </a:cubicBezTo>
                  <a:cubicBezTo>
                    <a:pt x="503912" y="327719"/>
                    <a:pt x="779665" y="275630"/>
                    <a:pt x="1024374" y="86525"/>
                  </a:cubicBezTo>
                  <a:close/>
                </a:path>
              </a:pathLst>
            </a:custGeom>
            <a:solidFill>
              <a:schemeClr val="bg2">
                <a:lumMod val="75000"/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0E734839-B51C-4112-A4D8-DDFCB7F84A6F}"/>
                </a:ext>
              </a:extLst>
            </p:cNvPr>
            <p:cNvSpPr/>
            <p:nvPr/>
          </p:nvSpPr>
          <p:spPr>
            <a:xfrm>
              <a:off x="9265700" y="7622"/>
              <a:ext cx="2372219" cy="2371961"/>
            </a:xfrm>
            <a:custGeom>
              <a:avLst/>
              <a:gdLst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3723546 w 4282900"/>
                <a:gd name="connsiteY2" fmla="*/ 855573 h 5795027"/>
                <a:gd name="connsiteX3" fmla="*/ 4282900 w 4282900"/>
                <a:gd name="connsiteY3" fmla="*/ 2048959 h 5795027"/>
                <a:gd name="connsiteX4" fmla="*/ 4282900 w 4282900"/>
                <a:gd name="connsiteY4" fmla="*/ 2231503 h 5795027"/>
                <a:gd name="connsiteX5" fmla="*/ 4282900 w 4282900"/>
                <a:gd name="connsiteY5" fmla="*/ 2752557 h 5795027"/>
                <a:gd name="connsiteX6" fmla="*/ 4282900 w 4282900"/>
                <a:gd name="connsiteY6" fmla="*/ 3042471 h 5795027"/>
                <a:gd name="connsiteX7" fmla="*/ 4282900 w 4282900"/>
                <a:gd name="connsiteY7" fmla="*/ 3441681 h 5795027"/>
                <a:gd name="connsiteX8" fmla="*/ 4282900 w 4282900"/>
                <a:gd name="connsiteY8" fmla="*/ 3746068 h 5795027"/>
                <a:gd name="connsiteX9" fmla="*/ 3723546 w 4282900"/>
                <a:gd name="connsiteY9" fmla="*/ 4939455 h 5795027"/>
                <a:gd name="connsiteX10" fmla="*/ 2332829 w 4282900"/>
                <a:gd name="connsiteY10" fmla="*/ 5630311 h 5795027"/>
                <a:gd name="connsiteX11" fmla="*/ 2137940 w 4282900"/>
                <a:gd name="connsiteY11" fmla="*/ 5795027 h 5795027"/>
                <a:gd name="connsiteX12" fmla="*/ 1950069 w 4282900"/>
                <a:gd name="connsiteY12" fmla="*/ 5630311 h 5795027"/>
                <a:gd name="connsiteX13" fmla="*/ 559353 w 4282900"/>
                <a:gd name="connsiteY13" fmla="*/ 4939455 h 5795027"/>
                <a:gd name="connsiteX14" fmla="*/ 0 w 4282900"/>
                <a:gd name="connsiteY14" fmla="*/ 3746068 h 5795027"/>
                <a:gd name="connsiteX15" fmla="*/ 0 w 4282900"/>
                <a:gd name="connsiteY15" fmla="*/ 3441681 h 5795027"/>
                <a:gd name="connsiteX16" fmla="*/ 0 w 4282900"/>
                <a:gd name="connsiteY16" fmla="*/ 3042471 h 5795027"/>
                <a:gd name="connsiteX17" fmla="*/ 0 w 4282900"/>
                <a:gd name="connsiteY17" fmla="*/ 2752557 h 5795027"/>
                <a:gd name="connsiteX18" fmla="*/ 0 w 4282900"/>
                <a:gd name="connsiteY18" fmla="*/ 2231503 h 5795027"/>
                <a:gd name="connsiteX19" fmla="*/ 0 w 4282900"/>
                <a:gd name="connsiteY19" fmla="*/ 2048959 h 5795027"/>
                <a:gd name="connsiteX20" fmla="*/ 559354 w 4282900"/>
                <a:gd name="connsiteY20" fmla="*/ 855573 h 5795027"/>
                <a:gd name="connsiteX21" fmla="*/ 1950071 w 4282900"/>
                <a:gd name="connsiteY21" fmla="*/ 164715 h 5795027"/>
                <a:gd name="connsiteX0" fmla="*/ 4282900 w 4447989"/>
                <a:gd name="connsiteY0" fmla="*/ 2048959 h 5795027"/>
                <a:gd name="connsiteX1" fmla="*/ 4282900 w 4447989"/>
                <a:gd name="connsiteY1" fmla="*/ 2231503 h 5795027"/>
                <a:gd name="connsiteX2" fmla="*/ 4282900 w 4447989"/>
                <a:gd name="connsiteY2" fmla="*/ 2752557 h 5795027"/>
                <a:gd name="connsiteX3" fmla="*/ 4282900 w 4447989"/>
                <a:gd name="connsiteY3" fmla="*/ 3042471 h 5795027"/>
                <a:gd name="connsiteX4" fmla="*/ 4282900 w 4447989"/>
                <a:gd name="connsiteY4" fmla="*/ 3441681 h 5795027"/>
                <a:gd name="connsiteX5" fmla="*/ 4282900 w 4447989"/>
                <a:gd name="connsiteY5" fmla="*/ 3746068 h 5795027"/>
                <a:gd name="connsiteX6" fmla="*/ 3723546 w 4447989"/>
                <a:gd name="connsiteY6" fmla="*/ 4939455 h 5795027"/>
                <a:gd name="connsiteX7" fmla="*/ 2332829 w 4447989"/>
                <a:gd name="connsiteY7" fmla="*/ 5630311 h 5795027"/>
                <a:gd name="connsiteX8" fmla="*/ 2137940 w 4447989"/>
                <a:gd name="connsiteY8" fmla="*/ 5795027 h 5795027"/>
                <a:gd name="connsiteX9" fmla="*/ 1950069 w 4447989"/>
                <a:gd name="connsiteY9" fmla="*/ 5630311 h 5795027"/>
                <a:gd name="connsiteX10" fmla="*/ 559353 w 4447989"/>
                <a:gd name="connsiteY10" fmla="*/ 4939455 h 5795027"/>
                <a:gd name="connsiteX11" fmla="*/ 0 w 4447989"/>
                <a:gd name="connsiteY11" fmla="*/ 3746068 h 5795027"/>
                <a:gd name="connsiteX12" fmla="*/ 0 w 4447989"/>
                <a:gd name="connsiteY12" fmla="*/ 3441681 h 5795027"/>
                <a:gd name="connsiteX13" fmla="*/ 0 w 4447989"/>
                <a:gd name="connsiteY13" fmla="*/ 3042471 h 5795027"/>
                <a:gd name="connsiteX14" fmla="*/ 0 w 4447989"/>
                <a:gd name="connsiteY14" fmla="*/ 2752557 h 5795027"/>
                <a:gd name="connsiteX15" fmla="*/ 0 w 4447989"/>
                <a:gd name="connsiteY15" fmla="*/ 2231503 h 5795027"/>
                <a:gd name="connsiteX16" fmla="*/ 0 w 4447989"/>
                <a:gd name="connsiteY16" fmla="*/ 2048959 h 5795027"/>
                <a:gd name="connsiteX17" fmla="*/ 559354 w 4447989"/>
                <a:gd name="connsiteY17" fmla="*/ 855573 h 5795027"/>
                <a:gd name="connsiteX18" fmla="*/ 1950071 w 4447989"/>
                <a:gd name="connsiteY18" fmla="*/ 164715 h 5795027"/>
                <a:gd name="connsiteX19" fmla="*/ 2144960 w 4447989"/>
                <a:gd name="connsiteY19" fmla="*/ 0 h 5795027"/>
                <a:gd name="connsiteX20" fmla="*/ 2332832 w 4447989"/>
                <a:gd name="connsiteY20" fmla="*/ 164715 h 5795027"/>
                <a:gd name="connsiteX21" fmla="*/ 3723546 w 4447989"/>
                <a:gd name="connsiteY21" fmla="*/ 855573 h 5795027"/>
                <a:gd name="connsiteX22" fmla="*/ 4447989 w 4447989"/>
                <a:gd name="connsiteY22" fmla="*/ 2214048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48071 w 4282900"/>
                <a:gd name="connsiteY0" fmla="*/ 1519558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48071 w 4292243"/>
                <a:gd name="connsiteY0" fmla="*/ 1519558 h 5795027"/>
                <a:gd name="connsiteX1" fmla="*/ 4282900 w 4292243"/>
                <a:gd name="connsiteY1" fmla="*/ 2231503 h 5795027"/>
                <a:gd name="connsiteX2" fmla="*/ 4282900 w 4292243"/>
                <a:gd name="connsiteY2" fmla="*/ 2752557 h 5795027"/>
                <a:gd name="connsiteX3" fmla="*/ 4282900 w 4292243"/>
                <a:gd name="connsiteY3" fmla="*/ 3042471 h 5795027"/>
                <a:gd name="connsiteX4" fmla="*/ 4282900 w 4292243"/>
                <a:gd name="connsiteY4" fmla="*/ 3441681 h 5795027"/>
                <a:gd name="connsiteX5" fmla="*/ 4282900 w 4292243"/>
                <a:gd name="connsiteY5" fmla="*/ 3746068 h 5795027"/>
                <a:gd name="connsiteX6" fmla="*/ 3723546 w 4292243"/>
                <a:gd name="connsiteY6" fmla="*/ 4939455 h 5795027"/>
                <a:gd name="connsiteX7" fmla="*/ 2332829 w 4292243"/>
                <a:gd name="connsiteY7" fmla="*/ 5630311 h 5795027"/>
                <a:gd name="connsiteX8" fmla="*/ 2137940 w 4292243"/>
                <a:gd name="connsiteY8" fmla="*/ 5795027 h 5795027"/>
                <a:gd name="connsiteX9" fmla="*/ 1950069 w 4292243"/>
                <a:gd name="connsiteY9" fmla="*/ 5630311 h 5795027"/>
                <a:gd name="connsiteX10" fmla="*/ 559353 w 4292243"/>
                <a:gd name="connsiteY10" fmla="*/ 4939455 h 5795027"/>
                <a:gd name="connsiteX11" fmla="*/ 0 w 4292243"/>
                <a:gd name="connsiteY11" fmla="*/ 3746068 h 5795027"/>
                <a:gd name="connsiteX12" fmla="*/ 0 w 4292243"/>
                <a:gd name="connsiteY12" fmla="*/ 3441681 h 5795027"/>
                <a:gd name="connsiteX13" fmla="*/ 0 w 4292243"/>
                <a:gd name="connsiteY13" fmla="*/ 3042471 h 5795027"/>
                <a:gd name="connsiteX14" fmla="*/ 0 w 4292243"/>
                <a:gd name="connsiteY14" fmla="*/ 2752557 h 5795027"/>
                <a:gd name="connsiteX15" fmla="*/ 0 w 4292243"/>
                <a:gd name="connsiteY15" fmla="*/ 2231503 h 5795027"/>
                <a:gd name="connsiteX16" fmla="*/ 0 w 4292243"/>
                <a:gd name="connsiteY16" fmla="*/ 2048959 h 5795027"/>
                <a:gd name="connsiteX17" fmla="*/ 559354 w 4292243"/>
                <a:gd name="connsiteY17" fmla="*/ 855573 h 5795027"/>
                <a:gd name="connsiteX18" fmla="*/ 1950071 w 4292243"/>
                <a:gd name="connsiteY18" fmla="*/ 164715 h 5795027"/>
                <a:gd name="connsiteX19" fmla="*/ 2144960 w 4292243"/>
                <a:gd name="connsiteY19" fmla="*/ 0 h 5795027"/>
                <a:gd name="connsiteX20" fmla="*/ 2332832 w 4292243"/>
                <a:gd name="connsiteY20" fmla="*/ 164715 h 5795027"/>
                <a:gd name="connsiteX21" fmla="*/ 3723546 w 4292243"/>
                <a:gd name="connsiteY21" fmla="*/ 855573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2144960 w 4282900"/>
                <a:gd name="connsiteY18" fmla="*/ 0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64279 w 4282900"/>
                <a:gd name="connsiteY17" fmla="*/ 1516418 h 5795027"/>
                <a:gd name="connsiteX18" fmla="*/ 559354 w 4282900"/>
                <a:gd name="connsiteY18" fmla="*/ 855573 h 5795027"/>
                <a:gd name="connsiteX19" fmla="*/ 2144960 w 4282900"/>
                <a:gd name="connsiteY19" fmla="*/ 0 h 5795027"/>
                <a:gd name="connsiteX0" fmla="*/ 4213242 w 4282900"/>
                <a:gd name="connsiteY0" fmla="*/ 657020 h 4939454"/>
                <a:gd name="connsiteX1" fmla="*/ 4282900 w 4282900"/>
                <a:gd name="connsiteY1" fmla="*/ 1375930 h 4939454"/>
                <a:gd name="connsiteX2" fmla="*/ 4282900 w 4282900"/>
                <a:gd name="connsiteY2" fmla="*/ 1896984 h 4939454"/>
                <a:gd name="connsiteX3" fmla="*/ 4282900 w 4282900"/>
                <a:gd name="connsiteY3" fmla="*/ 2186898 h 4939454"/>
                <a:gd name="connsiteX4" fmla="*/ 4282900 w 4282900"/>
                <a:gd name="connsiteY4" fmla="*/ 2586108 h 4939454"/>
                <a:gd name="connsiteX5" fmla="*/ 4282900 w 4282900"/>
                <a:gd name="connsiteY5" fmla="*/ 2890495 h 4939454"/>
                <a:gd name="connsiteX6" fmla="*/ 3723546 w 4282900"/>
                <a:gd name="connsiteY6" fmla="*/ 4083882 h 4939454"/>
                <a:gd name="connsiteX7" fmla="*/ 2332829 w 4282900"/>
                <a:gd name="connsiteY7" fmla="*/ 4774738 h 4939454"/>
                <a:gd name="connsiteX8" fmla="*/ 2137940 w 4282900"/>
                <a:gd name="connsiteY8" fmla="*/ 4939454 h 4939454"/>
                <a:gd name="connsiteX9" fmla="*/ 1950069 w 4282900"/>
                <a:gd name="connsiteY9" fmla="*/ 4774738 h 4939454"/>
                <a:gd name="connsiteX10" fmla="*/ 559353 w 4282900"/>
                <a:gd name="connsiteY10" fmla="*/ 4083882 h 4939454"/>
                <a:gd name="connsiteX11" fmla="*/ 0 w 4282900"/>
                <a:gd name="connsiteY11" fmla="*/ 2890495 h 4939454"/>
                <a:gd name="connsiteX12" fmla="*/ 0 w 4282900"/>
                <a:gd name="connsiteY12" fmla="*/ 2586108 h 4939454"/>
                <a:gd name="connsiteX13" fmla="*/ 0 w 4282900"/>
                <a:gd name="connsiteY13" fmla="*/ 2186898 h 4939454"/>
                <a:gd name="connsiteX14" fmla="*/ 0 w 4282900"/>
                <a:gd name="connsiteY14" fmla="*/ 1896984 h 4939454"/>
                <a:gd name="connsiteX15" fmla="*/ 0 w 4282900"/>
                <a:gd name="connsiteY15" fmla="*/ 1375930 h 4939454"/>
                <a:gd name="connsiteX16" fmla="*/ 0 w 4282900"/>
                <a:gd name="connsiteY16" fmla="*/ 1193386 h 4939454"/>
                <a:gd name="connsiteX17" fmla="*/ 64279 w 4282900"/>
                <a:gd name="connsiteY17" fmla="*/ 660845 h 4939454"/>
                <a:gd name="connsiteX18" fmla="*/ 559354 w 4282900"/>
                <a:gd name="connsiteY18" fmla="*/ 0 h 4939454"/>
                <a:gd name="connsiteX0" fmla="*/ 4213242 w 4282900"/>
                <a:gd name="connsiteY0" fmla="*/ 0 h 4282434"/>
                <a:gd name="connsiteX1" fmla="*/ 4282900 w 4282900"/>
                <a:gd name="connsiteY1" fmla="*/ 718910 h 4282434"/>
                <a:gd name="connsiteX2" fmla="*/ 4282900 w 4282900"/>
                <a:gd name="connsiteY2" fmla="*/ 1239964 h 4282434"/>
                <a:gd name="connsiteX3" fmla="*/ 4282900 w 4282900"/>
                <a:gd name="connsiteY3" fmla="*/ 1529878 h 4282434"/>
                <a:gd name="connsiteX4" fmla="*/ 4282900 w 4282900"/>
                <a:gd name="connsiteY4" fmla="*/ 1929088 h 4282434"/>
                <a:gd name="connsiteX5" fmla="*/ 4282900 w 4282900"/>
                <a:gd name="connsiteY5" fmla="*/ 2233475 h 4282434"/>
                <a:gd name="connsiteX6" fmla="*/ 3723546 w 4282900"/>
                <a:gd name="connsiteY6" fmla="*/ 3426862 h 4282434"/>
                <a:gd name="connsiteX7" fmla="*/ 2332829 w 4282900"/>
                <a:gd name="connsiteY7" fmla="*/ 4117718 h 4282434"/>
                <a:gd name="connsiteX8" fmla="*/ 2137940 w 4282900"/>
                <a:gd name="connsiteY8" fmla="*/ 4282434 h 4282434"/>
                <a:gd name="connsiteX9" fmla="*/ 1950069 w 4282900"/>
                <a:gd name="connsiteY9" fmla="*/ 4117718 h 4282434"/>
                <a:gd name="connsiteX10" fmla="*/ 559353 w 4282900"/>
                <a:gd name="connsiteY10" fmla="*/ 3426862 h 4282434"/>
                <a:gd name="connsiteX11" fmla="*/ 0 w 4282900"/>
                <a:gd name="connsiteY11" fmla="*/ 2233475 h 4282434"/>
                <a:gd name="connsiteX12" fmla="*/ 0 w 4282900"/>
                <a:gd name="connsiteY12" fmla="*/ 1929088 h 4282434"/>
                <a:gd name="connsiteX13" fmla="*/ 0 w 4282900"/>
                <a:gd name="connsiteY13" fmla="*/ 1529878 h 4282434"/>
                <a:gd name="connsiteX14" fmla="*/ 0 w 4282900"/>
                <a:gd name="connsiteY14" fmla="*/ 1239964 h 4282434"/>
                <a:gd name="connsiteX15" fmla="*/ 0 w 4282900"/>
                <a:gd name="connsiteY15" fmla="*/ 718910 h 4282434"/>
                <a:gd name="connsiteX16" fmla="*/ 0 w 4282900"/>
                <a:gd name="connsiteY16" fmla="*/ 536366 h 4282434"/>
                <a:gd name="connsiteX17" fmla="*/ 64279 w 4282900"/>
                <a:gd name="connsiteY17" fmla="*/ 3825 h 4282434"/>
                <a:gd name="connsiteX0" fmla="*/ 4213242 w 4282900"/>
                <a:gd name="connsiteY0" fmla="*/ 0 h 4282434"/>
                <a:gd name="connsiteX1" fmla="*/ 4282900 w 4282900"/>
                <a:gd name="connsiteY1" fmla="*/ 718910 h 4282434"/>
                <a:gd name="connsiteX2" fmla="*/ 4282900 w 4282900"/>
                <a:gd name="connsiteY2" fmla="*/ 1239964 h 4282434"/>
                <a:gd name="connsiteX3" fmla="*/ 4282900 w 4282900"/>
                <a:gd name="connsiteY3" fmla="*/ 1529878 h 4282434"/>
                <a:gd name="connsiteX4" fmla="*/ 4282900 w 4282900"/>
                <a:gd name="connsiteY4" fmla="*/ 1929088 h 4282434"/>
                <a:gd name="connsiteX5" fmla="*/ 4282900 w 4282900"/>
                <a:gd name="connsiteY5" fmla="*/ 2233475 h 4282434"/>
                <a:gd name="connsiteX6" fmla="*/ 3723546 w 4282900"/>
                <a:gd name="connsiteY6" fmla="*/ 3426862 h 4282434"/>
                <a:gd name="connsiteX7" fmla="*/ 2332829 w 4282900"/>
                <a:gd name="connsiteY7" fmla="*/ 4117718 h 4282434"/>
                <a:gd name="connsiteX8" fmla="*/ 2137940 w 4282900"/>
                <a:gd name="connsiteY8" fmla="*/ 4282434 h 4282434"/>
                <a:gd name="connsiteX9" fmla="*/ 1950069 w 4282900"/>
                <a:gd name="connsiteY9" fmla="*/ 4117718 h 4282434"/>
                <a:gd name="connsiteX10" fmla="*/ 559353 w 4282900"/>
                <a:gd name="connsiteY10" fmla="*/ 3426862 h 4282434"/>
                <a:gd name="connsiteX11" fmla="*/ 0 w 4282900"/>
                <a:gd name="connsiteY11" fmla="*/ 2233475 h 4282434"/>
                <a:gd name="connsiteX12" fmla="*/ 0 w 4282900"/>
                <a:gd name="connsiteY12" fmla="*/ 1929088 h 4282434"/>
                <a:gd name="connsiteX13" fmla="*/ 0 w 4282900"/>
                <a:gd name="connsiteY13" fmla="*/ 1529878 h 4282434"/>
                <a:gd name="connsiteX14" fmla="*/ 0 w 4282900"/>
                <a:gd name="connsiteY14" fmla="*/ 1239964 h 4282434"/>
                <a:gd name="connsiteX15" fmla="*/ 0 w 4282900"/>
                <a:gd name="connsiteY15" fmla="*/ 718910 h 4282434"/>
                <a:gd name="connsiteX16" fmla="*/ 0 w 4282900"/>
                <a:gd name="connsiteY16" fmla="*/ 536366 h 4282434"/>
                <a:gd name="connsiteX17" fmla="*/ 64279 w 4282900"/>
                <a:gd name="connsiteY17" fmla="*/ 3825 h 4282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4282900" h="4282434">
                  <a:moveTo>
                    <a:pt x="4213242" y="0"/>
                  </a:moveTo>
                  <a:cubicBezTo>
                    <a:pt x="4294511" y="306972"/>
                    <a:pt x="4271290" y="481595"/>
                    <a:pt x="4282900" y="718910"/>
                  </a:cubicBezTo>
                  <a:lnTo>
                    <a:pt x="4282900" y="1239964"/>
                  </a:lnTo>
                  <a:lnTo>
                    <a:pt x="4282900" y="1529878"/>
                  </a:lnTo>
                  <a:lnTo>
                    <a:pt x="4282900" y="1929088"/>
                  </a:lnTo>
                  <a:lnTo>
                    <a:pt x="4282900" y="2233475"/>
                  </a:lnTo>
                  <a:cubicBezTo>
                    <a:pt x="4282900" y="2849584"/>
                    <a:pt x="4108103" y="3157966"/>
                    <a:pt x="3723546" y="3426862"/>
                  </a:cubicBezTo>
                  <a:cubicBezTo>
                    <a:pt x="3323617" y="3658565"/>
                    <a:pt x="2798672" y="3757725"/>
                    <a:pt x="2332829" y="4117718"/>
                  </a:cubicBezTo>
                  <a:lnTo>
                    <a:pt x="2137940" y="4282434"/>
                  </a:lnTo>
                  <a:lnTo>
                    <a:pt x="1950069" y="4117718"/>
                  </a:lnTo>
                  <a:cubicBezTo>
                    <a:pt x="1484225" y="3757725"/>
                    <a:pt x="959280" y="3658565"/>
                    <a:pt x="559353" y="3426862"/>
                  </a:cubicBezTo>
                  <a:cubicBezTo>
                    <a:pt x="174796" y="3157966"/>
                    <a:pt x="0" y="2849584"/>
                    <a:pt x="0" y="2233475"/>
                  </a:cubicBezTo>
                  <a:lnTo>
                    <a:pt x="0" y="1929088"/>
                  </a:lnTo>
                  <a:lnTo>
                    <a:pt x="0" y="1529878"/>
                  </a:lnTo>
                  <a:lnTo>
                    <a:pt x="0" y="1239964"/>
                  </a:lnTo>
                  <a:lnTo>
                    <a:pt x="0" y="718910"/>
                  </a:lnTo>
                  <a:lnTo>
                    <a:pt x="0" y="536366"/>
                  </a:lnTo>
                  <a:cubicBezTo>
                    <a:pt x="10713" y="417185"/>
                    <a:pt x="19813" y="133066"/>
                    <a:pt x="64279" y="3825"/>
                  </a:cubicBezTo>
                </a:path>
              </a:pathLst>
            </a:custGeom>
            <a:noFill/>
            <a:ln w="25400" cap="rnd">
              <a:solidFill>
                <a:schemeClr val="bg2">
                  <a:lumMod val="75000"/>
                  <a:alpha val="6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51DFF651-C17F-4B2C-A962-32FA4958BCFA}"/>
                </a:ext>
              </a:extLst>
            </p:cNvPr>
            <p:cNvSpPr/>
            <p:nvPr/>
          </p:nvSpPr>
          <p:spPr>
            <a:xfrm>
              <a:off x="10536649" y="1823190"/>
              <a:ext cx="1654608" cy="3209758"/>
            </a:xfrm>
            <a:custGeom>
              <a:avLst/>
              <a:gdLst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3723546 w 4282900"/>
                <a:gd name="connsiteY2" fmla="*/ 855573 h 5795027"/>
                <a:gd name="connsiteX3" fmla="*/ 4282900 w 4282900"/>
                <a:gd name="connsiteY3" fmla="*/ 2048959 h 5795027"/>
                <a:gd name="connsiteX4" fmla="*/ 4282900 w 4282900"/>
                <a:gd name="connsiteY4" fmla="*/ 2231503 h 5795027"/>
                <a:gd name="connsiteX5" fmla="*/ 4282900 w 4282900"/>
                <a:gd name="connsiteY5" fmla="*/ 2752557 h 5795027"/>
                <a:gd name="connsiteX6" fmla="*/ 4282900 w 4282900"/>
                <a:gd name="connsiteY6" fmla="*/ 3042471 h 5795027"/>
                <a:gd name="connsiteX7" fmla="*/ 4282900 w 4282900"/>
                <a:gd name="connsiteY7" fmla="*/ 3441681 h 5795027"/>
                <a:gd name="connsiteX8" fmla="*/ 4282900 w 4282900"/>
                <a:gd name="connsiteY8" fmla="*/ 3746068 h 5795027"/>
                <a:gd name="connsiteX9" fmla="*/ 3723546 w 4282900"/>
                <a:gd name="connsiteY9" fmla="*/ 4939455 h 5795027"/>
                <a:gd name="connsiteX10" fmla="*/ 2332829 w 4282900"/>
                <a:gd name="connsiteY10" fmla="*/ 5630311 h 5795027"/>
                <a:gd name="connsiteX11" fmla="*/ 2137940 w 4282900"/>
                <a:gd name="connsiteY11" fmla="*/ 5795027 h 5795027"/>
                <a:gd name="connsiteX12" fmla="*/ 1950069 w 4282900"/>
                <a:gd name="connsiteY12" fmla="*/ 5630311 h 5795027"/>
                <a:gd name="connsiteX13" fmla="*/ 559353 w 4282900"/>
                <a:gd name="connsiteY13" fmla="*/ 4939455 h 5795027"/>
                <a:gd name="connsiteX14" fmla="*/ 0 w 4282900"/>
                <a:gd name="connsiteY14" fmla="*/ 3746068 h 5795027"/>
                <a:gd name="connsiteX15" fmla="*/ 0 w 4282900"/>
                <a:gd name="connsiteY15" fmla="*/ 3441681 h 5795027"/>
                <a:gd name="connsiteX16" fmla="*/ 0 w 4282900"/>
                <a:gd name="connsiteY16" fmla="*/ 3042471 h 5795027"/>
                <a:gd name="connsiteX17" fmla="*/ 0 w 4282900"/>
                <a:gd name="connsiteY17" fmla="*/ 2752557 h 5795027"/>
                <a:gd name="connsiteX18" fmla="*/ 0 w 4282900"/>
                <a:gd name="connsiteY18" fmla="*/ 2231503 h 5795027"/>
                <a:gd name="connsiteX19" fmla="*/ 0 w 4282900"/>
                <a:gd name="connsiteY19" fmla="*/ 2048959 h 5795027"/>
                <a:gd name="connsiteX20" fmla="*/ 559354 w 4282900"/>
                <a:gd name="connsiteY20" fmla="*/ 855573 h 5795027"/>
                <a:gd name="connsiteX21" fmla="*/ 1950071 w 4282900"/>
                <a:gd name="connsiteY21" fmla="*/ 164715 h 5795027"/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2976290 w 4282900"/>
                <a:gd name="connsiteY2" fmla="*/ 524033 h 5795027"/>
                <a:gd name="connsiteX3" fmla="*/ 3723546 w 4282900"/>
                <a:gd name="connsiteY3" fmla="*/ 855573 h 5795027"/>
                <a:gd name="connsiteX4" fmla="*/ 4282900 w 4282900"/>
                <a:gd name="connsiteY4" fmla="*/ 2048959 h 5795027"/>
                <a:gd name="connsiteX5" fmla="*/ 4282900 w 4282900"/>
                <a:gd name="connsiteY5" fmla="*/ 2231503 h 5795027"/>
                <a:gd name="connsiteX6" fmla="*/ 4282900 w 4282900"/>
                <a:gd name="connsiteY6" fmla="*/ 2752557 h 5795027"/>
                <a:gd name="connsiteX7" fmla="*/ 4282900 w 4282900"/>
                <a:gd name="connsiteY7" fmla="*/ 3042471 h 5795027"/>
                <a:gd name="connsiteX8" fmla="*/ 4282900 w 4282900"/>
                <a:gd name="connsiteY8" fmla="*/ 3441681 h 5795027"/>
                <a:gd name="connsiteX9" fmla="*/ 4282900 w 4282900"/>
                <a:gd name="connsiteY9" fmla="*/ 3746068 h 5795027"/>
                <a:gd name="connsiteX10" fmla="*/ 3723546 w 4282900"/>
                <a:gd name="connsiteY10" fmla="*/ 4939455 h 5795027"/>
                <a:gd name="connsiteX11" fmla="*/ 2332829 w 4282900"/>
                <a:gd name="connsiteY11" fmla="*/ 5630311 h 5795027"/>
                <a:gd name="connsiteX12" fmla="*/ 2137940 w 4282900"/>
                <a:gd name="connsiteY12" fmla="*/ 5795027 h 5795027"/>
                <a:gd name="connsiteX13" fmla="*/ 1950069 w 4282900"/>
                <a:gd name="connsiteY13" fmla="*/ 5630311 h 5795027"/>
                <a:gd name="connsiteX14" fmla="*/ 559353 w 4282900"/>
                <a:gd name="connsiteY14" fmla="*/ 4939455 h 5795027"/>
                <a:gd name="connsiteX15" fmla="*/ 0 w 4282900"/>
                <a:gd name="connsiteY15" fmla="*/ 3746068 h 5795027"/>
                <a:gd name="connsiteX16" fmla="*/ 0 w 4282900"/>
                <a:gd name="connsiteY16" fmla="*/ 3441681 h 5795027"/>
                <a:gd name="connsiteX17" fmla="*/ 0 w 4282900"/>
                <a:gd name="connsiteY17" fmla="*/ 3042471 h 5795027"/>
                <a:gd name="connsiteX18" fmla="*/ 0 w 4282900"/>
                <a:gd name="connsiteY18" fmla="*/ 2752557 h 5795027"/>
                <a:gd name="connsiteX19" fmla="*/ 0 w 4282900"/>
                <a:gd name="connsiteY19" fmla="*/ 2231503 h 5795027"/>
                <a:gd name="connsiteX20" fmla="*/ 0 w 4282900"/>
                <a:gd name="connsiteY20" fmla="*/ 2048959 h 5795027"/>
                <a:gd name="connsiteX21" fmla="*/ 559354 w 4282900"/>
                <a:gd name="connsiteY21" fmla="*/ 855573 h 5795027"/>
                <a:gd name="connsiteX22" fmla="*/ 1950071 w 4282900"/>
                <a:gd name="connsiteY22" fmla="*/ 164715 h 5795027"/>
                <a:gd name="connsiteX23" fmla="*/ 2144960 w 4282900"/>
                <a:gd name="connsiteY23" fmla="*/ 0 h 5795027"/>
                <a:gd name="connsiteX0" fmla="*/ 3723546 w 4282900"/>
                <a:gd name="connsiteY0" fmla="*/ 855573 h 5795027"/>
                <a:gd name="connsiteX1" fmla="*/ 4282900 w 4282900"/>
                <a:gd name="connsiteY1" fmla="*/ 2048959 h 5795027"/>
                <a:gd name="connsiteX2" fmla="*/ 4282900 w 4282900"/>
                <a:gd name="connsiteY2" fmla="*/ 2231503 h 5795027"/>
                <a:gd name="connsiteX3" fmla="*/ 4282900 w 4282900"/>
                <a:gd name="connsiteY3" fmla="*/ 2752557 h 5795027"/>
                <a:gd name="connsiteX4" fmla="*/ 4282900 w 4282900"/>
                <a:gd name="connsiteY4" fmla="*/ 3042471 h 5795027"/>
                <a:gd name="connsiteX5" fmla="*/ 4282900 w 4282900"/>
                <a:gd name="connsiteY5" fmla="*/ 3441681 h 5795027"/>
                <a:gd name="connsiteX6" fmla="*/ 4282900 w 4282900"/>
                <a:gd name="connsiteY6" fmla="*/ 3746068 h 5795027"/>
                <a:gd name="connsiteX7" fmla="*/ 3723546 w 4282900"/>
                <a:gd name="connsiteY7" fmla="*/ 4939455 h 5795027"/>
                <a:gd name="connsiteX8" fmla="*/ 2332829 w 4282900"/>
                <a:gd name="connsiteY8" fmla="*/ 5630311 h 5795027"/>
                <a:gd name="connsiteX9" fmla="*/ 2137940 w 4282900"/>
                <a:gd name="connsiteY9" fmla="*/ 5795027 h 5795027"/>
                <a:gd name="connsiteX10" fmla="*/ 1950069 w 4282900"/>
                <a:gd name="connsiteY10" fmla="*/ 5630311 h 5795027"/>
                <a:gd name="connsiteX11" fmla="*/ 559353 w 4282900"/>
                <a:gd name="connsiteY11" fmla="*/ 4939455 h 5795027"/>
                <a:gd name="connsiteX12" fmla="*/ 0 w 4282900"/>
                <a:gd name="connsiteY12" fmla="*/ 3746068 h 5795027"/>
                <a:gd name="connsiteX13" fmla="*/ 0 w 4282900"/>
                <a:gd name="connsiteY13" fmla="*/ 3441681 h 5795027"/>
                <a:gd name="connsiteX14" fmla="*/ 0 w 4282900"/>
                <a:gd name="connsiteY14" fmla="*/ 3042471 h 5795027"/>
                <a:gd name="connsiteX15" fmla="*/ 0 w 4282900"/>
                <a:gd name="connsiteY15" fmla="*/ 2752557 h 5795027"/>
                <a:gd name="connsiteX16" fmla="*/ 0 w 4282900"/>
                <a:gd name="connsiteY16" fmla="*/ 2231503 h 5795027"/>
                <a:gd name="connsiteX17" fmla="*/ 0 w 4282900"/>
                <a:gd name="connsiteY17" fmla="*/ 2048959 h 5795027"/>
                <a:gd name="connsiteX18" fmla="*/ 559354 w 4282900"/>
                <a:gd name="connsiteY18" fmla="*/ 855573 h 5795027"/>
                <a:gd name="connsiteX19" fmla="*/ 1950071 w 4282900"/>
                <a:gd name="connsiteY19" fmla="*/ 164715 h 5795027"/>
                <a:gd name="connsiteX20" fmla="*/ 2144960 w 4282900"/>
                <a:gd name="connsiteY20" fmla="*/ 0 h 5795027"/>
                <a:gd name="connsiteX21" fmla="*/ 2332832 w 4282900"/>
                <a:gd name="connsiteY21" fmla="*/ 164715 h 5795027"/>
                <a:gd name="connsiteX22" fmla="*/ 2976290 w 4282900"/>
                <a:gd name="connsiteY22" fmla="*/ 524033 h 5795027"/>
                <a:gd name="connsiteX23" fmla="*/ 3888635 w 4282900"/>
                <a:gd name="connsiteY23" fmla="*/ 1020662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2976290 w 4282900"/>
                <a:gd name="connsiteY21" fmla="*/ 524033 h 5795027"/>
                <a:gd name="connsiteX22" fmla="*/ 3888635 w 4282900"/>
                <a:gd name="connsiteY22" fmla="*/ 1020662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2976290 w 4282900"/>
                <a:gd name="connsiteY21" fmla="*/ 524033 h 5795027"/>
                <a:gd name="connsiteX0" fmla="*/ 4282900 w 4282900"/>
                <a:gd name="connsiteY0" fmla="*/ 2231503 h 5795027"/>
                <a:gd name="connsiteX1" fmla="*/ 4282900 w 4282900"/>
                <a:gd name="connsiteY1" fmla="*/ 2752557 h 5795027"/>
                <a:gd name="connsiteX2" fmla="*/ 4282900 w 4282900"/>
                <a:gd name="connsiteY2" fmla="*/ 3042471 h 5795027"/>
                <a:gd name="connsiteX3" fmla="*/ 4282900 w 4282900"/>
                <a:gd name="connsiteY3" fmla="*/ 3441681 h 5795027"/>
                <a:gd name="connsiteX4" fmla="*/ 4282900 w 4282900"/>
                <a:gd name="connsiteY4" fmla="*/ 3746068 h 5795027"/>
                <a:gd name="connsiteX5" fmla="*/ 3723546 w 4282900"/>
                <a:gd name="connsiteY5" fmla="*/ 4939455 h 5795027"/>
                <a:gd name="connsiteX6" fmla="*/ 2332829 w 4282900"/>
                <a:gd name="connsiteY6" fmla="*/ 5630311 h 5795027"/>
                <a:gd name="connsiteX7" fmla="*/ 2137940 w 4282900"/>
                <a:gd name="connsiteY7" fmla="*/ 5795027 h 5795027"/>
                <a:gd name="connsiteX8" fmla="*/ 1950069 w 4282900"/>
                <a:gd name="connsiteY8" fmla="*/ 5630311 h 5795027"/>
                <a:gd name="connsiteX9" fmla="*/ 559353 w 4282900"/>
                <a:gd name="connsiteY9" fmla="*/ 4939455 h 5795027"/>
                <a:gd name="connsiteX10" fmla="*/ 0 w 4282900"/>
                <a:gd name="connsiteY10" fmla="*/ 3746068 h 5795027"/>
                <a:gd name="connsiteX11" fmla="*/ 0 w 4282900"/>
                <a:gd name="connsiteY11" fmla="*/ 3441681 h 5795027"/>
                <a:gd name="connsiteX12" fmla="*/ 0 w 4282900"/>
                <a:gd name="connsiteY12" fmla="*/ 3042471 h 5795027"/>
                <a:gd name="connsiteX13" fmla="*/ 0 w 4282900"/>
                <a:gd name="connsiteY13" fmla="*/ 2752557 h 5795027"/>
                <a:gd name="connsiteX14" fmla="*/ 0 w 4282900"/>
                <a:gd name="connsiteY14" fmla="*/ 2231503 h 5795027"/>
                <a:gd name="connsiteX15" fmla="*/ 0 w 4282900"/>
                <a:gd name="connsiteY15" fmla="*/ 2048959 h 5795027"/>
                <a:gd name="connsiteX16" fmla="*/ 559354 w 4282900"/>
                <a:gd name="connsiteY16" fmla="*/ 855573 h 5795027"/>
                <a:gd name="connsiteX17" fmla="*/ 1950071 w 4282900"/>
                <a:gd name="connsiteY17" fmla="*/ 164715 h 5795027"/>
                <a:gd name="connsiteX18" fmla="*/ 2144960 w 4282900"/>
                <a:gd name="connsiteY18" fmla="*/ 0 h 5795027"/>
                <a:gd name="connsiteX19" fmla="*/ 2332832 w 4282900"/>
                <a:gd name="connsiteY19" fmla="*/ 164715 h 5795027"/>
                <a:gd name="connsiteX20" fmla="*/ 2976290 w 4282900"/>
                <a:gd name="connsiteY20" fmla="*/ 524033 h 5795027"/>
                <a:gd name="connsiteX0" fmla="*/ 4282900 w 4282900"/>
                <a:gd name="connsiteY0" fmla="*/ 2752557 h 5795027"/>
                <a:gd name="connsiteX1" fmla="*/ 4282900 w 4282900"/>
                <a:gd name="connsiteY1" fmla="*/ 3042471 h 5795027"/>
                <a:gd name="connsiteX2" fmla="*/ 4282900 w 4282900"/>
                <a:gd name="connsiteY2" fmla="*/ 3441681 h 5795027"/>
                <a:gd name="connsiteX3" fmla="*/ 4282900 w 4282900"/>
                <a:gd name="connsiteY3" fmla="*/ 3746068 h 5795027"/>
                <a:gd name="connsiteX4" fmla="*/ 3723546 w 4282900"/>
                <a:gd name="connsiteY4" fmla="*/ 4939455 h 5795027"/>
                <a:gd name="connsiteX5" fmla="*/ 2332829 w 4282900"/>
                <a:gd name="connsiteY5" fmla="*/ 5630311 h 5795027"/>
                <a:gd name="connsiteX6" fmla="*/ 2137940 w 4282900"/>
                <a:gd name="connsiteY6" fmla="*/ 5795027 h 5795027"/>
                <a:gd name="connsiteX7" fmla="*/ 1950069 w 4282900"/>
                <a:gd name="connsiteY7" fmla="*/ 5630311 h 5795027"/>
                <a:gd name="connsiteX8" fmla="*/ 559353 w 4282900"/>
                <a:gd name="connsiteY8" fmla="*/ 4939455 h 5795027"/>
                <a:gd name="connsiteX9" fmla="*/ 0 w 4282900"/>
                <a:gd name="connsiteY9" fmla="*/ 3746068 h 5795027"/>
                <a:gd name="connsiteX10" fmla="*/ 0 w 4282900"/>
                <a:gd name="connsiteY10" fmla="*/ 3441681 h 5795027"/>
                <a:gd name="connsiteX11" fmla="*/ 0 w 4282900"/>
                <a:gd name="connsiteY11" fmla="*/ 3042471 h 5795027"/>
                <a:gd name="connsiteX12" fmla="*/ 0 w 4282900"/>
                <a:gd name="connsiteY12" fmla="*/ 2752557 h 5795027"/>
                <a:gd name="connsiteX13" fmla="*/ 0 w 4282900"/>
                <a:gd name="connsiteY13" fmla="*/ 2231503 h 5795027"/>
                <a:gd name="connsiteX14" fmla="*/ 0 w 4282900"/>
                <a:gd name="connsiteY14" fmla="*/ 2048959 h 5795027"/>
                <a:gd name="connsiteX15" fmla="*/ 559354 w 4282900"/>
                <a:gd name="connsiteY15" fmla="*/ 855573 h 5795027"/>
                <a:gd name="connsiteX16" fmla="*/ 1950071 w 4282900"/>
                <a:gd name="connsiteY16" fmla="*/ 164715 h 5795027"/>
                <a:gd name="connsiteX17" fmla="*/ 2144960 w 4282900"/>
                <a:gd name="connsiteY17" fmla="*/ 0 h 5795027"/>
                <a:gd name="connsiteX18" fmla="*/ 2332832 w 4282900"/>
                <a:gd name="connsiteY18" fmla="*/ 164715 h 5795027"/>
                <a:gd name="connsiteX19" fmla="*/ 2976290 w 4282900"/>
                <a:gd name="connsiteY19" fmla="*/ 524033 h 5795027"/>
                <a:gd name="connsiteX0" fmla="*/ 4282900 w 4282900"/>
                <a:gd name="connsiteY0" fmla="*/ 3042471 h 5795027"/>
                <a:gd name="connsiteX1" fmla="*/ 4282900 w 4282900"/>
                <a:gd name="connsiteY1" fmla="*/ 3441681 h 5795027"/>
                <a:gd name="connsiteX2" fmla="*/ 4282900 w 4282900"/>
                <a:gd name="connsiteY2" fmla="*/ 3746068 h 5795027"/>
                <a:gd name="connsiteX3" fmla="*/ 3723546 w 4282900"/>
                <a:gd name="connsiteY3" fmla="*/ 4939455 h 5795027"/>
                <a:gd name="connsiteX4" fmla="*/ 2332829 w 4282900"/>
                <a:gd name="connsiteY4" fmla="*/ 5630311 h 5795027"/>
                <a:gd name="connsiteX5" fmla="*/ 2137940 w 4282900"/>
                <a:gd name="connsiteY5" fmla="*/ 5795027 h 5795027"/>
                <a:gd name="connsiteX6" fmla="*/ 1950069 w 4282900"/>
                <a:gd name="connsiteY6" fmla="*/ 5630311 h 5795027"/>
                <a:gd name="connsiteX7" fmla="*/ 559353 w 4282900"/>
                <a:gd name="connsiteY7" fmla="*/ 4939455 h 5795027"/>
                <a:gd name="connsiteX8" fmla="*/ 0 w 4282900"/>
                <a:gd name="connsiteY8" fmla="*/ 3746068 h 5795027"/>
                <a:gd name="connsiteX9" fmla="*/ 0 w 4282900"/>
                <a:gd name="connsiteY9" fmla="*/ 3441681 h 5795027"/>
                <a:gd name="connsiteX10" fmla="*/ 0 w 4282900"/>
                <a:gd name="connsiteY10" fmla="*/ 3042471 h 5795027"/>
                <a:gd name="connsiteX11" fmla="*/ 0 w 4282900"/>
                <a:gd name="connsiteY11" fmla="*/ 2752557 h 5795027"/>
                <a:gd name="connsiteX12" fmla="*/ 0 w 4282900"/>
                <a:gd name="connsiteY12" fmla="*/ 2231503 h 5795027"/>
                <a:gd name="connsiteX13" fmla="*/ 0 w 4282900"/>
                <a:gd name="connsiteY13" fmla="*/ 2048959 h 5795027"/>
                <a:gd name="connsiteX14" fmla="*/ 559354 w 4282900"/>
                <a:gd name="connsiteY14" fmla="*/ 855573 h 5795027"/>
                <a:gd name="connsiteX15" fmla="*/ 1950071 w 4282900"/>
                <a:gd name="connsiteY15" fmla="*/ 164715 h 5795027"/>
                <a:gd name="connsiteX16" fmla="*/ 2144960 w 4282900"/>
                <a:gd name="connsiteY16" fmla="*/ 0 h 5795027"/>
                <a:gd name="connsiteX17" fmla="*/ 2332832 w 4282900"/>
                <a:gd name="connsiteY17" fmla="*/ 164715 h 5795027"/>
                <a:gd name="connsiteX18" fmla="*/ 2976290 w 4282900"/>
                <a:gd name="connsiteY18" fmla="*/ 524033 h 5795027"/>
                <a:gd name="connsiteX0" fmla="*/ 4282900 w 4282900"/>
                <a:gd name="connsiteY0" fmla="*/ 3441681 h 5795027"/>
                <a:gd name="connsiteX1" fmla="*/ 4282900 w 4282900"/>
                <a:gd name="connsiteY1" fmla="*/ 3746068 h 5795027"/>
                <a:gd name="connsiteX2" fmla="*/ 3723546 w 4282900"/>
                <a:gd name="connsiteY2" fmla="*/ 4939455 h 5795027"/>
                <a:gd name="connsiteX3" fmla="*/ 2332829 w 4282900"/>
                <a:gd name="connsiteY3" fmla="*/ 5630311 h 5795027"/>
                <a:gd name="connsiteX4" fmla="*/ 2137940 w 4282900"/>
                <a:gd name="connsiteY4" fmla="*/ 5795027 h 5795027"/>
                <a:gd name="connsiteX5" fmla="*/ 1950069 w 4282900"/>
                <a:gd name="connsiteY5" fmla="*/ 5630311 h 5795027"/>
                <a:gd name="connsiteX6" fmla="*/ 559353 w 4282900"/>
                <a:gd name="connsiteY6" fmla="*/ 4939455 h 5795027"/>
                <a:gd name="connsiteX7" fmla="*/ 0 w 4282900"/>
                <a:gd name="connsiteY7" fmla="*/ 3746068 h 5795027"/>
                <a:gd name="connsiteX8" fmla="*/ 0 w 4282900"/>
                <a:gd name="connsiteY8" fmla="*/ 3441681 h 5795027"/>
                <a:gd name="connsiteX9" fmla="*/ 0 w 4282900"/>
                <a:gd name="connsiteY9" fmla="*/ 3042471 h 5795027"/>
                <a:gd name="connsiteX10" fmla="*/ 0 w 4282900"/>
                <a:gd name="connsiteY10" fmla="*/ 2752557 h 5795027"/>
                <a:gd name="connsiteX11" fmla="*/ 0 w 4282900"/>
                <a:gd name="connsiteY11" fmla="*/ 2231503 h 5795027"/>
                <a:gd name="connsiteX12" fmla="*/ 0 w 4282900"/>
                <a:gd name="connsiteY12" fmla="*/ 2048959 h 5795027"/>
                <a:gd name="connsiteX13" fmla="*/ 559354 w 4282900"/>
                <a:gd name="connsiteY13" fmla="*/ 855573 h 5795027"/>
                <a:gd name="connsiteX14" fmla="*/ 1950071 w 4282900"/>
                <a:gd name="connsiteY14" fmla="*/ 164715 h 5795027"/>
                <a:gd name="connsiteX15" fmla="*/ 2144960 w 4282900"/>
                <a:gd name="connsiteY15" fmla="*/ 0 h 5795027"/>
                <a:gd name="connsiteX16" fmla="*/ 2332832 w 4282900"/>
                <a:gd name="connsiteY16" fmla="*/ 164715 h 5795027"/>
                <a:gd name="connsiteX17" fmla="*/ 2976290 w 4282900"/>
                <a:gd name="connsiteY17" fmla="*/ 524033 h 5795027"/>
                <a:gd name="connsiteX0" fmla="*/ 4282900 w 4282900"/>
                <a:gd name="connsiteY0" fmla="*/ 3441681 h 5795027"/>
                <a:gd name="connsiteX1" fmla="*/ 3723546 w 4282900"/>
                <a:gd name="connsiteY1" fmla="*/ 4939455 h 5795027"/>
                <a:gd name="connsiteX2" fmla="*/ 2332829 w 4282900"/>
                <a:gd name="connsiteY2" fmla="*/ 5630311 h 5795027"/>
                <a:gd name="connsiteX3" fmla="*/ 2137940 w 4282900"/>
                <a:gd name="connsiteY3" fmla="*/ 5795027 h 5795027"/>
                <a:gd name="connsiteX4" fmla="*/ 1950069 w 4282900"/>
                <a:gd name="connsiteY4" fmla="*/ 5630311 h 5795027"/>
                <a:gd name="connsiteX5" fmla="*/ 559353 w 4282900"/>
                <a:gd name="connsiteY5" fmla="*/ 4939455 h 5795027"/>
                <a:gd name="connsiteX6" fmla="*/ 0 w 4282900"/>
                <a:gd name="connsiteY6" fmla="*/ 3746068 h 5795027"/>
                <a:gd name="connsiteX7" fmla="*/ 0 w 4282900"/>
                <a:gd name="connsiteY7" fmla="*/ 3441681 h 5795027"/>
                <a:gd name="connsiteX8" fmla="*/ 0 w 4282900"/>
                <a:gd name="connsiteY8" fmla="*/ 3042471 h 5795027"/>
                <a:gd name="connsiteX9" fmla="*/ 0 w 4282900"/>
                <a:gd name="connsiteY9" fmla="*/ 2752557 h 5795027"/>
                <a:gd name="connsiteX10" fmla="*/ 0 w 4282900"/>
                <a:gd name="connsiteY10" fmla="*/ 2231503 h 5795027"/>
                <a:gd name="connsiteX11" fmla="*/ 0 w 4282900"/>
                <a:gd name="connsiteY11" fmla="*/ 2048959 h 5795027"/>
                <a:gd name="connsiteX12" fmla="*/ 559354 w 4282900"/>
                <a:gd name="connsiteY12" fmla="*/ 855573 h 5795027"/>
                <a:gd name="connsiteX13" fmla="*/ 1950071 w 4282900"/>
                <a:gd name="connsiteY13" fmla="*/ 164715 h 5795027"/>
                <a:gd name="connsiteX14" fmla="*/ 2144960 w 4282900"/>
                <a:gd name="connsiteY14" fmla="*/ 0 h 5795027"/>
                <a:gd name="connsiteX15" fmla="*/ 2332832 w 4282900"/>
                <a:gd name="connsiteY15" fmla="*/ 164715 h 5795027"/>
                <a:gd name="connsiteX16" fmla="*/ 2976290 w 4282900"/>
                <a:gd name="connsiteY16" fmla="*/ 524033 h 5795027"/>
                <a:gd name="connsiteX0" fmla="*/ 3723546 w 3723546"/>
                <a:gd name="connsiteY0" fmla="*/ 4939455 h 5795027"/>
                <a:gd name="connsiteX1" fmla="*/ 2332829 w 3723546"/>
                <a:gd name="connsiteY1" fmla="*/ 5630311 h 5795027"/>
                <a:gd name="connsiteX2" fmla="*/ 2137940 w 3723546"/>
                <a:gd name="connsiteY2" fmla="*/ 5795027 h 5795027"/>
                <a:gd name="connsiteX3" fmla="*/ 1950069 w 3723546"/>
                <a:gd name="connsiteY3" fmla="*/ 5630311 h 5795027"/>
                <a:gd name="connsiteX4" fmla="*/ 559353 w 3723546"/>
                <a:gd name="connsiteY4" fmla="*/ 4939455 h 5795027"/>
                <a:gd name="connsiteX5" fmla="*/ 0 w 3723546"/>
                <a:gd name="connsiteY5" fmla="*/ 3746068 h 5795027"/>
                <a:gd name="connsiteX6" fmla="*/ 0 w 3723546"/>
                <a:gd name="connsiteY6" fmla="*/ 3441681 h 5795027"/>
                <a:gd name="connsiteX7" fmla="*/ 0 w 3723546"/>
                <a:gd name="connsiteY7" fmla="*/ 3042471 h 5795027"/>
                <a:gd name="connsiteX8" fmla="*/ 0 w 3723546"/>
                <a:gd name="connsiteY8" fmla="*/ 2752557 h 5795027"/>
                <a:gd name="connsiteX9" fmla="*/ 0 w 3723546"/>
                <a:gd name="connsiteY9" fmla="*/ 2231503 h 5795027"/>
                <a:gd name="connsiteX10" fmla="*/ 0 w 3723546"/>
                <a:gd name="connsiteY10" fmla="*/ 2048959 h 5795027"/>
                <a:gd name="connsiteX11" fmla="*/ 559354 w 3723546"/>
                <a:gd name="connsiteY11" fmla="*/ 855573 h 5795027"/>
                <a:gd name="connsiteX12" fmla="*/ 1950071 w 3723546"/>
                <a:gd name="connsiteY12" fmla="*/ 164715 h 5795027"/>
                <a:gd name="connsiteX13" fmla="*/ 2144960 w 3723546"/>
                <a:gd name="connsiteY13" fmla="*/ 0 h 5795027"/>
                <a:gd name="connsiteX14" fmla="*/ 2332832 w 3723546"/>
                <a:gd name="connsiteY14" fmla="*/ 164715 h 5795027"/>
                <a:gd name="connsiteX15" fmla="*/ 2976290 w 3723546"/>
                <a:gd name="connsiteY15" fmla="*/ 524033 h 5795027"/>
                <a:gd name="connsiteX0" fmla="*/ 3723546 w 3723546"/>
                <a:gd name="connsiteY0" fmla="*/ 4939455 h 5795027"/>
                <a:gd name="connsiteX1" fmla="*/ 2989878 w 3723546"/>
                <a:gd name="connsiteY1" fmla="*/ 5266109 h 5795027"/>
                <a:gd name="connsiteX2" fmla="*/ 2332829 w 3723546"/>
                <a:gd name="connsiteY2" fmla="*/ 5630311 h 5795027"/>
                <a:gd name="connsiteX3" fmla="*/ 2137940 w 3723546"/>
                <a:gd name="connsiteY3" fmla="*/ 5795027 h 5795027"/>
                <a:gd name="connsiteX4" fmla="*/ 1950069 w 3723546"/>
                <a:gd name="connsiteY4" fmla="*/ 5630311 h 5795027"/>
                <a:gd name="connsiteX5" fmla="*/ 559353 w 3723546"/>
                <a:gd name="connsiteY5" fmla="*/ 4939455 h 5795027"/>
                <a:gd name="connsiteX6" fmla="*/ 0 w 3723546"/>
                <a:gd name="connsiteY6" fmla="*/ 3746068 h 5795027"/>
                <a:gd name="connsiteX7" fmla="*/ 0 w 3723546"/>
                <a:gd name="connsiteY7" fmla="*/ 3441681 h 5795027"/>
                <a:gd name="connsiteX8" fmla="*/ 0 w 3723546"/>
                <a:gd name="connsiteY8" fmla="*/ 3042471 h 5795027"/>
                <a:gd name="connsiteX9" fmla="*/ 0 w 3723546"/>
                <a:gd name="connsiteY9" fmla="*/ 2752557 h 5795027"/>
                <a:gd name="connsiteX10" fmla="*/ 0 w 3723546"/>
                <a:gd name="connsiteY10" fmla="*/ 2231503 h 5795027"/>
                <a:gd name="connsiteX11" fmla="*/ 0 w 3723546"/>
                <a:gd name="connsiteY11" fmla="*/ 2048959 h 5795027"/>
                <a:gd name="connsiteX12" fmla="*/ 559354 w 3723546"/>
                <a:gd name="connsiteY12" fmla="*/ 855573 h 5795027"/>
                <a:gd name="connsiteX13" fmla="*/ 1950071 w 3723546"/>
                <a:gd name="connsiteY13" fmla="*/ 164715 h 5795027"/>
                <a:gd name="connsiteX14" fmla="*/ 2144960 w 3723546"/>
                <a:gd name="connsiteY14" fmla="*/ 0 h 5795027"/>
                <a:gd name="connsiteX15" fmla="*/ 2332832 w 3723546"/>
                <a:gd name="connsiteY15" fmla="*/ 164715 h 5795027"/>
                <a:gd name="connsiteX16" fmla="*/ 2976290 w 3723546"/>
                <a:gd name="connsiteY16" fmla="*/ 524033 h 5795027"/>
                <a:gd name="connsiteX0" fmla="*/ 2989878 w 2989878"/>
                <a:gd name="connsiteY0" fmla="*/ 5266109 h 5795027"/>
                <a:gd name="connsiteX1" fmla="*/ 2332829 w 2989878"/>
                <a:gd name="connsiteY1" fmla="*/ 5630311 h 5795027"/>
                <a:gd name="connsiteX2" fmla="*/ 2137940 w 2989878"/>
                <a:gd name="connsiteY2" fmla="*/ 5795027 h 5795027"/>
                <a:gd name="connsiteX3" fmla="*/ 1950069 w 2989878"/>
                <a:gd name="connsiteY3" fmla="*/ 5630311 h 5795027"/>
                <a:gd name="connsiteX4" fmla="*/ 559353 w 2989878"/>
                <a:gd name="connsiteY4" fmla="*/ 4939455 h 5795027"/>
                <a:gd name="connsiteX5" fmla="*/ 0 w 2989878"/>
                <a:gd name="connsiteY5" fmla="*/ 3746068 h 5795027"/>
                <a:gd name="connsiteX6" fmla="*/ 0 w 2989878"/>
                <a:gd name="connsiteY6" fmla="*/ 3441681 h 5795027"/>
                <a:gd name="connsiteX7" fmla="*/ 0 w 2989878"/>
                <a:gd name="connsiteY7" fmla="*/ 3042471 h 5795027"/>
                <a:gd name="connsiteX8" fmla="*/ 0 w 2989878"/>
                <a:gd name="connsiteY8" fmla="*/ 2752557 h 5795027"/>
                <a:gd name="connsiteX9" fmla="*/ 0 w 2989878"/>
                <a:gd name="connsiteY9" fmla="*/ 2231503 h 5795027"/>
                <a:gd name="connsiteX10" fmla="*/ 0 w 2989878"/>
                <a:gd name="connsiteY10" fmla="*/ 2048959 h 5795027"/>
                <a:gd name="connsiteX11" fmla="*/ 559354 w 2989878"/>
                <a:gd name="connsiteY11" fmla="*/ 855573 h 5795027"/>
                <a:gd name="connsiteX12" fmla="*/ 1950071 w 2989878"/>
                <a:gd name="connsiteY12" fmla="*/ 164715 h 5795027"/>
                <a:gd name="connsiteX13" fmla="*/ 2144960 w 2989878"/>
                <a:gd name="connsiteY13" fmla="*/ 0 h 5795027"/>
                <a:gd name="connsiteX14" fmla="*/ 2332832 w 2989878"/>
                <a:gd name="connsiteY14" fmla="*/ 164715 h 5795027"/>
                <a:gd name="connsiteX15" fmla="*/ 2976290 w 2989878"/>
                <a:gd name="connsiteY15" fmla="*/ 524033 h 5795027"/>
                <a:gd name="connsiteX0" fmla="*/ 2989878 w 2989878"/>
                <a:gd name="connsiteY0" fmla="*/ 5266109 h 5795027"/>
                <a:gd name="connsiteX1" fmla="*/ 2332829 w 2989878"/>
                <a:gd name="connsiteY1" fmla="*/ 5630311 h 5795027"/>
                <a:gd name="connsiteX2" fmla="*/ 2137940 w 2989878"/>
                <a:gd name="connsiteY2" fmla="*/ 5795027 h 5795027"/>
                <a:gd name="connsiteX3" fmla="*/ 1950069 w 2989878"/>
                <a:gd name="connsiteY3" fmla="*/ 5630311 h 5795027"/>
                <a:gd name="connsiteX4" fmla="*/ 559353 w 2989878"/>
                <a:gd name="connsiteY4" fmla="*/ 4939455 h 5795027"/>
                <a:gd name="connsiteX5" fmla="*/ 0 w 2989878"/>
                <a:gd name="connsiteY5" fmla="*/ 3746068 h 5795027"/>
                <a:gd name="connsiteX6" fmla="*/ 0 w 2989878"/>
                <a:gd name="connsiteY6" fmla="*/ 3441681 h 5795027"/>
                <a:gd name="connsiteX7" fmla="*/ 0 w 2989878"/>
                <a:gd name="connsiteY7" fmla="*/ 3042471 h 5795027"/>
                <a:gd name="connsiteX8" fmla="*/ 0 w 2989878"/>
                <a:gd name="connsiteY8" fmla="*/ 2752557 h 5795027"/>
                <a:gd name="connsiteX9" fmla="*/ 0 w 2989878"/>
                <a:gd name="connsiteY9" fmla="*/ 2231503 h 5795027"/>
                <a:gd name="connsiteX10" fmla="*/ 0 w 2989878"/>
                <a:gd name="connsiteY10" fmla="*/ 2048959 h 5795027"/>
                <a:gd name="connsiteX11" fmla="*/ 559354 w 2989878"/>
                <a:gd name="connsiteY11" fmla="*/ 855573 h 5795027"/>
                <a:gd name="connsiteX12" fmla="*/ 1950071 w 2989878"/>
                <a:gd name="connsiteY12" fmla="*/ 164715 h 5795027"/>
                <a:gd name="connsiteX13" fmla="*/ 2144960 w 2989878"/>
                <a:gd name="connsiteY13" fmla="*/ 0 h 5795027"/>
                <a:gd name="connsiteX14" fmla="*/ 2332832 w 2989878"/>
                <a:gd name="connsiteY14" fmla="*/ 164715 h 5795027"/>
                <a:gd name="connsiteX15" fmla="*/ 2976290 w 2989878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87296"/>
                <a:gd name="connsiteY0" fmla="*/ 5266109 h 5795027"/>
                <a:gd name="connsiteX1" fmla="*/ 2332829 w 2987296"/>
                <a:gd name="connsiteY1" fmla="*/ 5630311 h 5795027"/>
                <a:gd name="connsiteX2" fmla="*/ 2137940 w 2987296"/>
                <a:gd name="connsiteY2" fmla="*/ 5795027 h 5795027"/>
                <a:gd name="connsiteX3" fmla="*/ 1950069 w 2987296"/>
                <a:gd name="connsiteY3" fmla="*/ 5630311 h 5795027"/>
                <a:gd name="connsiteX4" fmla="*/ 559353 w 2987296"/>
                <a:gd name="connsiteY4" fmla="*/ 4939455 h 5795027"/>
                <a:gd name="connsiteX5" fmla="*/ 0 w 2987296"/>
                <a:gd name="connsiteY5" fmla="*/ 3746068 h 5795027"/>
                <a:gd name="connsiteX6" fmla="*/ 0 w 2987296"/>
                <a:gd name="connsiteY6" fmla="*/ 3441681 h 5795027"/>
                <a:gd name="connsiteX7" fmla="*/ 0 w 2987296"/>
                <a:gd name="connsiteY7" fmla="*/ 3042471 h 5795027"/>
                <a:gd name="connsiteX8" fmla="*/ 0 w 2987296"/>
                <a:gd name="connsiteY8" fmla="*/ 2752557 h 5795027"/>
                <a:gd name="connsiteX9" fmla="*/ 0 w 2987296"/>
                <a:gd name="connsiteY9" fmla="*/ 2231503 h 5795027"/>
                <a:gd name="connsiteX10" fmla="*/ 0 w 2987296"/>
                <a:gd name="connsiteY10" fmla="*/ 2048959 h 5795027"/>
                <a:gd name="connsiteX11" fmla="*/ 559354 w 2987296"/>
                <a:gd name="connsiteY11" fmla="*/ 855573 h 5795027"/>
                <a:gd name="connsiteX12" fmla="*/ 1950071 w 2987296"/>
                <a:gd name="connsiteY12" fmla="*/ 164715 h 5795027"/>
                <a:gd name="connsiteX13" fmla="*/ 2144960 w 2987296"/>
                <a:gd name="connsiteY13" fmla="*/ 0 h 5795027"/>
                <a:gd name="connsiteX14" fmla="*/ 2332832 w 2987296"/>
                <a:gd name="connsiteY14" fmla="*/ 164715 h 5795027"/>
                <a:gd name="connsiteX15" fmla="*/ 2987296 w 2987296"/>
                <a:gd name="connsiteY15" fmla="*/ 557051 h 57950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987296" h="5795027">
                  <a:moveTo>
                    <a:pt x="2955049" y="5266109"/>
                  </a:moveTo>
                  <a:cubicBezTo>
                    <a:pt x="2737194" y="5332489"/>
                    <a:pt x="2474819" y="5542158"/>
                    <a:pt x="2332829" y="5630311"/>
                  </a:cubicBezTo>
                  <a:lnTo>
                    <a:pt x="2137940" y="5795027"/>
                  </a:lnTo>
                  <a:lnTo>
                    <a:pt x="1950069" y="5630311"/>
                  </a:lnTo>
                  <a:cubicBezTo>
                    <a:pt x="1484225" y="5270318"/>
                    <a:pt x="959280" y="5171158"/>
                    <a:pt x="559353" y="4939455"/>
                  </a:cubicBezTo>
                  <a:cubicBezTo>
                    <a:pt x="174796" y="4670559"/>
                    <a:pt x="0" y="4362177"/>
                    <a:pt x="0" y="3746068"/>
                  </a:cubicBezTo>
                  <a:lnTo>
                    <a:pt x="0" y="3441681"/>
                  </a:lnTo>
                  <a:lnTo>
                    <a:pt x="0" y="3042471"/>
                  </a:lnTo>
                  <a:lnTo>
                    <a:pt x="0" y="2752557"/>
                  </a:lnTo>
                  <a:lnTo>
                    <a:pt x="0" y="2231503"/>
                  </a:lnTo>
                  <a:lnTo>
                    <a:pt x="0" y="2048959"/>
                  </a:lnTo>
                  <a:cubicBezTo>
                    <a:pt x="0" y="1432851"/>
                    <a:pt x="174797" y="1124469"/>
                    <a:pt x="559354" y="855573"/>
                  </a:cubicBezTo>
                  <a:cubicBezTo>
                    <a:pt x="959283" y="623869"/>
                    <a:pt x="1484227" y="524709"/>
                    <a:pt x="1950071" y="164715"/>
                  </a:cubicBezTo>
                  <a:lnTo>
                    <a:pt x="2144960" y="0"/>
                  </a:lnTo>
                  <a:lnTo>
                    <a:pt x="2332832" y="164715"/>
                  </a:lnTo>
                  <a:cubicBezTo>
                    <a:pt x="2471387" y="252054"/>
                    <a:pt x="2755510" y="441908"/>
                    <a:pt x="2987296" y="557051"/>
                  </a:cubicBezTo>
                </a:path>
              </a:pathLst>
            </a:custGeom>
            <a:noFill/>
            <a:ln w="25400" cap="rnd">
              <a:solidFill>
                <a:schemeClr val="bg2">
                  <a:lumMod val="75000"/>
                  <a:alpha val="6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DE9B263D-CDF8-431B-A5D1-9687649138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31030" y="866253"/>
            <a:ext cx="2222769" cy="5310710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B6B9BE-E660-4F3A-ABA1-86667DC133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866253"/>
            <a:ext cx="8164286" cy="5310710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082700-F509-4302-AE0E-6CC56401A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6/12/23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03BD63-5B0C-4FB3-8434-8EA1A84F2D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F3E9EB-019B-4F03-8147-D6CBA6B1E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398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131C13-CF9D-4E82-A5B4-91008DCD2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C06FD2-89E8-4415-ADF7-22F4A4C259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0CBBFF-8889-497F-B4CA-A031E8DD3B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6/12/23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E78DAF-985B-4BB4-ADA9-02EA979F1A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A10DBC-42B5-46AB-B36A-B39128E69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971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A1B6E7-01C8-4375-B7C7-596CD1199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883229"/>
            <a:ext cx="8214179" cy="330313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441675-8F3E-47CC-9573-D853C506D5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5295900"/>
            <a:ext cx="8214179" cy="79375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419F49-690E-49EC-BD41-75A18C9E37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6/12/23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BC9E70-1401-468E-97DE-4255CA222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ABE14C-9127-4582-A006-2AEA93AF76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78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234DF9-FA60-4E7B-BDE8-C0F9AFE636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7F1133-890E-4E96-AEDD-0F921E26F5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66745" y="2250798"/>
            <a:ext cx="4445899" cy="375267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4763B4-4987-4303-9640-54B67DD75E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97174" y="2250798"/>
            <a:ext cx="4445899" cy="375267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94AAD8-D444-410E-98EC-47076908FA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6/12/23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72F01E-6867-4604-8B58-F65BCC820A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543D87-0EC8-43C7-9D1B-46DB52129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73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2605AE-70FD-4CEE-BDFB-D5C0A3D359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6745" y="960120"/>
            <a:ext cx="9196928" cy="1060704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9091E2-4532-4D16-827E-4DB0688FD8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7153" y="2062842"/>
            <a:ext cx="4445899" cy="781893"/>
          </a:xfrm>
        </p:spPr>
        <p:txBody>
          <a:bodyPr anchor="b">
            <a:normAutofit/>
          </a:bodyPr>
          <a:lstStyle>
            <a:lvl1pPr marL="0" indent="0"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2B53BE-9EDA-4D07-A042-0D101FAB9A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66745" y="2882837"/>
            <a:ext cx="4446642" cy="334379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1DFDFC1-7510-4F8E-A831-ABA33D977A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725280" y="2062842"/>
            <a:ext cx="4467794" cy="781893"/>
          </a:xfrm>
        </p:spPr>
        <p:txBody>
          <a:bodyPr anchor="b">
            <a:normAutofit/>
          </a:bodyPr>
          <a:lstStyle>
            <a:lvl1pPr marL="0" indent="0"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12A42F0-9A48-4946-8BA8-394CBF01A05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724868" y="2882837"/>
            <a:ext cx="4468541" cy="334379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00FC563-D319-494F-AA63-0BDF1D25E5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6/12/23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D42F4FE-433A-42F6-8A73-AD843352BF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D575352-FC7F-4BA8-940F-2F920C2801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217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7B3FB5-4B13-4412-9F42-62450D6AA1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0C87ECA-0E5D-4DD2-B664-DF351875FE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6/12/23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4E2406B-A925-466A-AF79-D0A4E0EA41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61B050-D381-4E1A-88DD-361F0EE9DD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523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C8BF592-6A15-4999-ACFA-A535A113B2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6/12/23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819EFC1-AD45-4610-8FC6-2058F55E47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3DF506-CFF9-4BD2-8D76-337792779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141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E77674-EAFF-4CAE-A685-8AEA617D06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094014"/>
            <a:ext cx="3932237" cy="143691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B3A185-E15D-46FD-A4FB-709A8B5D0B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094014"/>
            <a:ext cx="6172200" cy="476703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4086F7-5F48-40D6-B4E3-1347EA21B0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618012"/>
            <a:ext cx="3932237" cy="325097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F4FC41-0A32-438D-9A47-F932AB492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6/12/23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F0F85D-CB6B-48E8-B56F-81472CE94F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6E120E-E239-4B93-AC67-210D23BD2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958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61F02C-5A08-45D4-AFE1-8EF0E6DEC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065120"/>
            <a:ext cx="3932237" cy="146580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22EF863-20E6-4CF9-A179-0A2A52E5F3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ECFB1A-5B7E-45DA-9713-0CD8E3121F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618014"/>
            <a:ext cx="3932237" cy="325097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EFD67F-901E-4423-A48F-41F00ECA52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6/12/23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B04982-0749-4F34-A4DB-DDC12BD4BE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B38447-AEAF-40D9-B3D3-94404C144A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096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D206359A-F1E3-49EE-BBC2-40888C4A3628}"/>
              </a:ext>
            </a:extLst>
          </p:cNvPr>
          <p:cNvGrpSpPr/>
          <p:nvPr/>
        </p:nvGrpSpPr>
        <p:grpSpPr>
          <a:xfrm>
            <a:off x="9265700" y="2026"/>
            <a:ext cx="2926300" cy="5030922"/>
            <a:chOff x="9265700" y="2026"/>
            <a:chExt cx="2926300" cy="5030922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CED90C42-6A0F-48E8-BF96-7D3E2A395EC7}"/>
                </a:ext>
              </a:extLst>
            </p:cNvPr>
            <p:cNvSpPr/>
            <p:nvPr/>
          </p:nvSpPr>
          <p:spPr>
            <a:xfrm>
              <a:off x="9326904" y="2026"/>
              <a:ext cx="2249810" cy="2294745"/>
            </a:xfrm>
            <a:custGeom>
              <a:avLst/>
              <a:gdLst>
                <a:gd name="connsiteX0" fmla="*/ 49162 w 2249810"/>
                <a:gd name="connsiteY0" fmla="*/ 0 h 2294745"/>
                <a:gd name="connsiteX1" fmla="*/ 2200648 w 2249810"/>
                <a:gd name="connsiteY1" fmla="*/ 0 h 2294745"/>
                <a:gd name="connsiteX2" fmla="*/ 2210105 w 2249810"/>
                <a:gd name="connsiteY2" fmla="*/ 23601 h 2294745"/>
                <a:gd name="connsiteX3" fmla="*/ 2249810 w 2249810"/>
                <a:gd name="connsiteY3" fmla="*/ 326934 h 2294745"/>
                <a:gd name="connsiteX4" fmla="*/ 2249810 w 2249810"/>
                <a:gd name="connsiteY4" fmla="*/ 422824 h 2294745"/>
                <a:gd name="connsiteX5" fmla="*/ 2249810 w 2249810"/>
                <a:gd name="connsiteY5" fmla="*/ 696534 h 2294745"/>
                <a:gd name="connsiteX6" fmla="*/ 2249810 w 2249810"/>
                <a:gd name="connsiteY6" fmla="*/ 848826 h 2294745"/>
                <a:gd name="connsiteX7" fmla="*/ 2249810 w 2249810"/>
                <a:gd name="connsiteY7" fmla="*/ 1058531 h 2294745"/>
                <a:gd name="connsiteX8" fmla="*/ 2249810 w 2249810"/>
                <a:gd name="connsiteY8" fmla="*/ 1218426 h 2294745"/>
                <a:gd name="connsiteX9" fmla="*/ 1955981 w 2249810"/>
                <a:gd name="connsiteY9" fmla="*/ 1845313 h 2294745"/>
                <a:gd name="connsiteX10" fmla="*/ 1225437 w 2249810"/>
                <a:gd name="connsiteY10" fmla="*/ 2208220 h 2294745"/>
                <a:gd name="connsiteX11" fmla="*/ 1123061 w 2249810"/>
                <a:gd name="connsiteY11" fmla="*/ 2294745 h 2294745"/>
                <a:gd name="connsiteX12" fmla="*/ 1024372 w 2249810"/>
                <a:gd name="connsiteY12" fmla="*/ 2208220 h 2294745"/>
                <a:gd name="connsiteX13" fmla="*/ 293828 w 2249810"/>
                <a:gd name="connsiteY13" fmla="*/ 1845313 h 2294745"/>
                <a:gd name="connsiteX14" fmla="*/ 0 w 2249810"/>
                <a:gd name="connsiteY14" fmla="*/ 1218426 h 2294745"/>
                <a:gd name="connsiteX15" fmla="*/ 0 w 2249810"/>
                <a:gd name="connsiteY15" fmla="*/ 1058531 h 2294745"/>
                <a:gd name="connsiteX16" fmla="*/ 0 w 2249810"/>
                <a:gd name="connsiteY16" fmla="*/ 848826 h 2294745"/>
                <a:gd name="connsiteX17" fmla="*/ 0 w 2249810"/>
                <a:gd name="connsiteY17" fmla="*/ 696534 h 2294745"/>
                <a:gd name="connsiteX18" fmla="*/ 0 w 2249810"/>
                <a:gd name="connsiteY18" fmla="*/ 422824 h 2294745"/>
                <a:gd name="connsiteX19" fmla="*/ 0 w 2249810"/>
                <a:gd name="connsiteY19" fmla="*/ 326934 h 2294745"/>
                <a:gd name="connsiteX20" fmla="*/ 39705 w 2249810"/>
                <a:gd name="connsiteY20" fmla="*/ 23601 h 22947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249810" h="2294745">
                  <a:moveTo>
                    <a:pt x="49162" y="0"/>
                  </a:moveTo>
                  <a:lnTo>
                    <a:pt x="2200648" y="0"/>
                  </a:lnTo>
                  <a:lnTo>
                    <a:pt x="2210105" y="23601"/>
                  </a:lnTo>
                  <a:cubicBezTo>
                    <a:pt x="2236898" y="106934"/>
                    <a:pt x="2249810" y="205568"/>
                    <a:pt x="2249810" y="326934"/>
                  </a:cubicBezTo>
                  <a:lnTo>
                    <a:pt x="2249810" y="422824"/>
                  </a:lnTo>
                  <a:lnTo>
                    <a:pt x="2249810" y="696534"/>
                  </a:lnTo>
                  <a:lnTo>
                    <a:pt x="2249810" y="848826"/>
                  </a:lnTo>
                  <a:lnTo>
                    <a:pt x="2249810" y="1058531"/>
                  </a:lnTo>
                  <a:lnTo>
                    <a:pt x="2249810" y="1218426"/>
                  </a:lnTo>
                  <a:cubicBezTo>
                    <a:pt x="2249810" y="1542068"/>
                    <a:pt x="2157989" y="1704061"/>
                    <a:pt x="1955981" y="1845313"/>
                  </a:cubicBezTo>
                  <a:cubicBezTo>
                    <a:pt x="1745898" y="1967026"/>
                    <a:pt x="1470144" y="2019115"/>
                    <a:pt x="1225437" y="2208220"/>
                  </a:cubicBezTo>
                  <a:lnTo>
                    <a:pt x="1123061" y="2294745"/>
                  </a:lnTo>
                  <a:lnTo>
                    <a:pt x="1024372" y="2208220"/>
                  </a:lnTo>
                  <a:cubicBezTo>
                    <a:pt x="779664" y="2019115"/>
                    <a:pt x="503910" y="1967026"/>
                    <a:pt x="293828" y="1845313"/>
                  </a:cubicBezTo>
                  <a:cubicBezTo>
                    <a:pt x="91820" y="1704061"/>
                    <a:pt x="0" y="1542068"/>
                    <a:pt x="0" y="1218426"/>
                  </a:cubicBezTo>
                  <a:lnTo>
                    <a:pt x="0" y="1058531"/>
                  </a:lnTo>
                  <a:lnTo>
                    <a:pt x="0" y="848826"/>
                  </a:lnTo>
                  <a:lnTo>
                    <a:pt x="0" y="696534"/>
                  </a:lnTo>
                  <a:lnTo>
                    <a:pt x="0" y="422824"/>
                  </a:lnTo>
                  <a:lnTo>
                    <a:pt x="0" y="326934"/>
                  </a:lnTo>
                  <a:cubicBezTo>
                    <a:pt x="0" y="205568"/>
                    <a:pt x="12912" y="106934"/>
                    <a:pt x="39705" y="23601"/>
                  </a:cubicBezTo>
                  <a:close/>
                </a:path>
              </a:pathLst>
            </a:custGeom>
            <a:solidFill>
              <a:schemeClr val="bg2">
                <a:lumMod val="75000"/>
                <a:alpha val="15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5DA0863A-55F7-4EB0-9451-F3EE4D65DBDB}"/>
                </a:ext>
              </a:extLst>
            </p:cNvPr>
            <p:cNvSpPr/>
            <p:nvPr/>
          </p:nvSpPr>
          <p:spPr>
            <a:xfrm>
              <a:off x="10597154" y="1907348"/>
              <a:ext cx="1594846" cy="3044131"/>
            </a:xfrm>
            <a:custGeom>
              <a:avLst/>
              <a:gdLst>
                <a:gd name="connsiteX0" fmla="*/ 1126749 w 1594846"/>
                <a:gd name="connsiteY0" fmla="*/ 0 h 3044131"/>
                <a:gd name="connsiteX1" fmla="*/ 1225438 w 1594846"/>
                <a:gd name="connsiteY1" fmla="*/ 86525 h 3044131"/>
                <a:gd name="connsiteX2" fmla="*/ 1413279 w 1594846"/>
                <a:gd name="connsiteY2" fmla="*/ 205892 h 3044131"/>
                <a:gd name="connsiteX3" fmla="*/ 1594846 w 1594846"/>
                <a:gd name="connsiteY3" fmla="*/ 289191 h 3044131"/>
                <a:gd name="connsiteX4" fmla="*/ 1594846 w 1594846"/>
                <a:gd name="connsiteY4" fmla="*/ 2754939 h 3044131"/>
                <a:gd name="connsiteX5" fmla="*/ 1413277 w 1594846"/>
                <a:gd name="connsiteY5" fmla="*/ 2838239 h 3044131"/>
                <a:gd name="connsiteX6" fmla="*/ 1225436 w 1594846"/>
                <a:gd name="connsiteY6" fmla="*/ 2957606 h 3044131"/>
                <a:gd name="connsiteX7" fmla="*/ 1123061 w 1594846"/>
                <a:gd name="connsiteY7" fmla="*/ 3044131 h 3044131"/>
                <a:gd name="connsiteX8" fmla="*/ 1024372 w 1594846"/>
                <a:gd name="connsiteY8" fmla="*/ 2957606 h 3044131"/>
                <a:gd name="connsiteX9" fmla="*/ 293828 w 1594846"/>
                <a:gd name="connsiteY9" fmla="*/ 2594699 h 3044131"/>
                <a:gd name="connsiteX10" fmla="*/ 0 w 1594846"/>
                <a:gd name="connsiteY10" fmla="*/ 1967812 h 3044131"/>
                <a:gd name="connsiteX11" fmla="*/ 0 w 1594846"/>
                <a:gd name="connsiteY11" fmla="*/ 1807917 h 3044131"/>
                <a:gd name="connsiteX12" fmla="*/ 0 w 1594846"/>
                <a:gd name="connsiteY12" fmla="*/ 1598212 h 3044131"/>
                <a:gd name="connsiteX13" fmla="*/ 0 w 1594846"/>
                <a:gd name="connsiteY13" fmla="*/ 1445920 h 3044131"/>
                <a:gd name="connsiteX14" fmla="*/ 0 w 1594846"/>
                <a:gd name="connsiteY14" fmla="*/ 1172210 h 3044131"/>
                <a:gd name="connsiteX15" fmla="*/ 0 w 1594846"/>
                <a:gd name="connsiteY15" fmla="*/ 1076320 h 3044131"/>
                <a:gd name="connsiteX16" fmla="*/ 293829 w 1594846"/>
                <a:gd name="connsiteY16" fmla="*/ 449433 h 3044131"/>
                <a:gd name="connsiteX17" fmla="*/ 1024374 w 1594846"/>
                <a:gd name="connsiteY17" fmla="*/ 86525 h 3044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594846" h="3044131">
                  <a:moveTo>
                    <a:pt x="1126749" y="0"/>
                  </a:moveTo>
                  <a:lnTo>
                    <a:pt x="1225438" y="86525"/>
                  </a:lnTo>
                  <a:cubicBezTo>
                    <a:pt x="1286615" y="133801"/>
                    <a:pt x="1349732" y="172514"/>
                    <a:pt x="1413279" y="205892"/>
                  </a:cubicBezTo>
                  <a:lnTo>
                    <a:pt x="1594846" y="289191"/>
                  </a:lnTo>
                  <a:lnTo>
                    <a:pt x="1594846" y="2754939"/>
                  </a:lnTo>
                  <a:lnTo>
                    <a:pt x="1413277" y="2838239"/>
                  </a:lnTo>
                  <a:cubicBezTo>
                    <a:pt x="1349730" y="2871617"/>
                    <a:pt x="1286613" y="2910330"/>
                    <a:pt x="1225436" y="2957606"/>
                  </a:cubicBezTo>
                  <a:lnTo>
                    <a:pt x="1123061" y="3044131"/>
                  </a:lnTo>
                  <a:lnTo>
                    <a:pt x="1024372" y="2957606"/>
                  </a:lnTo>
                  <a:cubicBezTo>
                    <a:pt x="779664" y="2768501"/>
                    <a:pt x="503910" y="2716412"/>
                    <a:pt x="293828" y="2594699"/>
                  </a:cubicBezTo>
                  <a:cubicBezTo>
                    <a:pt x="91820" y="2453447"/>
                    <a:pt x="0" y="2291454"/>
                    <a:pt x="0" y="1967812"/>
                  </a:cubicBezTo>
                  <a:lnTo>
                    <a:pt x="0" y="1807917"/>
                  </a:lnTo>
                  <a:lnTo>
                    <a:pt x="0" y="1598212"/>
                  </a:lnTo>
                  <a:lnTo>
                    <a:pt x="0" y="1445920"/>
                  </a:lnTo>
                  <a:lnTo>
                    <a:pt x="0" y="1172210"/>
                  </a:lnTo>
                  <a:lnTo>
                    <a:pt x="0" y="1076320"/>
                  </a:lnTo>
                  <a:cubicBezTo>
                    <a:pt x="0" y="752678"/>
                    <a:pt x="91821" y="590684"/>
                    <a:pt x="293829" y="449433"/>
                  </a:cubicBezTo>
                  <a:cubicBezTo>
                    <a:pt x="503912" y="327719"/>
                    <a:pt x="779665" y="275630"/>
                    <a:pt x="1024374" y="86525"/>
                  </a:cubicBezTo>
                  <a:close/>
                </a:path>
              </a:pathLst>
            </a:custGeom>
            <a:solidFill>
              <a:schemeClr val="bg2">
                <a:lumMod val="75000"/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5FE7CFE2-40F6-44B2-8AAD-0C384EEFCF7E}"/>
                </a:ext>
              </a:extLst>
            </p:cNvPr>
            <p:cNvSpPr/>
            <p:nvPr/>
          </p:nvSpPr>
          <p:spPr>
            <a:xfrm>
              <a:off x="9265700" y="7622"/>
              <a:ext cx="2372219" cy="2371961"/>
            </a:xfrm>
            <a:custGeom>
              <a:avLst/>
              <a:gdLst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3723546 w 4282900"/>
                <a:gd name="connsiteY2" fmla="*/ 855573 h 5795027"/>
                <a:gd name="connsiteX3" fmla="*/ 4282900 w 4282900"/>
                <a:gd name="connsiteY3" fmla="*/ 2048959 h 5795027"/>
                <a:gd name="connsiteX4" fmla="*/ 4282900 w 4282900"/>
                <a:gd name="connsiteY4" fmla="*/ 2231503 h 5795027"/>
                <a:gd name="connsiteX5" fmla="*/ 4282900 w 4282900"/>
                <a:gd name="connsiteY5" fmla="*/ 2752557 h 5795027"/>
                <a:gd name="connsiteX6" fmla="*/ 4282900 w 4282900"/>
                <a:gd name="connsiteY6" fmla="*/ 3042471 h 5795027"/>
                <a:gd name="connsiteX7" fmla="*/ 4282900 w 4282900"/>
                <a:gd name="connsiteY7" fmla="*/ 3441681 h 5795027"/>
                <a:gd name="connsiteX8" fmla="*/ 4282900 w 4282900"/>
                <a:gd name="connsiteY8" fmla="*/ 3746068 h 5795027"/>
                <a:gd name="connsiteX9" fmla="*/ 3723546 w 4282900"/>
                <a:gd name="connsiteY9" fmla="*/ 4939455 h 5795027"/>
                <a:gd name="connsiteX10" fmla="*/ 2332829 w 4282900"/>
                <a:gd name="connsiteY10" fmla="*/ 5630311 h 5795027"/>
                <a:gd name="connsiteX11" fmla="*/ 2137940 w 4282900"/>
                <a:gd name="connsiteY11" fmla="*/ 5795027 h 5795027"/>
                <a:gd name="connsiteX12" fmla="*/ 1950069 w 4282900"/>
                <a:gd name="connsiteY12" fmla="*/ 5630311 h 5795027"/>
                <a:gd name="connsiteX13" fmla="*/ 559353 w 4282900"/>
                <a:gd name="connsiteY13" fmla="*/ 4939455 h 5795027"/>
                <a:gd name="connsiteX14" fmla="*/ 0 w 4282900"/>
                <a:gd name="connsiteY14" fmla="*/ 3746068 h 5795027"/>
                <a:gd name="connsiteX15" fmla="*/ 0 w 4282900"/>
                <a:gd name="connsiteY15" fmla="*/ 3441681 h 5795027"/>
                <a:gd name="connsiteX16" fmla="*/ 0 w 4282900"/>
                <a:gd name="connsiteY16" fmla="*/ 3042471 h 5795027"/>
                <a:gd name="connsiteX17" fmla="*/ 0 w 4282900"/>
                <a:gd name="connsiteY17" fmla="*/ 2752557 h 5795027"/>
                <a:gd name="connsiteX18" fmla="*/ 0 w 4282900"/>
                <a:gd name="connsiteY18" fmla="*/ 2231503 h 5795027"/>
                <a:gd name="connsiteX19" fmla="*/ 0 w 4282900"/>
                <a:gd name="connsiteY19" fmla="*/ 2048959 h 5795027"/>
                <a:gd name="connsiteX20" fmla="*/ 559354 w 4282900"/>
                <a:gd name="connsiteY20" fmla="*/ 855573 h 5795027"/>
                <a:gd name="connsiteX21" fmla="*/ 1950071 w 4282900"/>
                <a:gd name="connsiteY21" fmla="*/ 164715 h 5795027"/>
                <a:gd name="connsiteX0" fmla="*/ 4282900 w 4447989"/>
                <a:gd name="connsiteY0" fmla="*/ 2048959 h 5795027"/>
                <a:gd name="connsiteX1" fmla="*/ 4282900 w 4447989"/>
                <a:gd name="connsiteY1" fmla="*/ 2231503 h 5795027"/>
                <a:gd name="connsiteX2" fmla="*/ 4282900 w 4447989"/>
                <a:gd name="connsiteY2" fmla="*/ 2752557 h 5795027"/>
                <a:gd name="connsiteX3" fmla="*/ 4282900 w 4447989"/>
                <a:gd name="connsiteY3" fmla="*/ 3042471 h 5795027"/>
                <a:gd name="connsiteX4" fmla="*/ 4282900 w 4447989"/>
                <a:gd name="connsiteY4" fmla="*/ 3441681 h 5795027"/>
                <a:gd name="connsiteX5" fmla="*/ 4282900 w 4447989"/>
                <a:gd name="connsiteY5" fmla="*/ 3746068 h 5795027"/>
                <a:gd name="connsiteX6" fmla="*/ 3723546 w 4447989"/>
                <a:gd name="connsiteY6" fmla="*/ 4939455 h 5795027"/>
                <a:gd name="connsiteX7" fmla="*/ 2332829 w 4447989"/>
                <a:gd name="connsiteY7" fmla="*/ 5630311 h 5795027"/>
                <a:gd name="connsiteX8" fmla="*/ 2137940 w 4447989"/>
                <a:gd name="connsiteY8" fmla="*/ 5795027 h 5795027"/>
                <a:gd name="connsiteX9" fmla="*/ 1950069 w 4447989"/>
                <a:gd name="connsiteY9" fmla="*/ 5630311 h 5795027"/>
                <a:gd name="connsiteX10" fmla="*/ 559353 w 4447989"/>
                <a:gd name="connsiteY10" fmla="*/ 4939455 h 5795027"/>
                <a:gd name="connsiteX11" fmla="*/ 0 w 4447989"/>
                <a:gd name="connsiteY11" fmla="*/ 3746068 h 5795027"/>
                <a:gd name="connsiteX12" fmla="*/ 0 w 4447989"/>
                <a:gd name="connsiteY12" fmla="*/ 3441681 h 5795027"/>
                <a:gd name="connsiteX13" fmla="*/ 0 w 4447989"/>
                <a:gd name="connsiteY13" fmla="*/ 3042471 h 5795027"/>
                <a:gd name="connsiteX14" fmla="*/ 0 w 4447989"/>
                <a:gd name="connsiteY14" fmla="*/ 2752557 h 5795027"/>
                <a:gd name="connsiteX15" fmla="*/ 0 w 4447989"/>
                <a:gd name="connsiteY15" fmla="*/ 2231503 h 5795027"/>
                <a:gd name="connsiteX16" fmla="*/ 0 w 4447989"/>
                <a:gd name="connsiteY16" fmla="*/ 2048959 h 5795027"/>
                <a:gd name="connsiteX17" fmla="*/ 559354 w 4447989"/>
                <a:gd name="connsiteY17" fmla="*/ 855573 h 5795027"/>
                <a:gd name="connsiteX18" fmla="*/ 1950071 w 4447989"/>
                <a:gd name="connsiteY18" fmla="*/ 164715 h 5795027"/>
                <a:gd name="connsiteX19" fmla="*/ 2144960 w 4447989"/>
                <a:gd name="connsiteY19" fmla="*/ 0 h 5795027"/>
                <a:gd name="connsiteX20" fmla="*/ 2332832 w 4447989"/>
                <a:gd name="connsiteY20" fmla="*/ 164715 h 5795027"/>
                <a:gd name="connsiteX21" fmla="*/ 3723546 w 4447989"/>
                <a:gd name="connsiteY21" fmla="*/ 855573 h 5795027"/>
                <a:gd name="connsiteX22" fmla="*/ 4447989 w 4447989"/>
                <a:gd name="connsiteY22" fmla="*/ 2214048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48071 w 4282900"/>
                <a:gd name="connsiteY0" fmla="*/ 1519558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48071 w 4292243"/>
                <a:gd name="connsiteY0" fmla="*/ 1519558 h 5795027"/>
                <a:gd name="connsiteX1" fmla="*/ 4282900 w 4292243"/>
                <a:gd name="connsiteY1" fmla="*/ 2231503 h 5795027"/>
                <a:gd name="connsiteX2" fmla="*/ 4282900 w 4292243"/>
                <a:gd name="connsiteY2" fmla="*/ 2752557 h 5795027"/>
                <a:gd name="connsiteX3" fmla="*/ 4282900 w 4292243"/>
                <a:gd name="connsiteY3" fmla="*/ 3042471 h 5795027"/>
                <a:gd name="connsiteX4" fmla="*/ 4282900 w 4292243"/>
                <a:gd name="connsiteY4" fmla="*/ 3441681 h 5795027"/>
                <a:gd name="connsiteX5" fmla="*/ 4282900 w 4292243"/>
                <a:gd name="connsiteY5" fmla="*/ 3746068 h 5795027"/>
                <a:gd name="connsiteX6" fmla="*/ 3723546 w 4292243"/>
                <a:gd name="connsiteY6" fmla="*/ 4939455 h 5795027"/>
                <a:gd name="connsiteX7" fmla="*/ 2332829 w 4292243"/>
                <a:gd name="connsiteY7" fmla="*/ 5630311 h 5795027"/>
                <a:gd name="connsiteX8" fmla="*/ 2137940 w 4292243"/>
                <a:gd name="connsiteY8" fmla="*/ 5795027 h 5795027"/>
                <a:gd name="connsiteX9" fmla="*/ 1950069 w 4292243"/>
                <a:gd name="connsiteY9" fmla="*/ 5630311 h 5795027"/>
                <a:gd name="connsiteX10" fmla="*/ 559353 w 4292243"/>
                <a:gd name="connsiteY10" fmla="*/ 4939455 h 5795027"/>
                <a:gd name="connsiteX11" fmla="*/ 0 w 4292243"/>
                <a:gd name="connsiteY11" fmla="*/ 3746068 h 5795027"/>
                <a:gd name="connsiteX12" fmla="*/ 0 w 4292243"/>
                <a:gd name="connsiteY12" fmla="*/ 3441681 h 5795027"/>
                <a:gd name="connsiteX13" fmla="*/ 0 w 4292243"/>
                <a:gd name="connsiteY13" fmla="*/ 3042471 h 5795027"/>
                <a:gd name="connsiteX14" fmla="*/ 0 w 4292243"/>
                <a:gd name="connsiteY14" fmla="*/ 2752557 h 5795027"/>
                <a:gd name="connsiteX15" fmla="*/ 0 w 4292243"/>
                <a:gd name="connsiteY15" fmla="*/ 2231503 h 5795027"/>
                <a:gd name="connsiteX16" fmla="*/ 0 w 4292243"/>
                <a:gd name="connsiteY16" fmla="*/ 2048959 h 5795027"/>
                <a:gd name="connsiteX17" fmla="*/ 559354 w 4292243"/>
                <a:gd name="connsiteY17" fmla="*/ 855573 h 5795027"/>
                <a:gd name="connsiteX18" fmla="*/ 1950071 w 4292243"/>
                <a:gd name="connsiteY18" fmla="*/ 164715 h 5795027"/>
                <a:gd name="connsiteX19" fmla="*/ 2144960 w 4292243"/>
                <a:gd name="connsiteY19" fmla="*/ 0 h 5795027"/>
                <a:gd name="connsiteX20" fmla="*/ 2332832 w 4292243"/>
                <a:gd name="connsiteY20" fmla="*/ 164715 h 5795027"/>
                <a:gd name="connsiteX21" fmla="*/ 3723546 w 4292243"/>
                <a:gd name="connsiteY21" fmla="*/ 855573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2144960 w 4282900"/>
                <a:gd name="connsiteY18" fmla="*/ 0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64279 w 4282900"/>
                <a:gd name="connsiteY17" fmla="*/ 1516418 h 5795027"/>
                <a:gd name="connsiteX18" fmla="*/ 559354 w 4282900"/>
                <a:gd name="connsiteY18" fmla="*/ 855573 h 5795027"/>
                <a:gd name="connsiteX19" fmla="*/ 2144960 w 4282900"/>
                <a:gd name="connsiteY19" fmla="*/ 0 h 5795027"/>
                <a:gd name="connsiteX0" fmla="*/ 4213242 w 4282900"/>
                <a:gd name="connsiteY0" fmla="*/ 657020 h 4939454"/>
                <a:gd name="connsiteX1" fmla="*/ 4282900 w 4282900"/>
                <a:gd name="connsiteY1" fmla="*/ 1375930 h 4939454"/>
                <a:gd name="connsiteX2" fmla="*/ 4282900 w 4282900"/>
                <a:gd name="connsiteY2" fmla="*/ 1896984 h 4939454"/>
                <a:gd name="connsiteX3" fmla="*/ 4282900 w 4282900"/>
                <a:gd name="connsiteY3" fmla="*/ 2186898 h 4939454"/>
                <a:gd name="connsiteX4" fmla="*/ 4282900 w 4282900"/>
                <a:gd name="connsiteY4" fmla="*/ 2586108 h 4939454"/>
                <a:gd name="connsiteX5" fmla="*/ 4282900 w 4282900"/>
                <a:gd name="connsiteY5" fmla="*/ 2890495 h 4939454"/>
                <a:gd name="connsiteX6" fmla="*/ 3723546 w 4282900"/>
                <a:gd name="connsiteY6" fmla="*/ 4083882 h 4939454"/>
                <a:gd name="connsiteX7" fmla="*/ 2332829 w 4282900"/>
                <a:gd name="connsiteY7" fmla="*/ 4774738 h 4939454"/>
                <a:gd name="connsiteX8" fmla="*/ 2137940 w 4282900"/>
                <a:gd name="connsiteY8" fmla="*/ 4939454 h 4939454"/>
                <a:gd name="connsiteX9" fmla="*/ 1950069 w 4282900"/>
                <a:gd name="connsiteY9" fmla="*/ 4774738 h 4939454"/>
                <a:gd name="connsiteX10" fmla="*/ 559353 w 4282900"/>
                <a:gd name="connsiteY10" fmla="*/ 4083882 h 4939454"/>
                <a:gd name="connsiteX11" fmla="*/ 0 w 4282900"/>
                <a:gd name="connsiteY11" fmla="*/ 2890495 h 4939454"/>
                <a:gd name="connsiteX12" fmla="*/ 0 w 4282900"/>
                <a:gd name="connsiteY12" fmla="*/ 2586108 h 4939454"/>
                <a:gd name="connsiteX13" fmla="*/ 0 w 4282900"/>
                <a:gd name="connsiteY13" fmla="*/ 2186898 h 4939454"/>
                <a:gd name="connsiteX14" fmla="*/ 0 w 4282900"/>
                <a:gd name="connsiteY14" fmla="*/ 1896984 h 4939454"/>
                <a:gd name="connsiteX15" fmla="*/ 0 w 4282900"/>
                <a:gd name="connsiteY15" fmla="*/ 1375930 h 4939454"/>
                <a:gd name="connsiteX16" fmla="*/ 0 w 4282900"/>
                <a:gd name="connsiteY16" fmla="*/ 1193386 h 4939454"/>
                <a:gd name="connsiteX17" fmla="*/ 64279 w 4282900"/>
                <a:gd name="connsiteY17" fmla="*/ 660845 h 4939454"/>
                <a:gd name="connsiteX18" fmla="*/ 559354 w 4282900"/>
                <a:gd name="connsiteY18" fmla="*/ 0 h 4939454"/>
                <a:gd name="connsiteX0" fmla="*/ 4213242 w 4282900"/>
                <a:gd name="connsiteY0" fmla="*/ 0 h 4282434"/>
                <a:gd name="connsiteX1" fmla="*/ 4282900 w 4282900"/>
                <a:gd name="connsiteY1" fmla="*/ 718910 h 4282434"/>
                <a:gd name="connsiteX2" fmla="*/ 4282900 w 4282900"/>
                <a:gd name="connsiteY2" fmla="*/ 1239964 h 4282434"/>
                <a:gd name="connsiteX3" fmla="*/ 4282900 w 4282900"/>
                <a:gd name="connsiteY3" fmla="*/ 1529878 h 4282434"/>
                <a:gd name="connsiteX4" fmla="*/ 4282900 w 4282900"/>
                <a:gd name="connsiteY4" fmla="*/ 1929088 h 4282434"/>
                <a:gd name="connsiteX5" fmla="*/ 4282900 w 4282900"/>
                <a:gd name="connsiteY5" fmla="*/ 2233475 h 4282434"/>
                <a:gd name="connsiteX6" fmla="*/ 3723546 w 4282900"/>
                <a:gd name="connsiteY6" fmla="*/ 3426862 h 4282434"/>
                <a:gd name="connsiteX7" fmla="*/ 2332829 w 4282900"/>
                <a:gd name="connsiteY7" fmla="*/ 4117718 h 4282434"/>
                <a:gd name="connsiteX8" fmla="*/ 2137940 w 4282900"/>
                <a:gd name="connsiteY8" fmla="*/ 4282434 h 4282434"/>
                <a:gd name="connsiteX9" fmla="*/ 1950069 w 4282900"/>
                <a:gd name="connsiteY9" fmla="*/ 4117718 h 4282434"/>
                <a:gd name="connsiteX10" fmla="*/ 559353 w 4282900"/>
                <a:gd name="connsiteY10" fmla="*/ 3426862 h 4282434"/>
                <a:gd name="connsiteX11" fmla="*/ 0 w 4282900"/>
                <a:gd name="connsiteY11" fmla="*/ 2233475 h 4282434"/>
                <a:gd name="connsiteX12" fmla="*/ 0 w 4282900"/>
                <a:gd name="connsiteY12" fmla="*/ 1929088 h 4282434"/>
                <a:gd name="connsiteX13" fmla="*/ 0 w 4282900"/>
                <a:gd name="connsiteY13" fmla="*/ 1529878 h 4282434"/>
                <a:gd name="connsiteX14" fmla="*/ 0 w 4282900"/>
                <a:gd name="connsiteY14" fmla="*/ 1239964 h 4282434"/>
                <a:gd name="connsiteX15" fmla="*/ 0 w 4282900"/>
                <a:gd name="connsiteY15" fmla="*/ 718910 h 4282434"/>
                <a:gd name="connsiteX16" fmla="*/ 0 w 4282900"/>
                <a:gd name="connsiteY16" fmla="*/ 536366 h 4282434"/>
                <a:gd name="connsiteX17" fmla="*/ 64279 w 4282900"/>
                <a:gd name="connsiteY17" fmla="*/ 3825 h 4282434"/>
                <a:gd name="connsiteX0" fmla="*/ 4213242 w 4282900"/>
                <a:gd name="connsiteY0" fmla="*/ 0 h 4282434"/>
                <a:gd name="connsiteX1" fmla="*/ 4282900 w 4282900"/>
                <a:gd name="connsiteY1" fmla="*/ 718910 h 4282434"/>
                <a:gd name="connsiteX2" fmla="*/ 4282900 w 4282900"/>
                <a:gd name="connsiteY2" fmla="*/ 1239964 h 4282434"/>
                <a:gd name="connsiteX3" fmla="*/ 4282900 w 4282900"/>
                <a:gd name="connsiteY3" fmla="*/ 1529878 h 4282434"/>
                <a:gd name="connsiteX4" fmla="*/ 4282900 w 4282900"/>
                <a:gd name="connsiteY4" fmla="*/ 1929088 h 4282434"/>
                <a:gd name="connsiteX5" fmla="*/ 4282900 w 4282900"/>
                <a:gd name="connsiteY5" fmla="*/ 2233475 h 4282434"/>
                <a:gd name="connsiteX6" fmla="*/ 3723546 w 4282900"/>
                <a:gd name="connsiteY6" fmla="*/ 3426862 h 4282434"/>
                <a:gd name="connsiteX7" fmla="*/ 2332829 w 4282900"/>
                <a:gd name="connsiteY7" fmla="*/ 4117718 h 4282434"/>
                <a:gd name="connsiteX8" fmla="*/ 2137940 w 4282900"/>
                <a:gd name="connsiteY8" fmla="*/ 4282434 h 4282434"/>
                <a:gd name="connsiteX9" fmla="*/ 1950069 w 4282900"/>
                <a:gd name="connsiteY9" fmla="*/ 4117718 h 4282434"/>
                <a:gd name="connsiteX10" fmla="*/ 559353 w 4282900"/>
                <a:gd name="connsiteY10" fmla="*/ 3426862 h 4282434"/>
                <a:gd name="connsiteX11" fmla="*/ 0 w 4282900"/>
                <a:gd name="connsiteY11" fmla="*/ 2233475 h 4282434"/>
                <a:gd name="connsiteX12" fmla="*/ 0 w 4282900"/>
                <a:gd name="connsiteY12" fmla="*/ 1929088 h 4282434"/>
                <a:gd name="connsiteX13" fmla="*/ 0 w 4282900"/>
                <a:gd name="connsiteY13" fmla="*/ 1529878 h 4282434"/>
                <a:gd name="connsiteX14" fmla="*/ 0 w 4282900"/>
                <a:gd name="connsiteY14" fmla="*/ 1239964 h 4282434"/>
                <a:gd name="connsiteX15" fmla="*/ 0 w 4282900"/>
                <a:gd name="connsiteY15" fmla="*/ 718910 h 4282434"/>
                <a:gd name="connsiteX16" fmla="*/ 0 w 4282900"/>
                <a:gd name="connsiteY16" fmla="*/ 536366 h 4282434"/>
                <a:gd name="connsiteX17" fmla="*/ 64279 w 4282900"/>
                <a:gd name="connsiteY17" fmla="*/ 3825 h 4282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4282900" h="4282434">
                  <a:moveTo>
                    <a:pt x="4213242" y="0"/>
                  </a:moveTo>
                  <a:cubicBezTo>
                    <a:pt x="4294511" y="306972"/>
                    <a:pt x="4271290" y="481595"/>
                    <a:pt x="4282900" y="718910"/>
                  </a:cubicBezTo>
                  <a:lnTo>
                    <a:pt x="4282900" y="1239964"/>
                  </a:lnTo>
                  <a:lnTo>
                    <a:pt x="4282900" y="1529878"/>
                  </a:lnTo>
                  <a:lnTo>
                    <a:pt x="4282900" y="1929088"/>
                  </a:lnTo>
                  <a:lnTo>
                    <a:pt x="4282900" y="2233475"/>
                  </a:lnTo>
                  <a:cubicBezTo>
                    <a:pt x="4282900" y="2849584"/>
                    <a:pt x="4108103" y="3157966"/>
                    <a:pt x="3723546" y="3426862"/>
                  </a:cubicBezTo>
                  <a:cubicBezTo>
                    <a:pt x="3323617" y="3658565"/>
                    <a:pt x="2798672" y="3757725"/>
                    <a:pt x="2332829" y="4117718"/>
                  </a:cubicBezTo>
                  <a:lnTo>
                    <a:pt x="2137940" y="4282434"/>
                  </a:lnTo>
                  <a:lnTo>
                    <a:pt x="1950069" y="4117718"/>
                  </a:lnTo>
                  <a:cubicBezTo>
                    <a:pt x="1484225" y="3757725"/>
                    <a:pt x="959280" y="3658565"/>
                    <a:pt x="559353" y="3426862"/>
                  </a:cubicBezTo>
                  <a:cubicBezTo>
                    <a:pt x="174796" y="3157966"/>
                    <a:pt x="0" y="2849584"/>
                    <a:pt x="0" y="2233475"/>
                  </a:cubicBezTo>
                  <a:lnTo>
                    <a:pt x="0" y="1929088"/>
                  </a:lnTo>
                  <a:lnTo>
                    <a:pt x="0" y="1529878"/>
                  </a:lnTo>
                  <a:lnTo>
                    <a:pt x="0" y="1239964"/>
                  </a:lnTo>
                  <a:lnTo>
                    <a:pt x="0" y="718910"/>
                  </a:lnTo>
                  <a:lnTo>
                    <a:pt x="0" y="536366"/>
                  </a:lnTo>
                  <a:cubicBezTo>
                    <a:pt x="10713" y="417185"/>
                    <a:pt x="19813" y="133066"/>
                    <a:pt x="64279" y="3825"/>
                  </a:cubicBezTo>
                </a:path>
              </a:pathLst>
            </a:custGeom>
            <a:noFill/>
            <a:ln w="25400" cap="rnd">
              <a:solidFill>
                <a:schemeClr val="bg2">
                  <a:lumMod val="75000"/>
                  <a:alpha val="6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9F0D6A17-AA80-4608-8660-8D1587A17704}"/>
                </a:ext>
              </a:extLst>
            </p:cNvPr>
            <p:cNvSpPr/>
            <p:nvPr/>
          </p:nvSpPr>
          <p:spPr>
            <a:xfrm>
              <a:off x="10536649" y="1823190"/>
              <a:ext cx="1654608" cy="3209758"/>
            </a:xfrm>
            <a:custGeom>
              <a:avLst/>
              <a:gdLst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3723546 w 4282900"/>
                <a:gd name="connsiteY2" fmla="*/ 855573 h 5795027"/>
                <a:gd name="connsiteX3" fmla="*/ 4282900 w 4282900"/>
                <a:gd name="connsiteY3" fmla="*/ 2048959 h 5795027"/>
                <a:gd name="connsiteX4" fmla="*/ 4282900 w 4282900"/>
                <a:gd name="connsiteY4" fmla="*/ 2231503 h 5795027"/>
                <a:gd name="connsiteX5" fmla="*/ 4282900 w 4282900"/>
                <a:gd name="connsiteY5" fmla="*/ 2752557 h 5795027"/>
                <a:gd name="connsiteX6" fmla="*/ 4282900 w 4282900"/>
                <a:gd name="connsiteY6" fmla="*/ 3042471 h 5795027"/>
                <a:gd name="connsiteX7" fmla="*/ 4282900 w 4282900"/>
                <a:gd name="connsiteY7" fmla="*/ 3441681 h 5795027"/>
                <a:gd name="connsiteX8" fmla="*/ 4282900 w 4282900"/>
                <a:gd name="connsiteY8" fmla="*/ 3746068 h 5795027"/>
                <a:gd name="connsiteX9" fmla="*/ 3723546 w 4282900"/>
                <a:gd name="connsiteY9" fmla="*/ 4939455 h 5795027"/>
                <a:gd name="connsiteX10" fmla="*/ 2332829 w 4282900"/>
                <a:gd name="connsiteY10" fmla="*/ 5630311 h 5795027"/>
                <a:gd name="connsiteX11" fmla="*/ 2137940 w 4282900"/>
                <a:gd name="connsiteY11" fmla="*/ 5795027 h 5795027"/>
                <a:gd name="connsiteX12" fmla="*/ 1950069 w 4282900"/>
                <a:gd name="connsiteY12" fmla="*/ 5630311 h 5795027"/>
                <a:gd name="connsiteX13" fmla="*/ 559353 w 4282900"/>
                <a:gd name="connsiteY13" fmla="*/ 4939455 h 5795027"/>
                <a:gd name="connsiteX14" fmla="*/ 0 w 4282900"/>
                <a:gd name="connsiteY14" fmla="*/ 3746068 h 5795027"/>
                <a:gd name="connsiteX15" fmla="*/ 0 w 4282900"/>
                <a:gd name="connsiteY15" fmla="*/ 3441681 h 5795027"/>
                <a:gd name="connsiteX16" fmla="*/ 0 w 4282900"/>
                <a:gd name="connsiteY16" fmla="*/ 3042471 h 5795027"/>
                <a:gd name="connsiteX17" fmla="*/ 0 w 4282900"/>
                <a:gd name="connsiteY17" fmla="*/ 2752557 h 5795027"/>
                <a:gd name="connsiteX18" fmla="*/ 0 w 4282900"/>
                <a:gd name="connsiteY18" fmla="*/ 2231503 h 5795027"/>
                <a:gd name="connsiteX19" fmla="*/ 0 w 4282900"/>
                <a:gd name="connsiteY19" fmla="*/ 2048959 h 5795027"/>
                <a:gd name="connsiteX20" fmla="*/ 559354 w 4282900"/>
                <a:gd name="connsiteY20" fmla="*/ 855573 h 5795027"/>
                <a:gd name="connsiteX21" fmla="*/ 1950071 w 4282900"/>
                <a:gd name="connsiteY21" fmla="*/ 164715 h 5795027"/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2976290 w 4282900"/>
                <a:gd name="connsiteY2" fmla="*/ 524033 h 5795027"/>
                <a:gd name="connsiteX3" fmla="*/ 3723546 w 4282900"/>
                <a:gd name="connsiteY3" fmla="*/ 855573 h 5795027"/>
                <a:gd name="connsiteX4" fmla="*/ 4282900 w 4282900"/>
                <a:gd name="connsiteY4" fmla="*/ 2048959 h 5795027"/>
                <a:gd name="connsiteX5" fmla="*/ 4282900 w 4282900"/>
                <a:gd name="connsiteY5" fmla="*/ 2231503 h 5795027"/>
                <a:gd name="connsiteX6" fmla="*/ 4282900 w 4282900"/>
                <a:gd name="connsiteY6" fmla="*/ 2752557 h 5795027"/>
                <a:gd name="connsiteX7" fmla="*/ 4282900 w 4282900"/>
                <a:gd name="connsiteY7" fmla="*/ 3042471 h 5795027"/>
                <a:gd name="connsiteX8" fmla="*/ 4282900 w 4282900"/>
                <a:gd name="connsiteY8" fmla="*/ 3441681 h 5795027"/>
                <a:gd name="connsiteX9" fmla="*/ 4282900 w 4282900"/>
                <a:gd name="connsiteY9" fmla="*/ 3746068 h 5795027"/>
                <a:gd name="connsiteX10" fmla="*/ 3723546 w 4282900"/>
                <a:gd name="connsiteY10" fmla="*/ 4939455 h 5795027"/>
                <a:gd name="connsiteX11" fmla="*/ 2332829 w 4282900"/>
                <a:gd name="connsiteY11" fmla="*/ 5630311 h 5795027"/>
                <a:gd name="connsiteX12" fmla="*/ 2137940 w 4282900"/>
                <a:gd name="connsiteY12" fmla="*/ 5795027 h 5795027"/>
                <a:gd name="connsiteX13" fmla="*/ 1950069 w 4282900"/>
                <a:gd name="connsiteY13" fmla="*/ 5630311 h 5795027"/>
                <a:gd name="connsiteX14" fmla="*/ 559353 w 4282900"/>
                <a:gd name="connsiteY14" fmla="*/ 4939455 h 5795027"/>
                <a:gd name="connsiteX15" fmla="*/ 0 w 4282900"/>
                <a:gd name="connsiteY15" fmla="*/ 3746068 h 5795027"/>
                <a:gd name="connsiteX16" fmla="*/ 0 w 4282900"/>
                <a:gd name="connsiteY16" fmla="*/ 3441681 h 5795027"/>
                <a:gd name="connsiteX17" fmla="*/ 0 w 4282900"/>
                <a:gd name="connsiteY17" fmla="*/ 3042471 h 5795027"/>
                <a:gd name="connsiteX18" fmla="*/ 0 w 4282900"/>
                <a:gd name="connsiteY18" fmla="*/ 2752557 h 5795027"/>
                <a:gd name="connsiteX19" fmla="*/ 0 w 4282900"/>
                <a:gd name="connsiteY19" fmla="*/ 2231503 h 5795027"/>
                <a:gd name="connsiteX20" fmla="*/ 0 w 4282900"/>
                <a:gd name="connsiteY20" fmla="*/ 2048959 h 5795027"/>
                <a:gd name="connsiteX21" fmla="*/ 559354 w 4282900"/>
                <a:gd name="connsiteY21" fmla="*/ 855573 h 5795027"/>
                <a:gd name="connsiteX22" fmla="*/ 1950071 w 4282900"/>
                <a:gd name="connsiteY22" fmla="*/ 164715 h 5795027"/>
                <a:gd name="connsiteX23" fmla="*/ 2144960 w 4282900"/>
                <a:gd name="connsiteY23" fmla="*/ 0 h 5795027"/>
                <a:gd name="connsiteX0" fmla="*/ 3723546 w 4282900"/>
                <a:gd name="connsiteY0" fmla="*/ 855573 h 5795027"/>
                <a:gd name="connsiteX1" fmla="*/ 4282900 w 4282900"/>
                <a:gd name="connsiteY1" fmla="*/ 2048959 h 5795027"/>
                <a:gd name="connsiteX2" fmla="*/ 4282900 w 4282900"/>
                <a:gd name="connsiteY2" fmla="*/ 2231503 h 5795027"/>
                <a:gd name="connsiteX3" fmla="*/ 4282900 w 4282900"/>
                <a:gd name="connsiteY3" fmla="*/ 2752557 h 5795027"/>
                <a:gd name="connsiteX4" fmla="*/ 4282900 w 4282900"/>
                <a:gd name="connsiteY4" fmla="*/ 3042471 h 5795027"/>
                <a:gd name="connsiteX5" fmla="*/ 4282900 w 4282900"/>
                <a:gd name="connsiteY5" fmla="*/ 3441681 h 5795027"/>
                <a:gd name="connsiteX6" fmla="*/ 4282900 w 4282900"/>
                <a:gd name="connsiteY6" fmla="*/ 3746068 h 5795027"/>
                <a:gd name="connsiteX7" fmla="*/ 3723546 w 4282900"/>
                <a:gd name="connsiteY7" fmla="*/ 4939455 h 5795027"/>
                <a:gd name="connsiteX8" fmla="*/ 2332829 w 4282900"/>
                <a:gd name="connsiteY8" fmla="*/ 5630311 h 5795027"/>
                <a:gd name="connsiteX9" fmla="*/ 2137940 w 4282900"/>
                <a:gd name="connsiteY9" fmla="*/ 5795027 h 5795027"/>
                <a:gd name="connsiteX10" fmla="*/ 1950069 w 4282900"/>
                <a:gd name="connsiteY10" fmla="*/ 5630311 h 5795027"/>
                <a:gd name="connsiteX11" fmla="*/ 559353 w 4282900"/>
                <a:gd name="connsiteY11" fmla="*/ 4939455 h 5795027"/>
                <a:gd name="connsiteX12" fmla="*/ 0 w 4282900"/>
                <a:gd name="connsiteY12" fmla="*/ 3746068 h 5795027"/>
                <a:gd name="connsiteX13" fmla="*/ 0 w 4282900"/>
                <a:gd name="connsiteY13" fmla="*/ 3441681 h 5795027"/>
                <a:gd name="connsiteX14" fmla="*/ 0 w 4282900"/>
                <a:gd name="connsiteY14" fmla="*/ 3042471 h 5795027"/>
                <a:gd name="connsiteX15" fmla="*/ 0 w 4282900"/>
                <a:gd name="connsiteY15" fmla="*/ 2752557 h 5795027"/>
                <a:gd name="connsiteX16" fmla="*/ 0 w 4282900"/>
                <a:gd name="connsiteY16" fmla="*/ 2231503 h 5795027"/>
                <a:gd name="connsiteX17" fmla="*/ 0 w 4282900"/>
                <a:gd name="connsiteY17" fmla="*/ 2048959 h 5795027"/>
                <a:gd name="connsiteX18" fmla="*/ 559354 w 4282900"/>
                <a:gd name="connsiteY18" fmla="*/ 855573 h 5795027"/>
                <a:gd name="connsiteX19" fmla="*/ 1950071 w 4282900"/>
                <a:gd name="connsiteY19" fmla="*/ 164715 h 5795027"/>
                <a:gd name="connsiteX20" fmla="*/ 2144960 w 4282900"/>
                <a:gd name="connsiteY20" fmla="*/ 0 h 5795027"/>
                <a:gd name="connsiteX21" fmla="*/ 2332832 w 4282900"/>
                <a:gd name="connsiteY21" fmla="*/ 164715 h 5795027"/>
                <a:gd name="connsiteX22" fmla="*/ 2976290 w 4282900"/>
                <a:gd name="connsiteY22" fmla="*/ 524033 h 5795027"/>
                <a:gd name="connsiteX23" fmla="*/ 3888635 w 4282900"/>
                <a:gd name="connsiteY23" fmla="*/ 1020662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2976290 w 4282900"/>
                <a:gd name="connsiteY21" fmla="*/ 524033 h 5795027"/>
                <a:gd name="connsiteX22" fmla="*/ 3888635 w 4282900"/>
                <a:gd name="connsiteY22" fmla="*/ 1020662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2976290 w 4282900"/>
                <a:gd name="connsiteY21" fmla="*/ 524033 h 5795027"/>
                <a:gd name="connsiteX0" fmla="*/ 4282900 w 4282900"/>
                <a:gd name="connsiteY0" fmla="*/ 2231503 h 5795027"/>
                <a:gd name="connsiteX1" fmla="*/ 4282900 w 4282900"/>
                <a:gd name="connsiteY1" fmla="*/ 2752557 h 5795027"/>
                <a:gd name="connsiteX2" fmla="*/ 4282900 w 4282900"/>
                <a:gd name="connsiteY2" fmla="*/ 3042471 h 5795027"/>
                <a:gd name="connsiteX3" fmla="*/ 4282900 w 4282900"/>
                <a:gd name="connsiteY3" fmla="*/ 3441681 h 5795027"/>
                <a:gd name="connsiteX4" fmla="*/ 4282900 w 4282900"/>
                <a:gd name="connsiteY4" fmla="*/ 3746068 h 5795027"/>
                <a:gd name="connsiteX5" fmla="*/ 3723546 w 4282900"/>
                <a:gd name="connsiteY5" fmla="*/ 4939455 h 5795027"/>
                <a:gd name="connsiteX6" fmla="*/ 2332829 w 4282900"/>
                <a:gd name="connsiteY6" fmla="*/ 5630311 h 5795027"/>
                <a:gd name="connsiteX7" fmla="*/ 2137940 w 4282900"/>
                <a:gd name="connsiteY7" fmla="*/ 5795027 h 5795027"/>
                <a:gd name="connsiteX8" fmla="*/ 1950069 w 4282900"/>
                <a:gd name="connsiteY8" fmla="*/ 5630311 h 5795027"/>
                <a:gd name="connsiteX9" fmla="*/ 559353 w 4282900"/>
                <a:gd name="connsiteY9" fmla="*/ 4939455 h 5795027"/>
                <a:gd name="connsiteX10" fmla="*/ 0 w 4282900"/>
                <a:gd name="connsiteY10" fmla="*/ 3746068 h 5795027"/>
                <a:gd name="connsiteX11" fmla="*/ 0 w 4282900"/>
                <a:gd name="connsiteY11" fmla="*/ 3441681 h 5795027"/>
                <a:gd name="connsiteX12" fmla="*/ 0 w 4282900"/>
                <a:gd name="connsiteY12" fmla="*/ 3042471 h 5795027"/>
                <a:gd name="connsiteX13" fmla="*/ 0 w 4282900"/>
                <a:gd name="connsiteY13" fmla="*/ 2752557 h 5795027"/>
                <a:gd name="connsiteX14" fmla="*/ 0 w 4282900"/>
                <a:gd name="connsiteY14" fmla="*/ 2231503 h 5795027"/>
                <a:gd name="connsiteX15" fmla="*/ 0 w 4282900"/>
                <a:gd name="connsiteY15" fmla="*/ 2048959 h 5795027"/>
                <a:gd name="connsiteX16" fmla="*/ 559354 w 4282900"/>
                <a:gd name="connsiteY16" fmla="*/ 855573 h 5795027"/>
                <a:gd name="connsiteX17" fmla="*/ 1950071 w 4282900"/>
                <a:gd name="connsiteY17" fmla="*/ 164715 h 5795027"/>
                <a:gd name="connsiteX18" fmla="*/ 2144960 w 4282900"/>
                <a:gd name="connsiteY18" fmla="*/ 0 h 5795027"/>
                <a:gd name="connsiteX19" fmla="*/ 2332832 w 4282900"/>
                <a:gd name="connsiteY19" fmla="*/ 164715 h 5795027"/>
                <a:gd name="connsiteX20" fmla="*/ 2976290 w 4282900"/>
                <a:gd name="connsiteY20" fmla="*/ 524033 h 5795027"/>
                <a:gd name="connsiteX0" fmla="*/ 4282900 w 4282900"/>
                <a:gd name="connsiteY0" fmla="*/ 2752557 h 5795027"/>
                <a:gd name="connsiteX1" fmla="*/ 4282900 w 4282900"/>
                <a:gd name="connsiteY1" fmla="*/ 3042471 h 5795027"/>
                <a:gd name="connsiteX2" fmla="*/ 4282900 w 4282900"/>
                <a:gd name="connsiteY2" fmla="*/ 3441681 h 5795027"/>
                <a:gd name="connsiteX3" fmla="*/ 4282900 w 4282900"/>
                <a:gd name="connsiteY3" fmla="*/ 3746068 h 5795027"/>
                <a:gd name="connsiteX4" fmla="*/ 3723546 w 4282900"/>
                <a:gd name="connsiteY4" fmla="*/ 4939455 h 5795027"/>
                <a:gd name="connsiteX5" fmla="*/ 2332829 w 4282900"/>
                <a:gd name="connsiteY5" fmla="*/ 5630311 h 5795027"/>
                <a:gd name="connsiteX6" fmla="*/ 2137940 w 4282900"/>
                <a:gd name="connsiteY6" fmla="*/ 5795027 h 5795027"/>
                <a:gd name="connsiteX7" fmla="*/ 1950069 w 4282900"/>
                <a:gd name="connsiteY7" fmla="*/ 5630311 h 5795027"/>
                <a:gd name="connsiteX8" fmla="*/ 559353 w 4282900"/>
                <a:gd name="connsiteY8" fmla="*/ 4939455 h 5795027"/>
                <a:gd name="connsiteX9" fmla="*/ 0 w 4282900"/>
                <a:gd name="connsiteY9" fmla="*/ 3746068 h 5795027"/>
                <a:gd name="connsiteX10" fmla="*/ 0 w 4282900"/>
                <a:gd name="connsiteY10" fmla="*/ 3441681 h 5795027"/>
                <a:gd name="connsiteX11" fmla="*/ 0 w 4282900"/>
                <a:gd name="connsiteY11" fmla="*/ 3042471 h 5795027"/>
                <a:gd name="connsiteX12" fmla="*/ 0 w 4282900"/>
                <a:gd name="connsiteY12" fmla="*/ 2752557 h 5795027"/>
                <a:gd name="connsiteX13" fmla="*/ 0 w 4282900"/>
                <a:gd name="connsiteY13" fmla="*/ 2231503 h 5795027"/>
                <a:gd name="connsiteX14" fmla="*/ 0 w 4282900"/>
                <a:gd name="connsiteY14" fmla="*/ 2048959 h 5795027"/>
                <a:gd name="connsiteX15" fmla="*/ 559354 w 4282900"/>
                <a:gd name="connsiteY15" fmla="*/ 855573 h 5795027"/>
                <a:gd name="connsiteX16" fmla="*/ 1950071 w 4282900"/>
                <a:gd name="connsiteY16" fmla="*/ 164715 h 5795027"/>
                <a:gd name="connsiteX17" fmla="*/ 2144960 w 4282900"/>
                <a:gd name="connsiteY17" fmla="*/ 0 h 5795027"/>
                <a:gd name="connsiteX18" fmla="*/ 2332832 w 4282900"/>
                <a:gd name="connsiteY18" fmla="*/ 164715 h 5795027"/>
                <a:gd name="connsiteX19" fmla="*/ 2976290 w 4282900"/>
                <a:gd name="connsiteY19" fmla="*/ 524033 h 5795027"/>
                <a:gd name="connsiteX0" fmla="*/ 4282900 w 4282900"/>
                <a:gd name="connsiteY0" fmla="*/ 3042471 h 5795027"/>
                <a:gd name="connsiteX1" fmla="*/ 4282900 w 4282900"/>
                <a:gd name="connsiteY1" fmla="*/ 3441681 h 5795027"/>
                <a:gd name="connsiteX2" fmla="*/ 4282900 w 4282900"/>
                <a:gd name="connsiteY2" fmla="*/ 3746068 h 5795027"/>
                <a:gd name="connsiteX3" fmla="*/ 3723546 w 4282900"/>
                <a:gd name="connsiteY3" fmla="*/ 4939455 h 5795027"/>
                <a:gd name="connsiteX4" fmla="*/ 2332829 w 4282900"/>
                <a:gd name="connsiteY4" fmla="*/ 5630311 h 5795027"/>
                <a:gd name="connsiteX5" fmla="*/ 2137940 w 4282900"/>
                <a:gd name="connsiteY5" fmla="*/ 5795027 h 5795027"/>
                <a:gd name="connsiteX6" fmla="*/ 1950069 w 4282900"/>
                <a:gd name="connsiteY6" fmla="*/ 5630311 h 5795027"/>
                <a:gd name="connsiteX7" fmla="*/ 559353 w 4282900"/>
                <a:gd name="connsiteY7" fmla="*/ 4939455 h 5795027"/>
                <a:gd name="connsiteX8" fmla="*/ 0 w 4282900"/>
                <a:gd name="connsiteY8" fmla="*/ 3746068 h 5795027"/>
                <a:gd name="connsiteX9" fmla="*/ 0 w 4282900"/>
                <a:gd name="connsiteY9" fmla="*/ 3441681 h 5795027"/>
                <a:gd name="connsiteX10" fmla="*/ 0 w 4282900"/>
                <a:gd name="connsiteY10" fmla="*/ 3042471 h 5795027"/>
                <a:gd name="connsiteX11" fmla="*/ 0 w 4282900"/>
                <a:gd name="connsiteY11" fmla="*/ 2752557 h 5795027"/>
                <a:gd name="connsiteX12" fmla="*/ 0 w 4282900"/>
                <a:gd name="connsiteY12" fmla="*/ 2231503 h 5795027"/>
                <a:gd name="connsiteX13" fmla="*/ 0 w 4282900"/>
                <a:gd name="connsiteY13" fmla="*/ 2048959 h 5795027"/>
                <a:gd name="connsiteX14" fmla="*/ 559354 w 4282900"/>
                <a:gd name="connsiteY14" fmla="*/ 855573 h 5795027"/>
                <a:gd name="connsiteX15" fmla="*/ 1950071 w 4282900"/>
                <a:gd name="connsiteY15" fmla="*/ 164715 h 5795027"/>
                <a:gd name="connsiteX16" fmla="*/ 2144960 w 4282900"/>
                <a:gd name="connsiteY16" fmla="*/ 0 h 5795027"/>
                <a:gd name="connsiteX17" fmla="*/ 2332832 w 4282900"/>
                <a:gd name="connsiteY17" fmla="*/ 164715 h 5795027"/>
                <a:gd name="connsiteX18" fmla="*/ 2976290 w 4282900"/>
                <a:gd name="connsiteY18" fmla="*/ 524033 h 5795027"/>
                <a:gd name="connsiteX0" fmla="*/ 4282900 w 4282900"/>
                <a:gd name="connsiteY0" fmla="*/ 3441681 h 5795027"/>
                <a:gd name="connsiteX1" fmla="*/ 4282900 w 4282900"/>
                <a:gd name="connsiteY1" fmla="*/ 3746068 h 5795027"/>
                <a:gd name="connsiteX2" fmla="*/ 3723546 w 4282900"/>
                <a:gd name="connsiteY2" fmla="*/ 4939455 h 5795027"/>
                <a:gd name="connsiteX3" fmla="*/ 2332829 w 4282900"/>
                <a:gd name="connsiteY3" fmla="*/ 5630311 h 5795027"/>
                <a:gd name="connsiteX4" fmla="*/ 2137940 w 4282900"/>
                <a:gd name="connsiteY4" fmla="*/ 5795027 h 5795027"/>
                <a:gd name="connsiteX5" fmla="*/ 1950069 w 4282900"/>
                <a:gd name="connsiteY5" fmla="*/ 5630311 h 5795027"/>
                <a:gd name="connsiteX6" fmla="*/ 559353 w 4282900"/>
                <a:gd name="connsiteY6" fmla="*/ 4939455 h 5795027"/>
                <a:gd name="connsiteX7" fmla="*/ 0 w 4282900"/>
                <a:gd name="connsiteY7" fmla="*/ 3746068 h 5795027"/>
                <a:gd name="connsiteX8" fmla="*/ 0 w 4282900"/>
                <a:gd name="connsiteY8" fmla="*/ 3441681 h 5795027"/>
                <a:gd name="connsiteX9" fmla="*/ 0 w 4282900"/>
                <a:gd name="connsiteY9" fmla="*/ 3042471 h 5795027"/>
                <a:gd name="connsiteX10" fmla="*/ 0 w 4282900"/>
                <a:gd name="connsiteY10" fmla="*/ 2752557 h 5795027"/>
                <a:gd name="connsiteX11" fmla="*/ 0 w 4282900"/>
                <a:gd name="connsiteY11" fmla="*/ 2231503 h 5795027"/>
                <a:gd name="connsiteX12" fmla="*/ 0 w 4282900"/>
                <a:gd name="connsiteY12" fmla="*/ 2048959 h 5795027"/>
                <a:gd name="connsiteX13" fmla="*/ 559354 w 4282900"/>
                <a:gd name="connsiteY13" fmla="*/ 855573 h 5795027"/>
                <a:gd name="connsiteX14" fmla="*/ 1950071 w 4282900"/>
                <a:gd name="connsiteY14" fmla="*/ 164715 h 5795027"/>
                <a:gd name="connsiteX15" fmla="*/ 2144960 w 4282900"/>
                <a:gd name="connsiteY15" fmla="*/ 0 h 5795027"/>
                <a:gd name="connsiteX16" fmla="*/ 2332832 w 4282900"/>
                <a:gd name="connsiteY16" fmla="*/ 164715 h 5795027"/>
                <a:gd name="connsiteX17" fmla="*/ 2976290 w 4282900"/>
                <a:gd name="connsiteY17" fmla="*/ 524033 h 5795027"/>
                <a:gd name="connsiteX0" fmla="*/ 4282900 w 4282900"/>
                <a:gd name="connsiteY0" fmla="*/ 3441681 h 5795027"/>
                <a:gd name="connsiteX1" fmla="*/ 3723546 w 4282900"/>
                <a:gd name="connsiteY1" fmla="*/ 4939455 h 5795027"/>
                <a:gd name="connsiteX2" fmla="*/ 2332829 w 4282900"/>
                <a:gd name="connsiteY2" fmla="*/ 5630311 h 5795027"/>
                <a:gd name="connsiteX3" fmla="*/ 2137940 w 4282900"/>
                <a:gd name="connsiteY3" fmla="*/ 5795027 h 5795027"/>
                <a:gd name="connsiteX4" fmla="*/ 1950069 w 4282900"/>
                <a:gd name="connsiteY4" fmla="*/ 5630311 h 5795027"/>
                <a:gd name="connsiteX5" fmla="*/ 559353 w 4282900"/>
                <a:gd name="connsiteY5" fmla="*/ 4939455 h 5795027"/>
                <a:gd name="connsiteX6" fmla="*/ 0 w 4282900"/>
                <a:gd name="connsiteY6" fmla="*/ 3746068 h 5795027"/>
                <a:gd name="connsiteX7" fmla="*/ 0 w 4282900"/>
                <a:gd name="connsiteY7" fmla="*/ 3441681 h 5795027"/>
                <a:gd name="connsiteX8" fmla="*/ 0 w 4282900"/>
                <a:gd name="connsiteY8" fmla="*/ 3042471 h 5795027"/>
                <a:gd name="connsiteX9" fmla="*/ 0 w 4282900"/>
                <a:gd name="connsiteY9" fmla="*/ 2752557 h 5795027"/>
                <a:gd name="connsiteX10" fmla="*/ 0 w 4282900"/>
                <a:gd name="connsiteY10" fmla="*/ 2231503 h 5795027"/>
                <a:gd name="connsiteX11" fmla="*/ 0 w 4282900"/>
                <a:gd name="connsiteY11" fmla="*/ 2048959 h 5795027"/>
                <a:gd name="connsiteX12" fmla="*/ 559354 w 4282900"/>
                <a:gd name="connsiteY12" fmla="*/ 855573 h 5795027"/>
                <a:gd name="connsiteX13" fmla="*/ 1950071 w 4282900"/>
                <a:gd name="connsiteY13" fmla="*/ 164715 h 5795027"/>
                <a:gd name="connsiteX14" fmla="*/ 2144960 w 4282900"/>
                <a:gd name="connsiteY14" fmla="*/ 0 h 5795027"/>
                <a:gd name="connsiteX15" fmla="*/ 2332832 w 4282900"/>
                <a:gd name="connsiteY15" fmla="*/ 164715 h 5795027"/>
                <a:gd name="connsiteX16" fmla="*/ 2976290 w 4282900"/>
                <a:gd name="connsiteY16" fmla="*/ 524033 h 5795027"/>
                <a:gd name="connsiteX0" fmla="*/ 3723546 w 3723546"/>
                <a:gd name="connsiteY0" fmla="*/ 4939455 h 5795027"/>
                <a:gd name="connsiteX1" fmla="*/ 2332829 w 3723546"/>
                <a:gd name="connsiteY1" fmla="*/ 5630311 h 5795027"/>
                <a:gd name="connsiteX2" fmla="*/ 2137940 w 3723546"/>
                <a:gd name="connsiteY2" fmla="*/ 5795027 h 5795027"/>
                <a:gd name="connsiteX3" fmla="*/ 1950069 w 3723546"/>
                <a:gd name="connsiteY3" fmla="*/ 5630311 h 5795027"/>
                <a:gd name="connsiteX4" fmla="*/ 559353 w 3723546"/>
                <a:gd name="connsiteY4" fmla="*/ 4939455 h 5795027"/>
                <a:gd name="connsiteX5" fmla="*/ 0 w 3723546"/>
                <a:gd name="connsiteY5" fmla="*/ 3746068 h 5795027"/>
                <a:gd name="connsiteX6" fmla="*/ 0 w 3723546"/>
                <a:gd name="connsiteY6" fmla="*/ 3441681 h 5795027"/>
                <a:gd name="connsiteX7" fmla="*/ 0 w 3723546"/>
                <a:gd name="connsiteY7" fmla="*/ 3042471 h 5795027"/>
                <a:gd name="connsiteX8" fmla="*/ 0 w 3723546"/>
                <a:gd name="connsiteY8" fmla="*/ 2752557 h 5795027"/>
                <a:gd name="connsiteX9" fmla="*/ 0 w 3723546"/>
                <a:gd name="connsiteY9" fmla="*/ 2231503 h 5795027"/>
                <a:gd name="connsiteX10" fmla="*/ 0 w 3723546"/>
                <a:gd name="connsiteY10" fmla="*/ 2048959 h 5795027"/>
                <a:gd name="connsiteX11" fmla="*/ 559354 w 3723546"/>
                <a:gd name="connsiteY11" fmla="*/ 855573 h 5795027"/>
                <a:gd name="connsiteX12" fmla="*/ 1950071 w 3723546"/>
                <a:gd name="connsiteY12" fmla="*/ 164715 h 5795027"/>
                <a:gd name="connsiteX13" fmla="*/ 2144960 w 3723546"/>
                <a:gd name="connsiteY13" fmla="*/ 0 h 5795027"/>
                <a:gd name="connsiteX14" fmla="*/ 2332832 w 3723546"/>
                <a:gd name="connsiteY14" fmla="*/ 164715 h 5795027"/>
                <a:gd name="connsiteX15" fmla="*/ 2976290 w 3723546"/>
                <a:gd name="connsiteY15" fmla="*/ 524033 h 5795027"/>
                <a:gd name="connsiteX0" fmla="*/ 3723546 w 3723546"/>
                <a:gd name="connsiteY0" fmla="*/ 4939455 h 5795027"/>
                <a:gd name="connsiteX1" fmla="*/ 2989878 w 3723546"/>
                <a:gd name="connsiteY1" fmla="*/ 5266109 h 5795027"/>
                <a:gd name="connsiteX2" fmla="*/ 2332829 w 3723546"/>
                <a:gd name="connsiteY2" fmla="*/ 5630311 h 5795027"/>
                <a:gd name="connsiteX3" fmla="*/ 2137940 w 3723546"/>
                <a:gd name="connsiteY3" fmla="*/ 5795027 h 5795027"/>
                <a:gd name="connsiteX4" fmla="*/ 1950069 w 3723546"/>
                <a:gd name="connsiteY4" fmla="*/ 5630311 h 5795027"/>
                <a:gd name="connsiteX5" fmla="*/ 559353 w 3723546"/>
                <a:gd name="connsiteY5" fmla="*/ 4939455 h 5795027"/>
                <a:gd name="connsiteX6" fmla="*/ 0 w 3723546"/>
                <a:gd name="connsiteY6" fmla="*/ 3746068 h 5795027"/>
                <a:gd name="connsiteX7" fmla="*/ 0 w 3723546"/>
                <a:gd name="connsiteY7" fmla="*/ 3441681 h 5795027"/>
                <a:gd name="connsiteX8" fmla="*/ 0 w 3723546"/>
                <a:gd name="connsiteY8" fmla="*/ 3042471 h 5795027"/>
                <a:gd name="connsiteX9" fmla="*/ 0 w 3723546"/>
                <a:gd name="connsiteY9" fmla="*/ 2752557 h 5795027"/>
                <a:gd name="connsiteX10" fmla="*/ 0 w 3723546"/>
                <a:gd name="connsiteY10" fmla="*/ 2231503 h 5795027"/>
                <a:gd name="connsiteX11" fmla="*/ 0 w 3723546"/>
                <a:gd name="connsiteY11" fmla="*/ 2048959 h 5795027"/>
                <a:gd name="connsiteX12" fmla="*/ 559354 w 3723546"/>
                <a:gd name="connsiteY12" fmla="*/ 855573 h 5795027"/>
                <a:gd name="connsiteX13" fmla="*/ 1950071 w 3723546"/>
                <a:gd name="connsiteY13" fmla="*/ 164715 h 5795027"/>
                <a:gd name="connsiteX14" fmla="*/ 2144960 w 3723546"/>
                <a:gd name="connsiteY14" fmla="*/ 0 h 5795027"/>
                <a:gd name="connsiteX15" fmla="*/ 2332832 w 3723546"/>
                <a:gd name="connsiteY15" fmla="*/ 164715 h 5795027"/>
                <a:gd name="connsiteX16" fmla="*/ 2976290 w 3723546"/>
                <a:gd name="connsiteY16" fmla="*/ 524033 h 5795027"/>
                <a:gd name="connsiteX0" fmla="*/ 2989878 w 2989878"/>
                <a:gd name="connsiteY0" fmla="*/ 5266109 h 5795027"/>
                <a:gd name="connsiteX1" fmla="*/ 2332829 w 2989878"/>
                <a:gd name="connsiteY1" fmla="*/ 5630311 h 5795027"/>
                <a:gd name="connsiteX2" fmla="*/ 2137940 w 2989878"/>
                <a:gd name="connsiteY2" fmla="*/ 5795027 h 5795027"/>
                <a:gd name="connsiteX3" fmla="*/ 1950069 w 2989878"/>
                <a:gd name="connsiteY3" fmla="*/ 5630311 h 5795027"/>
                <a:gd name="connsiteX4" fmla="*/ 559353 w 2989878"/>
                <a:gd name="connsiteY4" fmla="*/ 4939455 h 5795027"/>
                <a:gd name="connsiteX5" fmla="*/ 0 w 2989878"/>
                <a:gd name="connsiteY5" fmla="*/ 3746068 h 5795027"/>
                <a:gd name="connsiteX6" fmla="*/ 0 w 2989878"/>
                <a:gd name="connsiteY6" fmla="*/ 3441681 h 5795027"/>
                <a:gd name="connsiteX7" fmla="*/ 0 w 2989878"/>
                <a:gd name="connsiteY7" fmla="*/ 3042471 h 5795027"/>
                <a:gd name="connsiteX8" fmla="*/ 0 w 2989878"/>
                <a:gd name="connsiteY8" fmla="*/ 2752557 h 5795027"/>
                <a:gd name="connsiteX9" fmla="*/ 0 w 2989878"/>
                <a:gd name="connsiteY9" fmla="*/ 2231503 h 5795027"/>
                <a:gd name="connsiteX10" fmla="*/ 0 w 2989878"/>
                <a:gd name="connsiteY10" fmla="*/ 2048959 h 5795027"/>
                <a:gd name="connsiteX11" fmla="*/ 559354 w 2989878"/>
                <a:gd name="connsiteY11" fmla="*/ 855573 h 5795027"/>
                <a:gd name="connsiteX12" fmla="*/ 1950071 w 2989878"/>
                <a:gd name="connsiteY12" fmla="*/ 164715 h 5795027"/>
                <a:gd name="connsiteX13" fmla="*/ 2144960 w 2989878"/>
                <a:gd name="connsiteY13" fmla="*/ 0 h 5795027"/>
                <a:gd name="connsiteX14" fmla="*/ 2332832 w 2989878"/>
                <a:gd name="connsiteY14" fmla="*/ 164715 h 5795027"/>
                <a:gd name="connsiteX15" fmla="*/ 2976290 w 2989878"/>
                <a:gd name="connsiteY15" fmla="*/ 524033 h 5795027"/>
                <a:gd name="connsiteX0" fmla="*/ 2989878 w 2989878"/>
                <a:gd name="connsiteY0" fmla="*/ 5266109 h 5795027"/>
                <a:gd name="connsiteX1" fmla="*/ 2332829 w 2989878"/>
                <a:gd name="connsiteY1" fmla="*/ 5630311 h 5795027"/>
                <a:gd name="connsiteX2" fmla="*/ 2137940 w 2989878"/>
                <a:gd name="connsiteY2" fmla="*/ 5795027 h 5795027"/>
                <a:gd name="connsiteX3" fmla="*/ 1950069 w 2989878"/>
                <a:gd name="connsiteY3" fmla="*/ 5630311 h 5795027"/>
                <a:gd name="connsiteX4" fmla="*/ 559353 w 2989878"/>
                <a:gd name="connsiteY4" fmla="*/ 4939455 h 5795027"/>
                <a:gd name="connsiteX5" fmla="*/ 0 w 2989878"/>
                <a:gd name="connsiteY5" fmla="*/ 3746068 h 5795027"/>
                <a:gd name="connsiteX6" fmla="*/ 0 w 2989878"/>
                <a:gd name="connsiteY6" fmla="*/ 3441681 h 5795027"/>
                <a:gd name="connsiteX7" fmla="*/ 0 w 2989878"/>
                <a:gd name="connsiteY7" fmla="*/ 3042471 h 5795027"/>
                <a:gd name="connsiteX8" fmla="*/ 0 w 2989878"/>
                <a:gd name="connsiteY8" fmla="*/ 2752557 h 5795027"/>
                <a:gd name="connsiteX9" fmla="*/ 0 w 2989878"/>
                <a:gd name="connsiteY9" fmla="*/ 2231503 h 5795027"/>
                <a:gd name="connsiteX10" fmla="*/ 0 w 2989878"/>
                <a:gd name="connsiteY10" fmla="*/ 2048959 h 5795027"/>
                <a:gd name="connsiteX11" fmla="*/ 559354 w 2989878"/>
                <a:gd name="connsiteY11" fmla="*/ 855573 h 5795027"/>
                <a:gd name="connsiteX12" fmla="*/ 1950071 w 2989878"/>
                <a:gd name="connsiteY12" fmla="*/ 164715 h 5795027"/>
                <a:gd name="connsiteX13" fmla="*/ 2144960 w 2989878"/>
                <a:gd name="connsiteY13" fmla="*/ 0 h 5795027"/>
                <a:gd name="connsiteX14" fmla="*/ 2332832 w 2989878"/>
                <a:gd name="connsiteY14" fmla="*/ 164715 h 5795027"/>
                <a:gd name="connsiteX15" fmla="*/ 2976290 w 2989878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87296"/>
                <a:gd name="connsiteY0" fmla="*/ 5266109 h 5795027"/>
                <a:gd name="connsiteX1" fmla="*/ 2332829 w 2987296"/>
                <a:gd name="connsiteY1" fmla="*/ 5630311 h 5795027"/>
                <a:gd name="connsiteX2" fmla="*/ 2137940 w 2987296"/>
                <a:gd name="connsiteY2" fmla="*/ 5795027 h 5795027"/>
                <a:gd name="connsiteX3" fmla="*/ 1950069 w 2987296"/>
                <a:gd name="connsiteY3" fmla="*/ 5630311 h 5795027"/>
                <a:gd name="connsiteX4" fmla="*/ 559353 w 2987296"/>
                <a:gd name="connsiteY4" fmla="*/ 4939455 h 5795027"/>
                <a:gd name="connsiteX5" fmla="*/ 0 w 2987296"/>
                <a:gd name="connsiteY5" fmla="*/ 3746068 h 5795027"/>
                <a:gd name="connsiteX6" fmla="*/ 0 w 2987296"/>
                <a:gd name="connsiteY6" fmla="*/ 3441681 h 5795027"/>
                <a:gd name="connsiteX7" fmla="*/ 0 w 2987296"/>
                <a:gd name="connsiteY7" fmla="*/ 3042471 h 5795027"/>
                <a:gd name="connsiteX8" fmla="*/ 0 w 2987296"/>
                <a:gd name="connsiteY8" fmla="*/ 2752557 h 5795027"/>
                <a:gd name="connsiteX9" fmla="*/ 0 w 2987296"/>
                <a:gd name="connsiteY9" fmla="*/ 2231503 h 5795027"/>
                <a:gd name="connsiteX10" fmla="*/ 0 w 2987296"/>
                <a:gd name="connsiteY10" fmla="*/ 2048959 h 5795027"/>
                <a:gd name="connsiteX11" fmla="*/ 559354 w 2987296"/>
                <a:gd name="connsiteY11" fmla="*/ 855573 h 5795027"/>
                <a:gd name="connsiteX12" fmla="*/ 1950071 w 2987296"/>
                <a:gd name="connsiteY12" fmla="*/ 164715 h 5795027"/>
                <a:gd name="connsiteX13" fmla="*/ 2144960 w 2987296"/>
                <a:gd name="connsiteY13" fmla="*/ 0 h 5795027"/>
                <a:gd name="connsiteX14" fmla="*/ 2332832 w 2987296"/>
                <a:gd name="connsiteY14" fmla="*/ 164715 h 5795027"/>
                <a:gd name="connsiteX15" fmla="*/ 2987296 w 2987296"/>
                <a:gd name="connsiteY15" fmla="*/ 557051 h 57950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987296" h="5795027">
                  <a:moveTo>
                    <a:pt x="2955049" y="5266109"/>
                  </a:moveTo>
                  <a:cubicBezTo>
                    <a:pt x="2737194" y="5332489"/>
                    <a:pt x="2474819" y="5542158"/>
                    <a:pt x="2332829" y="5630311"/>
                  </a:cubicBezTo>
                  <a:lnTo>
                    <a:pt x="2137940" y="5795027"/>
                  </a:lnTo>
                  <a:lnTo>
                    <a:pt x="1950069" y="5630311"/>
                  </a:lnTo>
                  <a:cubicBezTo>
                    <a:pt x="1484225" y="5270318"/>
                    <a:pt x="959280" y="5171158"/>
                    <a:pt x="559353" y="4939455"/>
                  </a:cubicBezTo>
                  <a:cubicBezTo>
                    <a:pt x="174796" y="4670559"/>
                    <a:pt x="0" y="4362177"/>
                    <a:pt x="0" y="3746068"/>
                  </a:cubicBezTo>
                  <a:lnTo>
                    <a:pt x="0" y="3441681"/>
                  </a:lnTo>
                  <a:lnTo>
                    <a:pt x="0" y="3042471"/>
                  </a:lnTo>
                  <a:lnTo>
                    <a:pt x="0" y="2752557"/>
                  </a:lnTo>
                  <a:lnTo>
                    <a:pt x="0" y="2231503"/>
                  </a:lnTo>
                  <a:lnTo>
                    <a:pt x="0" y="2048959"/>
                  </a:lnTo>
                  <a:cubicBezTo>
                    <a:pt x="0" y="1432851"/>
                    <a:pt x="174797" y="1124469"/>
                    <a:pt x="559354" y="855573"/>
                  </a:cubicBezTo>
                  <a:cubicBezTo>
                    <a:pt x="959283" y="623869"/>
                    <a:pt x="1484227" y="524709"/>
                    <a:pt x="1950071" y="164715"/>
                  </a:cubicBezTo>
                  <a:lnTo>
                    <a:pt x="2144960" y="0"/>
                  </a:lnTo>
                  <a:lnTo>
                    <a:pt x="2332832" y="164715"/>
                  </a:lnTo>
                  <a:cubicBezTo>
                    <a:pt x="2471387" y="252054"/>
                    <a:pt x="2755510" y="441908"/>
                    <a:pt x="2987296" y="557051"/>
                  </a:cubicBezTo>
                </a:path>
              </a:pathLst>
            </a:custGeom>
            <a:noFill/>
            <a:ln w="25400" cap="rnd">
              <a:solidFill>
                <a:schemeClr val="bg2">
                  <a:lumMod val="75000"/>
                  <a:alpha val="6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E11B74D-DF90-4993-88AE-4D05C91F2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6744" y="959587"/>
            <a:ext cx="9076329" cy="10642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9B3DE9-A495-4E75-819D-E0B2E55050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6744" y="2248257"/>
            <a:ext cx="9076329" cy="36501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2430AC-DB07-423B-A52A-0065639AFE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266975" y="6356350"/>
            <a:ext cx="29609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i="0">
                <a:solidFill>
                  <a:schemeClr val="tx2">
                    <a:alpha val="85000"/>
                  </a:schemeClr>
                </a:solidFill>
              </a:defRPr>
            </a:lvl1pPr>
          </a:lstStyle>
          <a:p>
            <a:fld id="{11008460-8B2F-4AAA-A4E2-10730069204C}" type="datetimeFigureOut">
              <a:rPr lang="en-US" smtClean="0"/>
              <a:pPr/>
              <a:t>6/12/23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5FAFC9-FA18-4C55-8C92-B17603CAEE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66745" y="501128"/>
            <a:ext cx="331134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i="0">
                <a:solidFill>
                  <a:schemeClr val="tx2">
                    <a:alpha val="8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D5A493-61FB-4764-90B6-8CC218A781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39498" y="6356350"/>
            <a:ext cx="51547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i="0">
                <a:solidFill>
                  <a:schemeClr val="tx2">
                    <a:alpha val="85000"/>
                  </a:schemeClr>
                </a:solidFill>
              </a:defRPr>
            </a:lvl1pPr>
          </a:lstStyle>
          <a:p>
            <a:fld id="{0946259B-8396-46CD-AD42-FDEDA89DA27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38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SzPct val="150000"/>
        <a:buFont typeface="Goudy Old Style" panose="02020502050305020303" pitchFamily="18" charset="0"/>
        <a:buChar char="∙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274320" indent="0" algn="l" defTabSz="914400" rtl="0" eaLnBrk="1" latinLnBrk="0" hangingPunct="1">
        <a:lnSpc>
          <a:spcPct val="110000"/>
        </a:lnSpc>
        <a:spcBef>
          <a:spcPts val="500"/>
        </a:spcBef>
        <a:buFontTx/>
        <a:buNone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548640" indent="-228600" algn="l" defTabSz="914400" rtl="0" eaLnBrk="1" latinLnBrk="0" hangingPunct="1">
        <a:lnSpc>
          <a:spcPct val="110000"/>
        </a:lnSpc>
        <a:spcBef>
          <a:spcPts val="500"/>
        </a:spcBef>
        <a:buSzPct val="150000"/>
        <a:buFont typeface="Goudy Old Style" panose="02020502050305020303" pitchFamily="18" charset="0"/>
        <a:buChar char="∙"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594360" indent="0" algn="l" defTabSz="914400" rtl="0" eaLnBrk="1" latinLnBrk="0" hangingPunct="1">
        <a:lnSpc>
          <a:spcPct val="110000"/>
        </a:lnSpc>
        <a:spcBef>
          <a:spcPts val="500"/>
        </a:spcBef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822960" indent="-228600" algn="l" defTabSz="914400" rtl="0" eaLnBrk="1" latinLnBrk="0" hangingPunct="1">
        <a:lnSpc>
          <a:spcPct val="110000"/>
        </a:lnSpc>
        <a:spcBef>
          <a:spcPts val="500"/>
        </a:spcBef>
        <a:buSzPct val="150000"/>
        <a:buFont typeface="Goudy Old Style" panose="02020502050305020303" pitchFamily="18" charset="0"/>
        <a:buChar char="∙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0" name="Rectangle 229">
            <a:extLst>
              <a:ext uri="{FF2B5EF4-FFF2-40B4-BE49-F238E27FC236}">
                <a16:creationId xmlns:a16="http://schemas.microsoft.com/office/drawing/2014/main" id="{4958DF84-F5C6-794F-8945-485D6C1075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1" descr="Hojas verdes estampadas">
            <a:extLst>
              <a:ext uri="{FF2B5EF4-FFF2-40B4-BE49-F238E27FC236}">
                <a16:creationId xmlns:a16="http://schemas.microsoft.com/office/drawing/2014/main" id="{785EDD86-56CE-4154-7BBF-7CA5D29CE57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0647" b="5084"/>
          <a:stretch/>
        </p:blipFill>
        <p:spPr>
          <a:xfrm>
            <a:off x="20" y="0"/>
            <a:ext cx="12191980" cy="6857999"/>
          </a:xfrm>
          <a:prstGeom prst="rect">
            <a:avLst/>
          </a:prstGeom>
        </p:spPr>
      </p:pic>
      <p:sp useBgFill="1">
        <p:nvSpPr>
          <p:cNvPr id="232" name="Freeform: Shape 231">
            <a:extLst>
              <a:ext uri="{FF2B5EF4-FFF2-40B4-BE49-F238E27FC236}">
                <a16:creationId xmlns:a16="http://schemas.microsoft.com/office/drawing/2014/main" id="{4AF0997A-7C0F-4AD2-BA90-5FE341A177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9595" y="805231"/>
            <a:ext cx="3876811" cy="5245563"/>
          </a:xfrm>
          <a:custGeom>
            <a:avLst/>
            <a:gdLst>
              <a:gd name="connsiteX0" fmla="*/ 1941583 w 3876811"/>
              <a:gd name="connsiteY0" fmla="*/ 0 h 5245563"/>
              <a:gd name="connsiteX1" fmla="*/ 2111641 w 3876811"/>
              <a:gd name="connsiteY1" fmla="*/ 149097 h 5245563"/>
              <a:gd name="connsiteX2" fmla="*/ 3370493 w 3876811"/>
              <a:gd name="connsiteY2" fmla="*/ 774451 h 5245563"/>
              <a:gd name="connsiteX3" fmla="*/ 3876811 w 3876811"/>
              <a:gd name="connsiteY3" fmla="*/ 1854684 h 5245563"/>
              <a:gd name="connsiteX4" fmla="*/ 3876811 w 3876811"/>
              <a:gd name="connsiteY4" fmla="*/ 2019920 h 5245563"/>
              <a:gd name="connsiteX5" fmla="*/ 3876811 w 3876811"/>
              <a:gd name="connsiteY5" fmla="*/ 2491569 h 5245563"/>
              <a:gd name="connsiteX6" fmla="*/ 3876811 w 3876811"/>
              <a:gd name="connsiteY6" fmla="*/ 2753995 h 5245563"/>
              <a:gd name="connsiteX7" fmla="*/ 3876811 w 3876811"/>
              <a:gd name="connsiteY7" fmla="*/ 3115353 h 5245563"/>
              <a:gd name="connsiteX8" fmla="*/ 3876811 w 3876811"/>
              <a:gd name="connsiteY8" fmla="*/ 3390879 h 5245563"/>
              <a:gd name="connsiteX9" fmla="*/ 3370493 w 3876811"/>
              <a:gd name="connsiteY9" fmla="*/ 4471114 h 5245563"/>
              <a:gd name="connsiteX10" fmla="*/ 2111639 w 3876811"/>
              <a:gd name="connsiteY10" fmla="*/ 5096465 h 5245563"/>
              <a:gd name="connsiteX11" fmla="*/ 1935228 w 3876811"/>
              <a:gd name="connsiteY11" fmla="*/ 5245563 h 5245563"/>
              <a:gd name="connsiteX12" fmla="*/ 1765171 w 3876811"/>
              <a:gd name="connsiteY12" fmla="*/ 5096465 h 5245563"/>
              <a:gd name="connsiteX13" fmla="*/ 506317 w 3876811"/>
              <a:gd name="connsiteY13" fmla="*/ 4471114 h 5245563"/>
              <a:gd name="connsiteX14" fmla="*/ 0 w 3876811"/>
              <a:gd name="connsiteY14" fmla="*/ 3390879 h 5245563"/>
              <a:gd name="connsiteX15" fmla="*/ 0 w 3876811"/>
              <a:gd name="connsiteY15" fmla="*/ 3115353 h 5245563"/>
              <a:gd name="connsiteX16" fmla="*/ 0 w 3876811"/>
              <a:gd name="connsiteY16" fmla="*/ 2753995 h 5245563"/>
              <a:gd name="connsiteX17" fmla="*/ 0 w 3876811"/>
              <a:gd name="connsiteY17" fmla="*/ 2491569 h 5245563"/>
              <a:gd name="connsiteX18" fmla="*/ 0 w 3876811"/>
              <a:gd name="connsiteY18" fmla="*/ 2019920 h 5245563"/>
              <a:gd name="connsiteX19" fmla="*/ 0 w 3876811"/>
              <a:gd name="connsiteY19" fmla="*/ 1854684 h 5245563"/>
              <a:gd name="connsiteX20" fmla="*/ 506318 w 3876811"/>
              <a:gd name="connsiteY20" fmla="*/ 774451 h 5245563"/>
              <a:gd name="connsiteX21" fmla="*/ 1765173 w 3876811"/>
              <a:gd name="connsiteY21" fmla="*/ 149097 h 52455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3876811" h="5245563">
                <a:moveTo>
                  <a:pt x="1941583" y="0"/>
                </a:moveTo>
                <a:lnTo>
                  <a:pt x="2111641" y="149097"/>
                </a:lnTo>
                <a:cubicBezTo>
                  <a:pt x="2533315" y="474958"/>
                  <a:pt x="3008487" y="564716"/>
                  <a:pt x="3370493" y="774451"/>
                </a:cubicBezTo>
                <a:cubicBezTo>
                  <a:pt x="3718590" y="1017851"/>
                  <a:pt x="3876811" y="1296993"/>
                  <a:pt x="3876811" y="1854684"/>
                </a:cubicBezTo>
                <a:lnTo>
                  <a:pt x="3876811" y="2019920"/>
                </a:lnTo>
                <a:lnTo>
                  <a:pt x="3876811" y="2491569"/>
                </a:lnTo>
                <a:lnTo>
                  <a:pt x="3876811" y="2753995"/>
                </a:lnTo>
                <a:lnTo>
                  <a:pt x="3876811" y="3115353"/>
                </a:lnTo>
                <a:lnTo>
                  <a:pt x="3876811" y="3390879"/>
                </a:lnTo>
                <a:cubicBezTo>
                  <a:pt x="3876811" y="3948571"/>
                  <a:pt x="3718588" y="4227713"/>
                  <a:pt x="3370493" y="4471114"/>
                </a:cubicBezTo>
                <a:cubicBezTo>
                  <a:pt x="3008484" y="4680847"/>
                  <a:pt x="2533312" y="4770605"/>
                  <a:pt x="2111639" y="5096465"/>
                </a:cubicBezTo>
                <a:lnTo>
                  <a:pt x="1935228" y="5245563"/>
                </a:lnTo>
                <a:lnTo>
                  <a:pt x="1765171" y="5096465"/>
                </a:lnTo>
                <a:cubicBezTo>
                  <a:pt x="1343496" y="4770605"/>
                  <a:pt x="868325" y="4680847"/>
                  <a:pt x="506317" y="4471114"/>
                </a:cubicBezTo>
                <a:cubicBezTo>
                  <a:pt x="158223" y="4227713"/>
                  <a:pt x="0" y="3948571"/>
                  <a:pt x="0" y="3390879"/>
                </a:cubicBezTo>
                <a:lnTo>
                  <a:pt x="0" y="3115353"/>
                </a:lnTo>
                <a:lnTo>
                  <a:pt x="0" y="2753995"/>
                </a:lnTo>
                <a:lnTo>
                  <a:pt x="0" y="2491569"/>
                </a:lnTo>
                <a:lnTo>
                  <a:pt x="0" y="2019920"/>
                </a:lnTo>
                <a:lnTo>
                  <a:pt x="0" y="1854684"/>
                </a:lnTo>
                <a:cubicBezTo>
                  <a:pt x="0" y="1296993"/>
                  <a:pt x="158224" y="1017851"/>
                  <a:pt x="506318" y="774451"/>
                </a:cubicBezTo>
                <a:cubicBezTo>
                  <a:pt x="868327" y="564716"/>
                  <a:pt x="1343498" y="474958"/>
                  <a:pt x="1765173" y="1490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8F44E70D-4D53-98BF-68C2-BAE34CC9475D}"/>
              </a:ext>
            </a:extLst>
          </p:cNvPr>
          <p:cNvSpPr txBox="1"/>
          <p:nvPr/>
        </p:nvSpPr>
        <p:spPr>
          <a:xfrm>
            <a:off x="1473390" y="1826096"/>
            <a:ext cx="3149221" cy="214269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700" spc="-15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Instrucciones para realizar tuespecio de actividades</a:t>
            </a:r>
          </a:p>
        </p:txBody>
      </p:sp>
      <p:sp>
        <p:nvSpPr>
          <p:cNvPr id="234" name="Freeform: Shape 233">
            <a:extLst>
              <a:ext uri="{FF2B5EF4-FFF2-40B4-BE49-F238E27FC236}">
                <a16:creationId xmlns:a16="http://schemas.microsoft.com/office/drawing/2014/main" id="{72E67446-732B-4F72-8560-6FABB6CB25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0828" y="720724"/>
            <a:ext cx="4014345" cy="5414576"/>
          </a:xfrm>
          <a:custGeom>
            <a:avLst/>
            <a:gdLst>
              <a:gd name="connsiteX0" fmla="*/ 2144960 w 4282900"/>
              <a:gd name="connsiteY0" fmla="*/ 0 h 5795027"/>
              <a:gd name="connsiteX1" fmla="*/ 2332832 w 4282900"/>
              <a:gd name="connsiteY1" fmla="*/ 164715 h 5795027"/>
              <a:gd name="connsiteX2" fmla="*/ 3723546 w 4282900"/>
              <a:gd name="connsiteY2" fmla="*/ 855573 h 5795027"/>
              <a:gd name="connsiteX3" fmla="*/ 4282900 w 4282900"/>
              <a:gd name="connsiteY3" fmla="*/ 2048959 h 5795027"/>
              <a:gd name="connsiteX4" fmla="*/ 4282900 w 4282900"/>
              <a:gd name="connsiteY4" fmla="*/ 2231503 h 5795027"/>
              <a:gd name="connsiteX5" fmla="*/ 4282900 w 4282900"/>
              <a:gd name="connsiteY5" fmla="*/ 2752557 h 5795027"/>
              <a:gd name="connsiteX6" fmla="*/ 4282900 w 4282900"/>
              <a:gd name="connsiteY6" fmla="*/ 3042471 h 5795027"/>
              <a:gd name="connsiteX7" fmla="*/ 4282900 w 4282900"/>
              <a:gd name="connsiteY7" fmla="*/ 3441681 h 5795027"/>
              <a:gd name="connsiteX8" fmla="*/ 4282900 w 4282900"/>
              <a:gd name="connsiteY8" fmla="*/ 3746068 h 5795027"/>
              <a:gd name="connsiteX9" fmla="*/ 3723546 w 4282900"/>
              <a:gd name="connsiteY9" fmla="*/ 4939455 h 5795027"/>
              <a:gd name="connsiteX10" fmla="*/ 2332829 w 4282900"/>
              <a:gd name="connsiteY10" fmla="*/ 5630311 h 5795027"/>
              <a:gd name="connsiteX11" fmla="*/ 2137940 w 4282900"/>
              <a:gd name="connsiteY11" fmla="*/ 5795027 h 5795027"/>
              <a:gd name="connsiteX12" fmla="*/ 1950069 w 4282900"/>
              <a:gd name="connsiteY12" fmla="*/ 5630311 h 5795027"/>
              <a:gd name="connsiteX13" fmla="*/ 559353 w 4282900"/>
              <a:gd name="connsiteY13" fmla="*/ 4939455 h 5795027"/>
              <a:gd name="connsiteX14" fmla="*/ 0 w 4282900"/>
              <a:gd name="connsiteY14" fmla="*/ 3746068 h 5795027"/>
              <a:gd name="connsiteX15" fmla="*/ 0 w 4282900"/>
              <a:gd name="connsiteY15" fmla="*/ 3441681 h 5795027"/>
              <a:gd name="connsiteX16" fmla="*/ 0 w 4282900"/>
              <a:gd name="connsiteY16" fmla="*/ 3042471 h 5795027"/>
              <a:gd name="connsiteX17" fmla="*/ 0 w 4282900"/>
              <a:gd name="connsiteY17" fmla="*/ 2752557 h 5795027"/>
              <a:gd name="connsiteX18" fmla="*/ 0 w 4282900"/>
              <a:gd name="connsiteY18" fmla="*/ 2231503 h 5795027"/>
              <a:gd name="connsiteX19" fmla="*/ 0 w 4282900"/>
              <a:gd name="connsiteY19" fmla="*/ 2048959 h 5795027"/>
              <a:gd name="connsiteX20" fmla="*/ 559354 w 4282900"/>
              <a:gd name="connsiteY20" fmla="*/ 855573 h 5795027"/>
              <a:gd name="connsiteX21" fmla="*/ 1950071 w 4282900"/>
              <a:gd name="connsiteY21" fmla="*/ 164715 h 5795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4282900" h="5795027">
                <a:moveTo>
                  <a:pt x="2144960" y="0"/>
                </a:moveTo>
                <a:lnTo>
                  <a:pt x="2332832" y="164715"/>
                </a:lnTo>
                <a:cubicBezTo>
                  <a:pt x="2798675" y="524709"/>
                  <a:pt x="3323620" y="623869"/>
                  <a:pt x="3723546" y="855573"/>
                </a:cubicBezTo>
                <a:cubicBezTo>
                  <a:pt x="4108105" y="1124469"/>
                  <a:pt x="4282900" y="1432851"/>
                  <a:pt x="4282900" y="2048959"/>
                </a:cubicBezTo>
                <a:lnTo>
                  <a:pt x="4282900" y="2231503"/>
                </a:lnTo>
                <a:lnTo>
                  <a:pt x="4282900" y="2752557"/>
                </a:lnTo>
                <a:lnTo>
                  <a:pt x="4282900" y="3042471"/>
                </a:lnTo>
                <a:lnTo>
                  <a:pt x="4282900" y="3441681"/>
                </a:lnTo>
                <a:lnTo>
                  <a:pt x="4282900" y="3746068"/>
                </a:lnTo>
                <a:cubicBezTo>
                  <a:pt x="4282900" y="4362177"/>
                  <a:pt x="4108103" y="4670559"/>
                  <a:pt x="3723546" y="4939455"/>
                </a:cubicBezTo>
                <a:cubicBezTo>
                  <a:pt x="3323617" y="5171158"/>
                  <a:pt x="2798672" y="5270318"/>
                  <a:pt x="2332829" y="5630311"/>
                </a:cubicBezTo>
                <a:lnTo>
                  <a:pt x="2137940" y="5795027"/>
                </a:lnTo>
                <a:lnTo>
                  <a:pt x="1950069" y="5630311"/>
                </a:lnTo>
                <a:cubicBezTo>
                  <a:pt x="1484225" y="5270318"/>
                  <a:pt x="959280" y="5171158"/>
                  <a:pt x="559353" y="4939455"/>
                </a:cubicBezTo>
                <a:cubicBezTo>
                  <a:pt x="174796" y="4670559"/>
                  <a:pt x="0" y="4362177"/>
                  <a:pt x="0" y="3746068"/>
                </a:cubicBezTo>
                <a:lnTo>
                  <a:pt x="0" y="3441681"/>
                </a:lnTo>
                <a:lnTo>
                  <a:pt x="0" y="3042471"/>
                </a:lnTo>
                <a:lnTo>
                  <a:pt x="0" y="2752557"/>
                </a:lnTo>
                <a:lnTo>
                  <a:pt x="0" y="2231503"/>
                </a:lnTo>
                <a:lnTo>
                  <a:pt x="0" y="2048959"/>
                </a:lnTo>
                <a:cubicBezTo>
                  <a:pt x="0" y="1432851"/>
                  <a:pt x="174797" y="1124469"/>
                  <a:pt x="559354" y="855573"/>
                </a:cubicBezTo>
                <a:cubicBezTo>
                  <a:pt x="959283" y="623869"/>
                  <a:pt x="1484227" y="524709"/>
                  <a:pt x="1950071" y="164715"/>
                </a:cubicBezTo>
                <a:close/>
              </a:path>
            </a:pathLst>
          </a:custGeom>
          <a:noFill/>
          <a:ln w="25400" cap="rnd">
            <a:solidFill>
              <a:schemeClr val="bg2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DA30EC2E-6C28-84D6-FFC9-872C27A40F35}"/>
              </a:ext>
            </a:extLst>
          </p:cNvPr>
          <p:cNvSpPr txBox="1"/>
          <p:nvPr/>
        </p:nvSpPr>
        <p:spPr>
          <a:xfrm>
            <a:off x="4948969" y="1179522"/>
            <a:ext cx="724301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_tradnl" sz="2400" b="1" dirty="0">
                <a:solidFill>
                  <a:schemeClr val="bg1"/>
                </a:solidFill>
              </a:rPr>
              <a:t>1º Debes entender correctamente lo que se te pide en cada actividad.</a:t>
            </a:r>
          </a:p>
          <a:p>
            <a:pPr algn="just"/>
            <a:r>
              <a:rPr lang="es-ES_tradnl" sz="2400" b="1" dirty="0">
                <a:solidFill>
                  <a:schemeClr val="bg1"/>
                </a:solidFill>
              </a:rPr>
              <a:t>2º Hasta la actividad número 3 es obligatorio. Si al llegar a esta actividad has encontrado alguna dificultad, pasa directamente al repostaje, después podrás continuar a la meta o podrás regresar para comprender mejor las actividades en las que has tenido problemas.</a:t>
            </a:r>
          </a:p>
          <a:p>
            <a:pPr algn="just"/>
            <a:r>
              <a:rPr lang="es-ES_tradnl" sz="2400" b="1" dirty="0">
                <a:solidFill>
                  <a:schemeClr val="bg1"/>
                </a:solidFill>
              </a:rPr>
              <a:t>3º Recuerda disfrutar en el proceso. No se trata de llegar lo antes posible, se trata de hacerlo bien, no de llegar antes que nadie. </a:t>
            </a:r>
          </a:p>
        </p:txBody>
      </p:sp>
      <p:sp>
        <p:nvSpPr>
          <p:cNvPr id="215" name="CuadroTexto 214">
            <a:extLst>
              <a:ext uri="{FF2B5EF4-FFF2-40B4-BE49-F238E27FC236}">
                <a16:creationId xmlns:a16="http://schemas.microsoft.com/office/drawing/2014/main" id="{E4720488-E8F4-ACCD-691F-49F5AB58B761}"/>
              </a:ext>
            </a:extLst>
          </p:cNvPr>
          <p:cNvSpPr txBox="1"/>
          <p:nvPr/>
        </p:nvSpPr>
        <p:spPr>
          <a:xfrm>
            <a:off x="10768427" y="220429"/>
            <a:ext cx="12390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>
                <a:solidFill>
                  <a:schemeClr val="bg1"/>
                </a:solidFill>
              </a:rPr>
              <a:t>1º ESO</a:t>
            </a:r>
          </a:p>
        </p:txBody>
      </p:sp>
      <p:sp>
        <p:nvSpPr>
          <p:cNvPr id="216" name="CuadroTexto 215">
            <a:extLst>
              <a:ext uri="{FF2B5EF4-FFF2-40B4-BE49-F238E27FC236}">
                <a16:creationId xmlns:a16="http://schemas.microsoft.com/office/drawing/2014/main" id="{0D356BA9-463A-C1E4-F76D-8BFAB472B1C1}"/>
              </a:ext>
            </a:extLst>
          </p:cNvPr>
          <p:cNvSpPr txBox="1"/>
          <p:nvPr/>
        </p:nvSpPr>
        <p:spPr>
          <a:xfrm>
            <a:off x="6448926" y="6135300"/>
            <a:ext cx="27913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>
                <a:solidFill>
                  <a:schemeClr val="bg1"/>
                </a:solidFill>
              </a:rPr>
              <a:t>Eva Jiménez</a:t>
            </a:r>
          </a:p>
        </p:txBody>
      </p:sp>
      <p:pic>
        <p:nvPicPr>
          <p:cNvPr id="217" name="Imagen 216" descr="Chincheta turquesa sobre un fondo rosa">
            <a:extLst>
              <a:ext uri="{FF2B5EF4-FFF2-40B4-BE49-F238E27FC236}">
                <a16:creationId xmlns:a16="http://schemas.microsoft.com/office/drawing/2014/main" id="{5F375527-A61A-CE87-08EF-681C845CB67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48815" y="2555014"/>
            <a:ext cx="6060105" cy="4039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770250"/>
      </p:ext>
    </p:extLst>
  </p:cSld>
  <p:clrMapOvr>
    <a:masterClrMapping/>
  </p:clrMapOvr>
</p:sld>
</file>

<file path=ppt/theme/theme1.xml><?xml version="1.0" encoding="utf-8"?>
<a:theme xmlns:a="http://schemas.openxmlformats.org/drawingml/2006/main" name="MarrakeshVTI">
  <a:themeElements>
    <a:clrScheme name="Marrakesh">
      <a:dk1>
        <a:srgbClr val="000000"/>
      </a:dk1>
      <a:lt1>
        <a:srgbClr val="FFFFFF"/>
      </a:lt1>
      <a:dk2>
        <a:srgbClr val="431C30"/>
      </a:dk2>
      <a:lt2>
        <a:srgbClr val="F3F0EF"/>
      </a:lt2>
      <a:accent1>
        <a:srgbClr val="B35B55"/>
      </a:accent1>
      <a:accent2>
        <a:srgbClr val="CF7E6C"/>
      </a:accent2>
      <a:accent3>
        <a:srgbClr val="CA8F58"/>
      </a:accent3>
      <a:accent4>
        <a:srgbClr val="A97C54"/>
      </a:accent4>
      <a:accent5>
        <a:srgbClr val="917E45"/>
      </a:accent5>
      <a:accent6>
        <a:srgbClr val="647576"/>
      </a:accent6>
      <a:hlink>
        <a:srgbClr val="A25872"/>
      </a:hlink>
      <a:folHlink>
        <a:srgbClr val="667A7E"/>
      </a:folHlink>
    </a:clrScheme>
    <a:fontScheme name="Goudy">
      <a:majorFont>
        <a:latin typeface="Goudy Old Style"/>
        <a:ea typeface=""/>
        <a:cs typeface=""/>
      </a:majorFont>
      <a:minorFont>
        <a:latin typeface="Goudy Old Styl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rrakeshVTI" id="{DCD97A9B-DAE4-42FA-B2F9-0A5C34F43D6C}" vid="{A7163F41-974B-4A88-831F-D9DFFFE40C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98</Words>
  <Application>Microsoft Macintosh PowerPoint</Application>
  <PresentationFormat>Panorámica</PresentationFormat>
  <Paragraphs>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Goudy Old Style</vt:lpstr>
      <vt:lpstr>MarrakeshVTI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eva jimenez de alcazar</dc:creator>
  <cp:lastModifiedBy>eva jimenez de alcazar</cp:lastModifiedBy>
  <cp:revision>1</cp:revision>
  <dcterms:created xsi:type="dcterms:W3CDTF">2023-06-12T15:23:18Z</dcterms:created>
  <dcterms:modified xsi:type="dcterms:W3CDTF">2023-06-12T15:35:55Z</dcterms:modified>
</cp:coreProperties>
</file>