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01BE7-5BE4-E9F9-4382-A49711B7642C}" v="2" dt="2023-06-01T19:45:32.003"/>
    <p1510:client id="{471E8954-C0B8-47B3-BBEA-3B5919FD39FB}" v="2" dt="2023-05-30T20:40:47.454"/>
    <p1510:client id="{47EECD62-5C58-293F-8B07-AF1FECDB1B13}" v="30" dt="2023-06-01T16:01:28.962"/>
    <p1510:client id="{BD330A6E-8652-0DBC-619A-664059BF00A9}" v="98" dt="2023-05-31T18:03:44.740"/>
    <p1510:client id="{D0E5D396-9E4B-07BC-33A0-A3CD768BF9D2}" v="75" dt="2023-06-01T19:59:30.679"/>
    <p1510:client id="{E2CC9895-9D47-8AE9-DB9F-C2B67A8D6A51}" v="1378" dt="2023-05-31T17:50:03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E770-44AE-47D5-B4B1-71BEC9A9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63960"/>
            <a:ext cx="9456049" cy="3594112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A91C7-81A9-46F3-B0F4-D9AB8808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67581"/>
            <a:ext cx="9456049" cy="119738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48C8-9681-4994-B52A-1A8BC79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</p:spPr>
        <p:txBody>
          <a:bodyPr/>
          <a:lstStyle/>
          <a:p>
            <a:fld id="{AE3425CA-4B9D-4420-BB9E-C250DB30E421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F203-CB10-488B-82DC-9D0571A5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2E9B-C8B7-4716-9D05-265A0424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ED8031-DD67-43C6-94A0-646636C95560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5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C3B3-C67F-4C48-A663-EF010429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C4B3F-B3CB-4CF0-AEC8-1893A6A27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D005-2B71-4325-A646-A2278C3A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B861-3779-4E37-8DF0-E9EB3EA96210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6B01-AE16-42EF-B970-5CAF0C89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9BE2-24F4-4F83-8E64-4307C97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4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01120-856A-4F01-B7C1-D87A1E5F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74324" y="552782"/>
            <a:ext cx="2620891" cy="529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62358-C84C-4947-B826-FF738422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52782"/>
            <a:ext cx="6803155" cy="529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71139-AA1A-46DB-B793-17FB8E6E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8388-E864-4553-9937-AE9FC5E50CFC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6F6-0FE2-40FB-BFEE-010C2229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A7B1B-13A1-41BA-B924-FD11450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1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2B9A-9384-46B2-8B4F-B9C2035C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3CF4-CD0B-4F3C-A1CE-1BA3EFDE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E659-17B0-4F70-8F1C-93BF4DB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E1E-C50D-4FD4-8B1E-ECD78340D9AB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0750-AB4E-4FCF-9B52-BC954760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6B99-C716-4464-B695-623F4C5A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233A-AD59-4FB1-A1CA-AABFAE0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9538428" cy="371441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6964-650B-4E87-9541-0E659DEC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9" y="4672584"/>
            <a:ext cx="9538428" cy="114380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BB50-DF4A-47B5-A3AD-18712A3A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3AFB-9E54-459E-8C6D-0913AC3BA5D7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59B3-D1B8-4A51-AD6E-868C5BF6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A779-6272-4A15-A566-20C4E9A6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B86E8F-91EA-4626-BCA8-3B4973C7C9D6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7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2A00-5BBD-436C-BB6D-CE650FC4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3"/>
            <a:ext cx="9683871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E2E-F3C4-4CDD-9138-86AE7A1B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108362"/>
            <a:ext cx="4507926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CD01-B639-46B6-B53D-18FE1E39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9171" y="2108362"/>
            <a:ext cx="4825948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E34C3-86AC-48F9-92A4-F17BFAF9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4B6-0CA7-46BA-A00B-1E68E5C3ED0C}" type="datetime1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D6A29-C51F-4654-82AD-04056FA6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1EEB6-57E6-40E7-9702-1D5999B5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9C81A-4806-44FF-99D8-13A65B2D066F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8DDCF9-5353-4B5F-8565-8C27F795A4BF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9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D1A9-BF08-4C6D-805E-244B234E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7784"/>
            <a:ext cx="94395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0C1D8-0907-4FDB-BFAD-36E14AF9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114185"/>
            <a:ext cx="4438887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4441-5FC3-4F86-8ADE-ED90424DB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2900451"/>
            <a:ext cx="4438887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EB34D-DB36-47E0-AE2C-FBEBA2720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5090" y="2114185"/>
            <a:ext cx="4485728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56219-D498-410D-8F2C-03045AE48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5090" y="2900451"/>
            <a:ext cx="4485730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DC9AD-F6B8-44D0-8169-84553C1F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F549-537C-41EC-B9CC-5B6A9AC2A6A7}" type="datetime1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985ED-7382-4F00-845D-4F27841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2CC25-9EC7-4706-9BD4-5E20C4B3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BC7D26-1B30-46B8-8221-09886FA3D030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86A75-E140-4995-A8BB-89B5ACE678D2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4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1C2-B85F-435F-8DF3-C714A547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9FE38-24D5-4D5F-A92E-E4F8B23F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8D56-3D0E-48B8-8218-1F3A06A96C62}" type="datetime1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9DF69-BE29-4038-9744-17BFC57B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9496F-64EC-46E7-97F0-BCB7E79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7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F19E0-8FE3-45E8-A227-D74EEF1A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309E-27D4-401F-A74A-DEA16C7B51DC}" type="datetime1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1926-56F3-40BC-A03F-62B96941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FE2B6-07A4-4AA0-9BCE-204E13DA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2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266A-CB24-44C5-B2E8-01142084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9283"/>
            <a:ext cx="4603963" cy="2572489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DBD1-7133-47A5-A771-2CEA1853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796" y="549283"/>
            <a:ext cx="4455517" cy="53197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A729F-B24D-424E-B067-003B0601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296498"/>
            <a:ext cx="4603963" cy="2572489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7323-5497-426C-9DD9-3CF69E88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B81-2BC3-42D7-B67D-05C685AA80AD}" type="datetime1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D7667-4D25-40AF-9D6D-FCB2C21E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0918-EDF8-47A5-BEA8-AC9A7A15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6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5D2B-FAFB-4BC9-A917-610FDCD0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4608576" cy="2569464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A694-5302-42BE-8A7A-6007C10F8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25952" y="552783"/>
            <a:ext cx="4663440" cy="5308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4481C-81D6-4329-8203-70B3FCC3F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9" y="3300984"/>
            <a:ext cx="4608576" cy="2569464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D6C12-26C4-4DF7-B013-56D0849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F2B-E487-4905-B553-FB649F2B6F23}" type="datetime1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F307-FB97-40EC-8517-E6F351B3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B397-305A-42B7-A763-829634B9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5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BD48A-4D17-4225-AC4D-67B4C68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14A2B-77AF-4E51-B0C1-0D361EF8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096199"/>
            <a:ext cx="9489000" cy="374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9C2F5-57CA-4152-A766-8F877538F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EF7C3A7-D6F6-4D38-A7C3-B72967BB81A6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5FB5-D02B-4BB9-8B8B-D1A11CFE8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44FF-6F88-4090-A77F-499DF9AA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32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4AEDE-F25F-43E6-A2C4-7FFF41074990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793C08-EF4C-422B-A728-6C717C47DF6F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25BC6-56A8-46DE-8037-A9A577624B0D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3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F194AEDE-F25F-43E6-A2C4-7FFF4107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4C793C08-EF4C-422B-A728-6C717C47D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FE825BC6-56A8-46DE-8037-A9A577624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2" descr="Recogida del néctar de abeja">
            <a:extLst>
              <a:ext uri="{FF2B5EF4-FFF2-40B4-BE49-F238E27FC236}">
                <a16:creationId xmlns:a16="http://schemas.microsoft.com/office/drawing/2014/main" id="{A2F66328-DBFC-C824-8FE7-3F00309343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19" r="-1" b="1817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Main Frame">
            <a:extLst>
              <a:ext uri="{FF2B5EF4-FFF2-40B4-BE49-F238E27FC236}">
                <a16:creationId xmlns:a16="http://schemas.microsoft.com/office/drawing/2014/main" id="{F82D9B81-57D7-4F0C-AB92-6E390E4E1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Main Horizontal Connector">
            <a:extLst>
              <a:ext uri="{FF2B5EF4-FFF2-40B4-BE49-F238E27FC236}">
                <a16:creationId xmlns:a16="http://schemas.microsoft.com/office/drawing/2014/main" id="{AE3D1161-F2DF-43A9-8376-3DB1403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Main Vertical Connector">
            <a:extLst>
              <a:ext uri="{FF2B5EF4-FFF2-40B4-BE49-F238E27FC236}">
                <a16:creationId xmlns:a16="http://schemas.microsoft.com/office/drawing/2014/main" id="{FF393DD8-555D-4D86-9600-299145E03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6C40DA8D-FD7E-F6F2-1E18-AFED0CDF4A16}"/>
              </a:ext>
            </a:extLst>
          </p:cNvPr>
          <p:cNvSpPr txBox="1"/>
          <p:nvPr/>
        </p:nvSpPr>
        <p:spPr>
          <a:xfrm>
            <a:off x="944316" y="336594"/>
            <a:ext cx="79875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INSTRUCCIONES PARA REALIZAR  TU ESPACIO DE ACTIVIDADES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EEE078-7C4B-F411-C218-9411BB3E1B08}"/>
              </a:ext>
            </a:extLst>
          </p:cNvPr>
          <p:cNvSpPr txBox="1"/>
          <p:nvPr/>
        </p:nvSpPr>
        <p:spPr>
          <a:xfrm>
            <a:off x="604368" y="901386"/>
            <a:ext cx="9565246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dirty="0"/>
              <a:t>0.- TODAS LAS ACTIVIDADES SE REALIZAN </a:t>
            </a:r>
            <a:r>
              <a:rPr lang="es-ES" sz="1600" dirty="0">
                <a:highlight>
                  <a:srgbClr val="C0C0C0"/>
                </a:highlight>
              </a:rPr>
              <a:t>PINCHANDO SOBRE EL NÚMERO</a:t>
            </a:r>
            <a:r>
              <a:rPr lang="es-ES" sz="1600" dirty="0"/>
              <a:t> CORRESPONDIENTE.</a:t>
            </a:r>
          </a:p>
          <a:p>
            <a:endParaRPr lang="es-ES" sz="1600" dirty="0"/>
          </a:p>
          <a:p>
            <a:r>
              <a:rPr lang="es-ES" sz="1600" dirty="0"/>
              <a:t>1.-EN EL NÚMERO</a:t>
            </a:r>
            <a:r>
              <a:rPr lang="es-ES" sz="1600" dirty="0">
                <a:highlight>
                  <a:srgbClr val="00FF00"/>
                </a:highlight>
              </a:rPr>
              <a:t> 1 </a:t>
            </a:r>
            <a:r>
              <a:rPr lang="es-ES" sz="1600" dirty="0"/>
              <a:t>PODRÁS VISUALIZAR UN </a:t>
            </a:r>
            <a:r>
              <a:rPr lang="es-ES" sz="1600" dirty="0">
                <a:highlight>
                  <a:srgbClr val="C0C0C0"/>
                </a:highlight>
              </a:rPr>
              <a:t>VÍDEO</a:t>
            </a:r>
            <a:r>
              <a:rPr lang="es-ES" sz="1600" dirty="0"/>
              <a:t> INTERESANTE GENERAL SOBRE ABEJAS.</a:t>
            </a:r>
          </a:p>
          <a:p>
            <a:endParaRPr lang="es-ES" sz="1600" dirty="0"/>
          </a:p>
          <a:p>
            <a:r>
              <a:rPr lang="es-ES" sz="1600" dirty="0"/>
              <a:t>2.- DESPUÉS EN LA </a:t>
            </a:r>
            <a:r>
              <a:rPr lang="es-ES" sz="1600" dirty="0">
                <a:highlight>
                  <a:srgbClr val="00FF00"/>
                </a:highlight>
              </a:rPr>
              <a:t>2 </a:t>
            </a:r>
            <a:r>
              <a:rPr lang="es-ES" sz="1600" dirty="0"/>
              <a:t> VAS A PARTICIPAR EN  UN </a:t>
            </a:r>
            <a:r>
              <a:rPr lang="es-ES" sz="1600" dirty="0">
                <a:highlight>
                  <a:srgbClr val="C0C0C0"/>
                </a:highlight>
              </a:rPr>
              <a:t>JUEGO INTERACTIVO</a:t>
            </a:r>
            <a:r>
              <a:rPr lang="es-ES" sz="1600" dirty="0"/>
              <a:t> Y DEBERÁS </a:t>
            </a:r>
            <a:r>
              <a:rPr lang="es-ES" sz="1600" dirty="0">
                <a:highlight>
                  <a:srgbClr val="C0C0C0"/>
                </a:highlight>
              </a:rPr>
              <a:t>BUSCA</a:t>
            </a:r>
            <a:r>
              <a:rPr lang="es-ES" sz="1600" dirty="0"/>
              <a:t>R LOS ELEMENTOS QUE SE  TE PIDEN RELACIONADOS CON LAS ABEJAS,  (LOS QUE  YA LEEN PUEDEN REALIZAR UN MEMORI DE EMPAREJAR IMAGEN-PALABRA).</a:t>
            </a:r>
          </a:p>
          <a:p>
            <a:endParaRPr lang="es-ES" sz="1600" dirty="0"/>
          </a:p>
          <a:p>
            <a:r>
              <a:rPr lang="es-ES" sz="1600" dirty="0"/>
              <a:t>3.-EN LA SIGUIENTE ACTIVIDAD, LA NÚMERO </a:t>
            </a:r>
            <a:r>
              <a:rPr lang="es-ES" sz="1600" dirty="0">
                <a:highlight>
                  <a:srgbClr val="00FF00"/>
                </a:highlight>
              </a:rPr>
              <a:t>3,</a:t>
            </a:r>
            <a:r>
              <a:rPr lang="es-ES" sz="1600" dirty="0"/>
              <a:t> TENDRÁS QUE </a:t>
            </a:r>
            <a:r>
              <a:rPr lang="es-ES" sz="1600" dirty="0">
                <a:highlight>
                  <a:srgbClr val="C0C0C0"/>
                </a:highlight>
              </a:rPr>
              <a:t>ORDENAR</a:t>
            </a:r>
            <a:r>
              <a:rPr lang="es-ES" sz="1600" dirty="0"/>
              <a:t>  EN UNA FICHA  CÓMO SE REPRODUCEN LAS ABEJAS.</a:t>
            </a:r>
          </a:p>
          <a:p>
            <a:endParaRPr lang="es-ES" sz="1600" dirty="0"/>
          </a:p>
          <a:p>
            <a:r>
              <a:rPr lang="es-ES" sz="1600" dirty="0"/>
              <a:t>4.-SI AL RESOLVER LA  TAREA, HAS FALLADO, PASA A LA ACTIVIDAD DE </a:t>
            </a:r>
            <a:r>
              <a:rPr lang="es-ES" sz="1600" dirty="0">
                <a:highlight>
                  <a:srgbClr val="00FF00"/>
                </a:highlight>
              </a:rPr>
              <a:t>REPOSTAJE</a:t>
            </a:r>
            <a:r>
              <a:rPr lang="es-ES" sz="1600" dirty="0"/>
              <a:t> EN LA QUE  TE AYUDARÁ MEDIANTE UN </a:t>
            </a:r>
            <a:r>
              <a:rPr lang="es-ES" sz="1600" dirty="0">
                <a:highlight>
                  <a:srgbClr val="C0C0C0"/>
                </a:highlight>
              </a:rPr>
              <a:t>VÍDEO</a:t>
            </a:r>
            <a:r>
              <a:rPr lang="es-ES" sz="1600" dirty="0"/>
              <a:t> A ORDENAR LAS IDEAS Y REALIZAR DE NUEVO LA </a:t>
            </a:r>
            <a:r>
              <a:rPr lang="es-ES" sz="1600" dirty="0">
                <a:highlight>
                  <a:srgbClr val="00FF00"/>
                </a:highlight>
              </a:rPr>
              <a:t>3</a:t>
            </a:r>
            <a:r>
              <a:rPr lang="es-ES" sz="1600" dirty="0"/>
              <a:t> CORRECTAMENTE.</a:t>
            </a:r>
          </a:p>
          <a:p>
            <a:endParaRPr lang="es-ES" sz="1600" dirty="0"/>
          </a:p>
          <a:p>
            <a:r>
              <a:rPr lang="es-ES" sz="1600" dirty="0"/>
              <a:t>5.- EN EL NÚMERO</a:t>
            </a:r>
            <a:r>
              <a:rPr lang="es-ES" sz="1600" dirty="0">
                <a:highlight>
                  <a:srgbClr val="00FF00"/>
                </a:highlight>
              </a:rPr>
              <a:t> 4 </a:t>
            </a:r>
            <a:r>
              <a:rPr lang="es-ES" sz="1600" dirty="0"/>
              <a:t>PODRÁS VER UN </a:t>
            </a:r>
            <a:r>
              <a:rPr lang="es-ES" sz="1600" dirty="0">
                <a:highlight>
                  <a:srgbClr val="C0C0C0"/>
                </a:highlight>
              </a:rPr>
              <a:t>VÍDEO</a:t>
            </a:r>
            <a:r>
              <a:rPr lang="es-ES" sz="1600" dirty="0"/>
              <a:t> PARA CONCIENCIARNOS DE LA IMPORTANCIA DE LAS ABEJAS  Y DE SU CUIDADO.</a:t>
            </a:r>
          </a:p>
          <a:p>
            <a:endParaRPr lang="es-ES" sz="1600" dirty="0"/>
          </a:p>
          <a:p>
            <a:r>
              <a:rPr lang="es-ES" sz="1600" dirty="0"/>
              <a:t>6.- HAS LLEGADO A LA </a:t>
            </a:r>
            <a:r>
              <a:rPr lang="es-ES" sz="1600" dirty="0">
                <a:highlight>
                  <a:srgbClr val="00FF00"/>
                </a:highlight>
              </a:rPr>
              <a:t>META</a:t>
            </a:r>
            <a:r>
              <a:rPr lang="es-ES" sz="1600" dirty="0"/>
              <a:t>, ESTAS PREPARADO PARA FINALIZAR CON UN </a:t>
            </a:r>
            <a:r>
              <a:rPr lang="es-ES" sz="1600" dirty="0">
                <a:highlight>
                  <a:srgbClr val="C0C0C0"/>
                </a:highlight>
              </a:rPr>
              <a:t>JUEGO</a:t>
            </a:r>
            <a:r>
              <a:rPr lang="es-ES" sz="1600" dirty="0"/>
              <a:t> SELECCIONANDO LA RESPUESTA CORRECTA, PARA ESO </a:t>
            </a:r>
            <a:r>
              <a:rPr lang="es-ES" sz="1600" dirty="0">
                <a:highlight>
                  <a:srgbClr val="C0C0C0"/>
                </a:highlight>
              </a:rPr>
              <a:t>SELECCIONAMOS EN LA RUEDA "LEER TEXTO EN VOZ ALTA".</a:t>
            </a:r>
          </a:p>
        </p:txBody>
      </p:sp>
      <p:pic>
        <p:nvPicPr>
          <p:cNvPr id="7" name="AUDIO INSTRUCCIONES ACTIVIDADES">
            <a:hlinkClick r:id="" action="ppaction://media"/>
            <a:extLst>
              <a:ext uri="{FF2B5EF4-FFF2-40B4-BE49-F238E27FC236}">
                <a16:creationId xmlns:a16="http://schemas.microsoft.com/office/drawing/2014/main" id="{3A6EE97F-4B55-ABD7-A30C-41A090F630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4850" y="1235075"/>
            <a:ext cx="730250" cy="730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198D5A-ACD8-D0E5-41E7-7EBF705E4D61}"/>
              </a:ext>
            </a:extLst>
          </p:cNvPr>
          <p:cNvSpPr txBox="1"/>
          <p:nvPr/>
        </p:nvSpPr>
        <p:spPr>
          <a:xfrm>
            <a:off x="718038" y="6191249"/>
            <a:ext cx="57345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highlight>
                  <a:srgbClr val="008000"/>
                </a:highlight>
              </a:rPr>
              <a:t>Sonia Luque Trillo / Educación infantil 5 años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imeoVTI">
  <a:themeElements>
    <a:clrScheme name="Mimeo">
      <a:dk1>
        <a:sysClr val="windowText" lastClr="000000"/>
      </a:dk1>
      <a:lt1>
        <a:sysClr val="window" lastClr="FFFFFF"/>
      </a:lt1>
      <a:dk2>
        <a:srgbClr val="011E31"/>
      </a:dk2>
      <a:lt2>
        <a:srgbClr val="FDF3E6"/>
      </a:lt2>
      <a:accent1>
        <a:srgbClr val="005E9E"/>
      </a:accent1>
      <a:accent2>
        <a:srgbClr val="38998D"/>
      </a:accent2>
      <a:accent3>
        <a:srgbClr val="EF8683"/>
      </a:accent3>
      <a:accent4>
        <a:srgbClr val="F04E28"/>
      </a:accent4>
      <a:accent5>
        <a:srgbClr val="DD992C"/>
      </a:accent5>
      <a:accent6>
        <a:srgbClr val="136E65"/>
      </a:accent6>
      <a:hlink>
        <a:srgbClr val="38998D"/>
      </a:hlink>
      <a:folHlink>
        <a:srgbClr val="F04E28"/>
      </a:folHlink>
    </a:clrScheme>
    <a:fontScheme name="Custom 3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meoVTI" id="{63E3BFD8-7F9C-46D1-A4F3-04054403C108}" vid="{C505C190-EE38-45FD-8294-6454536D04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MimeoVTI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230</cp:revision>
  <dcterms:created xsi:type="dcterms:W3CDTF">2023-05-30T20:39:31Z</dcterms:created>
  <dcterms:modified xsi:type="dcterms:W3CDTF">2023-06-01T20:00:01Z</dcterms:modified>
</cp:coreProperties>
</file>