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D4EC9-A545-4103-AA12-B5E33DC7EA65}"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B7809C51-AEC1-4067-9AC2-1165F8A1AB57}">
      <dgm:prSet phldrT="[Texto]"/>
      <dgm:spPr/>
      <dgm:t>
        <a:bodyPr/>
        <a:lstStyle/>
        <a:p>
          <a:r>
            <a:rPr lang="es-ES" dirty="0" smtClean="0"/>
            <a:t>Relajación</a:t>
          </a:r>
          <a:endParaRPr lang="es-ES" dirty="0"/>
        </a:p>
      </dgm:t>
    </dgm:pt>
    <dgm:pt modelId="{2C994AF7-218C-49C3-AFF1-D449C536E299}" type="parTrans" cxnId="{24A502C5-1E2E-4B23-BED0-7DFD44A2075D}">
      <dgm:prSet/>
      <dgm:spPr/>
      <dgm:t>
        <a:bodyPr/>
        <a:lstStyle/>
        <a:p>
          <a:endParaRPr lang="es-ES"/>
        </a:p>
      </dgm:t>
    </dgm:pt>
    <dgm:pt modelId="{01E1805F-2673-43BF-A456-E32928728A90}" type="sibTrans" cxnId="{24A502C5-1E2E-4B23-BED0-7DFD44A2075D}">
      <dgm:prSet/>
      <dgm:spPr/>
      <dgm:t>
        <a:bodyPr/>
        <a:lstStyle/>
        <a:p>
          <a:endParaRPr lang="es-ES"/>
        </a:p>
      </dgm:t>
    </dgm:pt>
    <dgm:pt modelId="{FC2E39F6-ACD2-40A0-B41B-6A3BB1E4F7ED}">
      <dgm:prSet phldrT="[Texto]"/>
      <dgm:spPr/>
      <dgm:t>
        <a:bodyPr/>
        <a:lstStyle/>
        <a:p>
          <a:r>
            <a:rPr lang="es-ES" dirty="0" smtClean="0"/>
            <a:t>Libertad mental y física.</a:t>
          </a:r>
          <a:endParaRPr lang="es-ES" dirty="0"/>
        </a:p>
      </dgm:t>
    </dgm:pt>
    <dgm:pt modelId="{1DE78F11-9351-401F-9616-94918711766C}" type="parTrans" cxnId="{92A046D3-5EA6-4688-96E5-313D6AF4EFCC}">
      <dgm:prSet/>
      <dgm:spPr/>
      <dgm:t>
        <a:bodyPr/>
        <a:lstStyle/>
        <a:p>
          <a:endParaRPr lang="es-ES"/>
        </a:p>
      </dgm:t>
    </dgm:pt>
    <dgm:pt modelId="{057EFC48-687C-423B-9A55-CA6E04C294F9}" type="sibTrans" cxnId="{92A046D3-5EA6-4688-96E5-313D6AF4EFCC}">
      <dgm:prSet/>
      <dgm:spPr/>
      <dgm:t>
        <a:bodyPr/>
        <a:lstStyle/>
        <a:p>
          <a:endParaRPr lang="es-ES"/>
        </a:p>
      </dgm:t>
    </dgm:pt>
    <dgm:pt modelId="{2982DBF5-C668-4364-977F-00966A32FE99}">
      <dgm:prSet phldrT="[Texto]"/>
      <dgm:spPr/>
      <dgm:t>
        <a:bodyPr/>
        <a:lstStyle/>
        <a:p>
          <a:r>
            <a:rPr lang="es-ES" dirty="0" smtClean="0"/>
            <a:t>Concentración</a:t>
          </a:r>
          <a:endParaRPr lang="es-ES" dirty="0"/>
        </a:p>
      </dgm:t>
    </dgm:pt>
    <dgm:pt modelId="{09830E21-916B-4BCA-8A92-E00D08B6ABCB}" type="parTrans" cxnId="{D64DD26A-2980-4824-9019-6BD3C6518560}">
      <dgm:prSet/>
      <dgm:spPr/>
      <dgm:t>
        <a:bodyPr/>
        <a:lstStyle/>
        <a:p>
          <a:endParaRPr lang="es-ES"/>
        </a:p>
      </dgm:t>
    </dgm:pt>
    <dgm:pt modelId="{898171D6-3B68-4942-9910-E1D6F3DD4B0E}" type="sibTrans" cxnId="{D64DD26A-2980-4824-9019-6BD3C6518560}">
      <dgm:prSet/>
      <dgm:spPr/>
      <dgm:t>
        <a:bodyPr/>
        <a:lstStyle/>
        <a:p>
          <a:endParaRPr lang="es-ES"/>
        </a:p>
      </dgm:t>
    </dgm:pt>
    <dgm:pt modelId="{1ABF46A7-8B85-41A3-B0AF-A47C59728E3B}">
      <dgm:prSet phldrT="[Texto]"/>
      <dgm:spPr/>
      <dgm:t>
        <a:bodyPr/>
        <a:lstStyle/>
        <a:p>
          <a:r>
            <a:rPr lang="es-ES" dirty="0" smtClean="0"/>
            <a:t>Escucha real.</a:t>
          </a:r>
          <a:endParaRPr lang="es-ES" dirty="0"/>
        </a:p>
      </dgm:t>
    </dgm:pt>
    <dgm:pt modelId="{969A69CD-EB87-4B47-9DCC-2AD7A761627E}" type="parTrans" cxnId="{10039FA2-4F93-4C01-8181-036CE4B58DBA}">
      <dgm:prSet/>
      <dgm:spPr/>
      <dgm:t>
        <a:bodyPr/>
        <a:lstStyle/>
        <a:p>
          <a:endParaRPr lang="es-ES"/>
        </a:p>
      </dgm:t>
    </dgm:pt>
    <dgm:pt modelId="{A03596F5-C307-49E8-B1B3-21B3AE2881BC}" type="sibTrans" cxnId="{10039FA2-4F93-4C01-8181-036CE4B58DBA}">
      <dgm:prSet/>
      <dgm:spPr/>
      <dgm:t>
        <a:bodyPr/>
        <a:lstStyle/>
        <a:p>
          <a:endParaRPr lang="es-ES"/>
        </a:p>
      </dgm:t>
    </dgm:pt>
    <dgm:pt modelId="{3A87F4A0-794B-4B04-B4B0-B5BFFE6A751D}">
      <dgm:prSet phldrT="[Texto]"/>
      <dgm:spPr/>
      <dgm:t>
        <a:bodyPr/>
        <a:lstStyle/>
        <a:p>
          <a:r>
            <a:rPr lang="es-ES" dirty="0" smtClean="0"/>
            <a:t>Circunstancias previas</a:t>
          </a:r>
          <a:endParaRPr lang="es-ES" dirty="0"/>
        </a:p>
      </dgm:t>
    </dgm:pt>
    <dgm:pt modelId="{6B326A7B-6066-480D-A47A-9C1C19D79DFF}" type="parTrans" cxnId="{2630B7F0-33A7-4EE5-8173-0800C3A6B233}">
      <dgm:prSet/>
      <dgm:spPr/>
      <dgm:t>
        <a:bodyPr/>
        <a:lstStyle/>
        <a:p>
          <a:endParaRPr lang="es-ES"/>
        </a:p>
      </dgm:t>
    </dgm:pt>
    <dgm:pt modelId="{04F912E2-70F3-46E0-AE82-A3569459EEAB}" type="sibTrans" cxnId="{2630B7F0-33A7-4EE5-8173-0800C3A6B233}">
      <dgm:prSet/>
      <dgm:spPr/>
      <dgm:t>
        <a:bodyPr/>
        <a:lstStyle/>
        <a:p>
          <a:endParaRPr lang="es-ES"/>
        </a:p>
      </dgm:t>
    </dgm:pt>
    <dgm:pt modelId="{01A68CDC-5EEC-49ED-84AB-2FB8EDBBE6F9}">
      <dgm:prSet phldrT="[Texto]"/>
      <dgm:spPr/>
      <dgm:t>
        <a:bodyPr/>
        <a:lstStyle/>
        <a:p>
          <a:r>
            <a:rPr lang="es-ES" dirty="0" smtClean="0"/>
            <a:t>Tarea del actor: llenar los huecos dejados por el dramaturgo.</a:t>
          </a:r>
          <a:endParaRPr lang="es-ES" dirty="0"/>
        </a:p>
      </dgm:t>
    </dgm:pt>
    <dgm:pt modelId="{35F7E54B-328F-4B42-BE28-676ABC217293}" type="parTrans" cxnId="{F04D0286-B460-431F-8F0C-67696EC9F4AB}">
      <dgm:prSet/>
      <dgm:spPr/>
      <dgm:t>
        <a:bodyPr/>
        <a:lstStyle/>
        <a:p>
          <a:endParaRPr lang="es-ES"/>
        </a:p>
      </dgm:t>
    </dgm:pt>
    <dgm:pt modelId="{7EF589EA-3BE5-46EE-89BB-553DE5C424CF}" type="sibTrans" cxnId="{F04D0286-B460-431F-8F0C-67696EC9F4AB}">
      <dgm:prSet/>
      <dgm:spPr/>
      <dgm:t>
        <a:bodyPr/>
        <a:lstStyle/>
        <a:p>
          <a:endParaRPr lang="es-ES"/>
        </a:p>
      </dgm:t>
    </dgm:pt>
    <dgm:pt modelId="{442C672C-2167-4E9C-8CC5-F90839506E86}">
      <dgm:prSet phldrT="[Texto]"/>
      <dgm:spPr/>
      <dgm:t>
        <a:bodyPr/>
        <a:lstStyle/>
        <a:p>
          <a:r>
            <a:rPr lang="es-ES" dirty="0" smtClean="0"/>
            <a:t>Disponibilidad para entrar en el personaje</a:t>
          </a:r>
          <a:endParaRPr lang="es-ES" dirty="0"/>
        </a:p>
      </dgm:t>
    </dgm:pt>
    <dgm:pt modelId="{5AC11A9F-3E05-4DA6-9640-0806126B49A7}" type="parTrans" cxnId="{6321788E-0BBA-40C3-9566-AF134430DD37}">
      <dgm:prSet/>
      <dgm:spPr/>
      <dgm:t>
        <a:bodyPr/>
        <a:lstStyle/>
        <a:p>
          <a:endParaRPr lang="es-ES"/>
        </a:p>
      </dgm:t>
    </dgm:pt>
    <dgm:pt modelId="{CC841ADC-5E0B-4FB4-A576-77CDB43E46DE}" type="sibTrans" cxnId="{6321788E-0BBA-40C3-9566-AF134430DD37}">
      <dgm:prSet/>
      <dgm:spPr/>
      <dgm:t>
        <a:bodyPr/>
        <a:lstStyle/>
        <a:p>
          <a:endParaRPr lang="es-ES"/>
        </a:p>
      </dgm:t>
    </dgm:pt>
    <dgm:pt modelId="{DC87AF24-37F9-4A9D-8F60-FE7612BB1CC5}">
      <dgm:prSet phldrT="[Texto]"/>
      <dgm:spPr/>
      <dgm:t>
        <a:bodyPr/>
        <a:lstStyle/>
        <a:p>
          <a:r>
            <a:rPr lang="es-ES" dirty="0" smtClean="0"/>
            <a:t>Como si no supiera qué va a suceder.</a:t>
          </a:r>
          <a:endParaRPr lang="es-ES" dirty="0"/>
        </a:p>
      </dgm:t>
    </dgm:pt>
    <dgm:pt modelId="{9545D0E9-9AAD-42EE-BF8A-92C04B312B77}" type="parTrans" cxnId="{B0FDFAB1-033E-4EEE-A544-5CCE67A66D1E}">
      <dgm:prSet/>
      <dgm:spPr/>
    </dgm:pt>
    <dgm:pt modelId="{78006F35-4AB7-463B-8171-3133BBE1C924}" type="sibTrans" cxnId="{B0FDFAB1-033E-4EEE-A544-5CCE67A66D1E}">
      <dgm:prSet/>
      <dgm:spPr/>
    </dgm:pt>
    <dgm:pt modelId="{DC9E041D-74A2-4179-9C6E-F60248172866}">
      <dgm:prSet phldrT="[Texto]"/>
      <dgm:spPr/>
      <dgm:t>
        <a:bodyPr/>
        <a:lstStyle/>
        <a:p>
          <a:r>
            <a:rPr lang="es-ES" dirty="0" smtClean="0"/>
            <a:t>Permite incorporar lo que sucede.</a:t>
          </a:r>
          <a:endParaRPr lang="es-ES" dirty="0"/>
        </a:p>
      </dgm:t>
    </dgm:pt>
    <dgm:pt modelId="{F5C41440-2EA4-4384-8D0B-E726B9D403D1}" type="parTrans" cxnId="{7D1AB5FD-73F6-4CC8-B617-7AA0C685384F}">
      <dgm:prSet/>
      <dgm:spPr/>
    </dgm:pt>
    <dgm:pt modelId="{74F6E978-F67D-4C5F-89A4-2C25460D7F11}" type="sibTrans" cxnId="{7D1AB5FD-73F6-4CC8-B617-7AA0C685384F}">
      <dgm:prSet/>
      <dgm:spPr/>
    </dgm:pt>
    <dgm:pt modelId="{B240ED66-F750-41E3-ADEE-9890A0A960EE}">
      <dgm:prSet phldrT="[Texto]"/>
      <dgm:spPr/>
      <dgm:t>
        <a:bodyPr/>
        <a:lstStyle/>
        <a:p>
          <a:r>
            <a:rPr lang="es-ES" dirty="0" smtClean="0"/>
            <a:t>Para que los personajes se llenen de matices, de subtexto.</a:t>
          </a:r>
          <a:endParaRPr lang="es-ES" dirty="0"/>
        </a:p>
      </dgm:t>
    </dgm:pt>
    <dgm:pt modelId="{D57A79E6-836C-47ED-869B-3CA5754B7D73}" type="parTrans" cxnId="{D98A7316-9A1B-4692-96E8-7E5EEE4CD23D}">
      <dgm:prSet/>
      <dgm:spPr/>
    </dgm:pt>
    <dgm:pt modelId="{BDB494D1-03DD-442E-8546-830A84600036}" type="sibTrans" cxnId="{D98A7316-9A1B-4692-96E8-7E5EEE4CD23D}">
      <dgm:prSet/>
      <dgm:spPr/>
    </dgm:pt>
    <dgm:pt modelId="{725734BB-B96E-45CD-8FE3-3ED09984F8CF}" type="pres">
      <dgm:prSet presAssocID="{13ED4EC9-A545-4103-AA12-B5E33DC7EA65}" presName="Name0" presStyleCnt="0">
        <dgm:presLayoutVars>
          <dgm:dir/>
          <dgm:animLvl val="lvl"/>
          <dgm:resizeHandles val="exact"/>
        </dgm:presLayoutVars>
      </dgm:prSet>
      <dgm:spPr/>
      <dgm:t>
        <a:bodyPr/>
        <a:lstStyle/>
        <a:p>
          <a:endParaRPr lang="es-ES"/>
        </a:p>
      </dgm:t>
    </dgm:pt>
    <dgm:pt modelId="{9785BC4E-E909-4531-ACA4-91A3B6A2C751}" type="pres">
      <dgm:prSet presAssocID="{B7809C51-AEC1-4067-9AC2-1165F8A1AB57}" presName="linNode" presStyleCnt="0"/>
      <dgm:spPr/>
    </dgm:pt>
    <dgm:pt modelId="{262D2D97-64D1-4683-B36F-3614A159FBDD}" type="pres">
      <dgm:prSet presAssocID="{B7809C51-AEC1-4067-9AC2-1165F8A1AB57}" presName="parentText" presStyleLbl="node1" presStyleIdx="0" presStyleCnt="3">
        <dgm:presLayoutVars>
          <dgm:chMax val="1"/>
          <dgm:bulletEnabled val="1"/>
        </dgm:presLayoutVars>
      </dgm:prSet>
      <dgm:spPr/>
      <dgm:t>
        <a:bodyPr/>
        <a:lstStyle/>
        <a:p>
          <a:endParaRPr lang="es-ES"/>
        </a:p>
      </dgm:t>
    </dgm:pt>
    <dgm:pt modelId="{6A46D334-998E-4DED-9C33-7703D72173B7}" type="pres">
      <dgm:prSet presAssocID="{B7809C51-AEC1-4067-9AC2-1165F8A1AB57}" presName="descendantText" presStyleLbl="alignAccFollowNode1" presStyleIdx="0" presStyleCnt="3">
        <dgm:presLayoutVars>
          <dgm:bulletEnabled val="1"/>
        </dgm:presLayoutVars>
      </dgm:prSet>
      <dgm:spPr/>
      <dgm:t>
        <a:bodyPr/>
        <a:lstStyle/>
        <a:p>
          <a:endParaRPr lang="es-ES"/>
        </a:p>
      </dgm:t>
    </dgm:pt>
    <dgm:pt modelId="{1FEA7E73-D5EA-4B0A-B86E-728B96C6FB45}" type="pres">
      <dgm:prSet presAssocID="{01E1805F-2673-43BF-A456-E32928728A90}" presName="sp" presStyleCnt="0"/>
      <dgm:spPr/>
    </dgm:pt>
    <dgm:pt modelId="{AF326D3B-4EAE-4BA7-946A-67C3B4BF535D}" type="pres">
      <dgm:prSet presAssocID="{2982DBF5-C668-4364-977F-00966A32FE99}" presName="linNode" presStyleCnt="0"/>
      <dgm:spPr/>
    </dgm:pt>
    <dgm:pt modelId="{8C0CD20E-23E8-4457-9DD2-180A57996192}" type="pres">
      <dgm:prSet presAssocID="{2982DBF5-C668-4364-977F-00966A32FE99}" presName="parentText" presStyleLbl="node1" presStyleIdx="1" presStyleCnt="3">
        <dgm:presLayoutVars>
          <dgm:chMax val="1"/>
          <dgm:bulletEnabled val="1"/>
        </dgm:presLayoutVars>
      </dgm:prSet>
      <dgm:spPr/>
      <dgm:t>
        <a:bodyPr/>
        <a:lstStyle/>
        <a:p>
          <a:endParaRPr lang="es-ES"/>
        </a:p>
      </dgm:t>
    </dgm:pt>
    <dgm:pt modelId="{33DA15C1-3046-4983-9ADB-BB71C0076D54}" type="pres">
      <dgm:prSet presAssocID="{2982DBF5-C668-4364-977F-00966A32FE99}" presName="descendantText" presStyleLbl="alignAccFollowNode1" presStyleIdx="1" presStyleCnt="3">
        <dgm:presLayoutVars>
          <dgm:bulletEnabled val="1"/>
        </dgm:presLayoutVars>
      </dgm:prSet>
      <dgm:spPr/>
      <dgm:t>
        <a:bodyPr/>
        <a:lstStyle/>
        <a:p>
          <a:endParaRPr lang="es-ES"/>
        </a:p>
      </dgm:t>
    </dgm:pt>
    <dgm:pt modelId="{2C782524-137B-46BB-82D6-D25CB32F5849}" type="pres">
      <dgm:prSet presAssocID="{898171D6-3B68-4942-9910-E1D6F3DD4B0E}" presName="sp" presStyleCnt="0"/>
      <dgm:spPr/>
    </dgm:pt>
    <dgm:pt modelId="{B74519C5-A68C-433D-B7BC-99D99F0D452F}" type="pres">
      <dgm:prSet presAssocID="{3A87F4A0-794B-4B04-B4B0-B5BFFE6A751D}" presName="linNode" presStyleCnt="0"/>
      <dgm:spPr/>
    </dgm:pt>
    <dgm:pt modelId="{A3D17EF1-3203-43B8-8F12-EC263F499056}" type="pres">
      <dgm:prSet presAssocID="{3A87F4A0-794B-4B04-B4B0-B5BFFE6A751D}" presName="parentText" presStyleLbl="node1" presStyleIdx="2" presStyleCnt="3">
        <dgm:presLayoutVars>
          <dgm:chMax val="1"/>
          <dgm:bulletEnabled val="1"/>
        </dgm:presLayoutVars>
      </dgm:prSet>
      <dgm:spPr/>
      <dgm:t>
        <a:bodyPr/>
        <a:lstStyle/>
        <a:p>
          <a:endParaRPr lang="es-ES"/>
        </a:p>
      </dgm:t>
    </dgm:pt>
    <dgm:pt modelId="{B0261DB9-F93B-4116-ACA3-55F9423197AE}" type="pres">
      <dgm:prSet presAssocID="{3A87F4A0-794B-4B04-B4B0-B5BFFE6A751D}" presName="descendantText" presStyleLbl="alignAccFollowNode1" presStyleIdx="2" presStyleCnt="3">
        <dgm:presLayoutVars>
          <dgm:bulletEnabled val="1"/>
        </dgm:presLayoutVars>
      </dgm:prSet>
      <dgm:spPr/>
      <dgm:t>
        <a:bodyPr/>
        <a:lstStyle/>
        <a:p>
          <a:endParaRPr lang="es-ES"/>
        </a:p>
      </dgm:t>
    </dgm:pt>
  </dgm:ptLst>
  <dgm:cxnLst>
    <dgm:cxn modelId="{D64DD26A-2980-4824-9019-6BD3C6518560}" srcId="{13ED4EC9-A545-4103-AA12-B5E33DC7EA65}" destId="{2982DBF5-C668-4364-977F-00966A32FE99}" srcOrd="1" destOrd="0" parTransId="{09830E21-916B-4BCA-8A92-E00D08B6ABCB}" sibTransId="{898171D6-3B68-4942-9910-E1D6F3DD4B0E}"/>
    <dgm:cxn modelId="{24A502C5-1E2E-4B23-BED0-7DFD44A2075D}" srcId="{13ED4EC9-A545-4103-AA12-B5E33DC7EA65}" destId="{B7809C51-AEC1-4067-9AC2-1165F8A1AB57}" srcOrd="0" destOrd="0" parTransId="{2C994AF7-218C-49C3-AFF1-D449C536E299}" sibTransId="{01E1805F-2673-43BF-A456-E32928728A90}"/>
    <dgm:cxn modelId="{96773596-AB6E-4DDD-A266-8C1AF3A2CF4F}" type="presOf" srcId="{FC2E39F6-ACD2-40A0-B41B-6A3BB1E4F7ED}" destId="{6A46D334-998E-4DED-9C33-7703D72173B7}" srcOrd="0" destOrd="0" presId="urn:microsoft.com/office/officeart/2005/8/layout/vList5"/>
    <dgm:cxn modelId="{E87989EB-9874-44FA-8434-2F3AF6A37572}" type="presOf" srcId="{1ABF46A7-8B85-41A3-B0AF-A47C59728E3B}" destId="{33DA15C1-3046-4983-9ADB-BB71C0076D54}" srcOrd="0" destOrd="0" presId="urn:microsoft.com/office/officeart/2005/8/layout/vList5"/>
    <dgm:cxn modelId="{B0FDFAB1-033E-4EEE-A544-5CCE67A66D1E}" srcId="{2982DBF5-C668-4364-977F-00966A32FE99}" destId="{DC87AF24-37F9-4A9D-8F60-FE7612BB1CC5}" srcOrd="1" destOrd="0" parTransId="{9545D0E9-9AAD-42EE-BF8A-92C04B312B77}" sibTransId="{78006F35-4AB7-463B-8171-3133BBE1C924}"/>
    <dgm:cxn modelId="{333CAA5A-9F21-40FE-839B-8F5DC89A7222}" type="presOf" srcId="{DC87AF24-37F9-4A9D-8F60-FE7612BB1CC5}" destId="{33DA15C1-3046-4983-9ADB-BB71C0076D54}" srcOrd="0" destOrd="1" presId="urn:microsoft.com/office/officeart/2005/8/layout/vList5"/>
    <dgm:cxn modelId="{07BD4D9B-B10F-4304-BF17-D14C6B3F01BF}" type="presOf" srcId="{B240ED66-F750-41E3-ADEE-9890A0A960EE}" destId="{B0261DB9-F93B-4116-ACA3-55F9423197AE}" srcOrd="0" destOrd="1" presId="urn:microsoft.com/office/officeart/2005/8/layout/vList5"/>
    <dgm:cxn modelId="{9D57C5C7-99A9-41D5-AB8A-70B903E68CEB}" type="presOf" srcId="{2982DBF5-C668-4364-977F-00966A32FE99}" destId="{8C0CD20E-23E8-4457-9DD2-180A57996192}" srcOrd="0" destOrd="0" presId="urn:microsoft.com/office/officeart/2005/8/layout/vList5"/>
    <dgm:cxn modelId="{92A046D3-5EA6-4688-96E5-313D6AF4EFCC}" srcId="{B7809C51-AEC1-4067-9AC2-1165F8A1AB57}" destId="{FC2E39F6-ACD2-40A0-B41B-6A3BB1E4F7ED}" srcOrd="0" destOrd="0" parTransId="{1DE78F11-9351-401F-9616-94918711766C}" sibTransId="{057EFC48-687C-423B-9A55-CA6E04C294F9}"/>
    <dgm:cxn modelId="{14EE7919-747A-4B22-A2F4-23CB20D81DE8}" type="presOf" srcId="{DC9E041D-74A2-4179-9C6E-F60248172866}" destId="{33DA15C1-3046-4983-9ADB-BB71C0076D54}" srcOrd="0" destOrd="2" presId="urn:microsoft.com/office/officeart/2005/8/layout/vList5"/>
    <dgm:cxn modelId="{6321788E-0BBA-40C3-9566-AF134430DD37}" srcId="{B7809C51-AEC1-4067-9AC2-1165F8A1AB57}" destId="{442C672C-2167-4E9C-8CC5-F90839506E86}" srcOrd="1" destOrd="0" parTransId="{5AC11A9F-3E05-4DA6-9640-0806126B49A7}" sibTransId="{CC841ADC-5E0B-4FB4-A576-77CDB43E46DE}"/>
    <dgm:cxn modelId="{80EA9F50-C251-4005-B28C-441EA74C0FD5}" type="presOf" srcId="{13ED4EC9-A545-4103-AA12-B5E33DC7EA65}" destId="{725734BB-B96E-45CD-8FE3-3ED09984F8CF}" srcOrd="0" destOrd="0" presId="urn:microsoft.com/office/officeart/2005/8/layout/vList5"/>
    <dgm:cxn modelId="{2630B7F0-33A7-4EE5-8173-0800C3A6B233}" srcId="{13ED4EC9-A545-4103-AA12-B5E33DC7EA65}" destId="{3A87F4A0-794B-4B04-B4B0-B5BFFE6A751D}" srcOrd="2" destOrd="0" parTransId="{6B326A7B-6066-480D-A47A-9C1C19D79DFF}" sibTransId="{04F912E2-70F3-46E0-AE82-A3569459EEAB}"/>
    <dgm:cxn modelId="{FDBD1ADE-1614-4223-937A-37F3C322FE26}" type="presOf" srcId="{B7809C51-AEC1-4067-9AC2-1165F8A1AB57}" destId="{262D2D97-64D1-4683-B36F-3614A159FBDD}" srcOrd="0" destOrd="0" presId="urn:microsoft.com/office/officeart/2005/8/layout/vList5"/>
    <dgm:cxn modelId="{F04D0286-B460-431F-8F0C-67696EC9F4AB}" srcId="{3A87F4A0-794B-4B04-B4B0-B5BFFE6A751D}" destId="{01A68CDC-5EEC-49ED-84AB-2FB8EDBBE6F9}" srcOrd="0" destOrd="0" parTransId="{35F7E54B-328F-4B42-BE28-676ABC217293}" sibTransId="{7EF589EA-3BE5-46EE-89BB-553DE5C424CF}"/>
    <dgm:cxn modelId="{7D1AB5FD-73F6-4CC8-B617-7AA0C685384F}" srcId="{2982DBF5-C668-4364-977F-00966A32FE99}" destId="{DC9E041D-74A2-4179-9C6E-F60248172866}" srcOrd="2" destOrd="0" parTransId="{F5C41440-2EA4-4384-8D0B-E726B9D403D1}" sibTransId="{74F6E978-F67D-4C5F-89A4-2C25460D7F11}"/>
    <dgm:cxn modelId="{EEF3FFB3-9424-4ADA-948D-49E73F061DA2}" type="presOf" srcId="{442C672C-2167-4E9C-8CC5-F90839506E86}" destId="{6A46D334-998E-4DED-9C33-7703D72173B7}" srcOrd="0" destOrd="1" presId="urn:microsoft.com/office/officeart/2005/8/layout/vList5"/>
    <dgm:cxn modelId="{D98A7316-9A1B-4692-96E8-7E5EEE4CD23D}" srcId="{3A87F4A0-794B-4B04-B4B0-B5BFFE6A751D}" destId="{B240ED66-F750-41E3-ADEE-9890A0A960EE}" srcOrd="1" destOrd="0" parTransId="{D57A79E6-836C-47ED-869B-3CA5754B7D73}" sibTransId="{BDB494D1-03DD-442E-8546-830A84600036}"/>
    <dgm:cxn modelId="{10039FA2-4F93-4C01-8181-036CE4B58DBA}" srcId="{2982DBF5-C668-4364-977F-00966A32FE99}" destId="{1ABF46A7-8B85-41A3-B0AF-A47C59728E3B}" srcOrd="0" destOrd="0" parTransId="{969A69CD-EB87-4B47-9DCC-2AD7A761627E}" sibTransId="{A03596F5-C307-49E8-B1B3-21B3AE2881BC}"/>
    <dgm:cxn modelId="{AFCD0DCD-E002-4C95-82DC-D806FBA05397}" type="presOf" srcId="{01A68CDC-5EEC-49ED-84AB-2FB8EDBBE6F9}" destId="{B0261DB9-F93B-4116-ACA3-55F9423197AE}" srcOrd="0" destOrd="0" presId="urn:microsoft.com/office/officeart/2005/8/layout/vList5"/>
    <dgm:cxn modelId="{9295F9FC-60AA-42E0-91AC-686C77104C04}" type="presOf" srcId="{3A87F4A0-794B-4B04-B4B0-B5BFFE6A751D}" destId="{A3D17EF1-3203-43B8-8F12-EC263F499056}" srcOrd="0" destOrd="0" presId="urn:microsoft.com/office/officeart/2005/8/layout/vList5"/>
    <dgm:cxn modelId="{3D0280EE-F9C0-44BC-A1A9-9A0A40AF13E5}" type="presParOf" srcId="{725734BB-B96E-45CD-8FE3-3ED09984F8CF}" destId="{9785BC4E-E909-4531-ACA4-91A3B6A2C751}" srcOrd="0" destOrd="0" presId="urn:microsoft.com/office/officeart/2005/8/layout/vList5"/>
    <dgm:cxn modelId="{89A5374A-0176-41C6-9644-98685F2C5A6E}" type="presParOf" srcId="{9785BC4E-E909-4531-ACA4-91A3B6A2C751}" destId="{262D2D97-64D1-4683-B36F-3614A159FBDD}" srcOrd="0" destOrd="0" presId="urn:microsoft.com/office/officeart/2005/8/layout/vList5"/>
    <dgm:cxn modelId="{3D7F181C-A993-4002-844A-245318E38E25}" type="presParOf" srcId="{9785BC4E-E909-4531-ACA4-91A3B6A2C751}" destId="{6A46D334-998E-4DED-9C33-7703D72173B7}" srcOrd="1" destOrd="0" presId="urn:microsoft.com/office/officeart/2005/8/layout/vList5"/>
    <dgm:cxn modelId="{7D9BED5B-8C7A-4951-8B01-E3147028A95C}" type="presParOf" srcId="{725734BB-B96E-45CD-8FE3-3ED09984F8CF}" destId="{1FEA7E73-D5EA-4B0A-B86E-728B96C6FB45}" srcOrd="1" destOrd="0" presId="urn:microsoft.com/office/officeart/2005/8/layout/vList5"/>
    <dgm:cxn modelId="{6474CB72-BA50-4F1B-9F27-0EA780B0050E}" type="presParOf" srcId="{725734BB-B96E-45CD-8FE3-3ED09984F8CF}" destId="{AF326D3B-4EAE-4BA7-946A-67C3B4BF535D}" srcOrd="2" destOrd="0" presId="urn:microsoft.com/office/officeart/2005/8/layout/vList5"/>
    <dgm:cxn modelId="{D27DD7CB-46F8-4A91-A5EE-42F1A0A6D898}" type="presParOf" srcId="{AF326D3B-4EAE-4BA7-946A-67C3B4BF535D}" destId="{8C0CD20E-23E8-4457-9DD2-180A57996192}" srcOrd="0" destOrd="0" presId="urn:microsoft.com/office/officeart/2005/8/layout/vList5"/>
    <dgm:cxn modelId="{0F092F76-042A-42DB-9BD3-A9EC62F74DD0}" type="presParOf" srcId="{AF326D3B-4EAE-4BA7-946A-67C3B4BF535D}" destId="{33DA15C1-3046-4983-9ADB-BB71C0076D54}" srcOrd="1" destOrd="0" presId="urn:microsoft.com/office/officeart/2005/8/layout/vList5"/>
    <dgm:cxn modelId="{8EED563E-4C03-47ED-A191-570DE48B5781}" type="presParOf" srcId="{725734BB-B96E-45CD-8FE3-3ED09984F8CF}" destId="{2C782524-137B-46BB-82D6-D25CB32F5849}" srcOrd="3" destOrd="0" presId="urn:microsoft.com/office/officeart/2005/8/layout/vList5"/>
    <dgm:cxn modelId="{3720C5AD-5D5E-4446-92DB-45ADFCC32326}" type="presParOf" srcId="{725734BB-B96E-45CD-8FE3-3ED09984F8CF}" destId="{B74519C5-A68C-433D-B7BC-99D99F0D452F}" srcOrd="4" destOrd="0" presId="urn:microsoft.com/office/officeart/2005/8/layout/vList5"/>
    <dgm:cxn modelId="{6542593F-995F-4828-89C5-46B4CAA28CF6}" type="presParOf" srcId="{B74519C5-A68C-433D-B7BC-99D99F0D452F}" destId="{A3D17EF1-3203-43B8-8F12-EC263F499056}" srcOrd="0" destOrd="0" presId="urn:microsoft.com/office/officeart/2005/8/layout/vList5"/>
    <dgm:cxn modelId="{2D9D961D-E4A3-451B-B648-2A88ED3C3775}" type="presParOf" srcId="{B74519C5-A68C-433D-B7BC-99D99F0D452F}" destId="{B0261DB9-F93B-4116-ACA3-55F9423197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7728D-54A3-4CF9-9773-68001F2F5C3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F0D3F64C-C803-4472-A065-A1C0998F5F5D}">
      <dgm:prSet phldrT="[Texto]"/>
      <dgm:spPr/>
      <dgm:t>
        <a:bodyPr/>
        <a:lstStyle/>
        <a:p>
          <a:r>
            <a:rPr lang="es-ES" dirty="0" smtClean="0"/>
            <a:t>Objetivo/</a:t>
          </a:r>
          <a:r>
            <a:rPr lang="es-ES" dirty="0" err="1" smtClean="0"/>
            <a:t>superobjetivo</a:t>
          </a:r>
          <a:endParaRPr lang="es-ES" dirty="0"/>
        </a:p>
      </dgm:t>
    </dgm:pt>
    <dgm:pt modelId="{FC7B9B31-8CBA-4F14-B1FE-8E9DF076B519}" type="parTrans" cxnId="{BAC87EFE-F603-4964-8D30-F5157F2825D1}">
      <dgm:prSet/>
      <dgm:spPr/>
      <dgm:t>
        <a:bodyPr/>
        <a:lstStyle/>
        <a:p>
          <a:endParaRPr lang="es-ES"/>
        </a:p>
      </dgm:t>
    </dgm:pt>
    <dgm:pt modelId="{24A22EC4-09A3-4F39-A50E-3C947A79FB91}" type="sibTrans" cxnId="{BAC87EFE-F603-4964-8D30-F5157F2825D1}">
      <dgm:prSet/>
      <dgm:spPr/>
      <dgm:t>
        <a:bodyPr/>
        <a:lstStyle/>
        <a:p>
          <a:endParaRPr lang="es-ES"/>
        </a:p>
      </dgm:t>
    </dgm:pt>
    <dgm:pt modelId="{EEC10DC3-CA55-4A2A-916F-CCFAC4395EBF}">
      <dgm:prSet phldrT="[Texto]"/>
      <dgm:spPr/>
      <dgm:t>
        <a:bodyPr/>
        <a:lstStyle/>
        <a:p>
          <a:r>
            <a:rPr lang="es-ES" dirty="0" smtClean="0"/>
            <a:t>¿Por qué?, ¿para qué?</a:t>
          </a:r>
          <a:endParaRPr lang="es-ES" dirty="0"/>
        </a:p>
      </dgm:t>
    </dgm:pt>
    <dgm:pt modelId="{422FAD3E-6A05-495C-AC0C-F0AB7B962B3F}" type="parTrans" cxnId="{79CE4EF8-83D4-4117-B632-EF05913DD372}">
      <dgm:prSet/>
      <dgm:spPr/>
      <dgm:t>
        <a:bodyPr/>
        <a:lstStyle/>
        <a:p>
          <a:endParaRPr lang="es-ES"/>
        </a:p>
      </dgm:t>
    </dgm:pt>
    <dgm:pt modelId="{074407F9-90D3-4A5E-8758-336B688880DA}" type="sibTrans" cxnId="{79CE4EF8-83D4-4117-B632-EF05913DD372}">
      <dgm:prSet/>
      <dgm:spPr/>
      <dgm:t>
        <a:bodyPr/>
        <a:lstStyle/>
        <a:p>
          <a:endParaRPr lang="es-ES"/>
        </a:p>
      </dgm:t>
    </dgm:pt>
    <dgm:pt modelId="{5364470B-087A-4C64-BCC5-4A2C979D092E}">
      <dgm:prSet phldrT="[Texto]"/>
      <dgm:spPr/>
      <dgm:t>
        <a:bodyPr/>
        <a:lstStyle/>
        <a:p>
          <a:r>
            <a:rPr lang="es-ES" dirty="0" smtClean="0"/>
            <a:t>El si hipotético</a:t>
          </a:r>
          <a:endParaRPr lang="es-ES" dirty="0"/>
        </a:p>
      </dgm:t>
    </dgm:pt>
    <dgm:pt modelId="{E6811640-F1CD-4C8A-84C9-38253535BF9F}" type="parTrans" cxnId="{CAD41482-F067-4F43-AA89-FCECC05C93E7}">
      <dgm:prSet/>
      <dgm:spPr/>
      <dgm:t>
        <a:bodyPr/>
        <a:lstStyle/>
        <a:p>
          <a:endParaRPr lang="es-ES"/>
        </a:p>
      </dgm:t>
    </dgm:pt>
    <dgm:pt modelId="{FD1BD880-9EFB-4000-93DF-9359AC58F616}" type="sibTrans" cxnId="{CAD41482-F067-4F43-AA89-FCECC05C93E7}">
      <dgm:prSet/>
      <dgm:spPr/>
      <dgm:t>
        <a:bodyPr/>
        <a:lstStyle/>
        <a:p>
          <a:endParaRPr lang="es-ES"/>
        </a:p>
      </dgm:t>
    </dgm:pt>
    <dgm:pt modelId="{0766B124-C5A7-47C4-B909-96375BE67264}">
      <dgm:prSet phldrT="[Texto]"/>
      <dgm:spPr/>
      <dgm:t>
        <a:bodyPr/>
        <a:lstStyle/>
        <a:p>
          <a:r>
            <a:rPr lang="es-ES" dirty="0" smtClean="0"/>
            <a:t>¿Qué pasa si…?</a:t>
          </a:r>
          <a:endParaRPr lang="es-ES" dirty="0"/>
        </a:p>
      </dgm:t>
    </dgm:pt>
    <dgm:pt modelId="{F6CFCD6F-678B-4B95-960B-AECC366B93D0}" type="parTrans" cxnId="{DC2E2EA4-44CD-43F1-8B5E-BE091F5808EC}">
      <dgm:prSet/>
      <dgm:spPr/>
      <dgm:t>
        <a:bodyPr/>
        <a:lstStyle/>
        <a:p>
          <a:endParaRPr lang="es-ES"/>
        </a:p>
      </dgm:t>
    </dgm:pt>
    <dgm:pt modelId="{81A529E0-0FBA-4685-8D36-E324B799180C}" type="sibTrans" cxnId="{DC2E2EA4-44CD-43F1-8B5E-BE091F5808EC}">
      <dgm:prSet/>
      <dgm:spPr/>
      <dgm:t>
        <a:bodyPr/>
        <a:lstStyle/>
        <a:p>
          <a:endParaRPr lang="es-ES"/>
        </a:p>
      </dgm:t>
    </dgm:pt>
    <dgm:pt modelId="{EAF1D660-5973-438F-9836-42F593320955}">
      <dgm:prSet phldrT="[Texto]"/>
      <dgm:spPr/>
      <dgm:t>
        <a:bodyPr/>
        <a:lstStyle/>
        <a:p>
          <a:r>
            <a:rPr lang="es-ES" dirty="0" smtClean="0"/>
            <a:t>Sirve para buscar su motivación interna poniéndose en el lugar del personaje.</a:t>
          </a:r>
          <a:endParaRPr lang="es-ES" dirty="0"/>
        </a:p>
      </dgm:t>
    </dgm:pt>
    <dgm:pt modelId="{12C37660-0CD1-44F4-B92E-AEAE262630E9}" type="parTrans" cxnId="{056056F0-2D04-449C-AEC5-B6115E8DCD17}">
      <dgm:prSet/>
      <dgm:spPr/>
      <dgm:t>
        <a:bodyPr/>
        <a:lstStyle/>
        <a:p>
          <a:endParaRPr lang="es-ES"/>
        </a:p>
      </dgm:t>
    </dgm:pt>
    <dgm:pt modelId="{3DD9ED9C-5A60-4686-80C5-308A35143609}" type="sibTrans" cxnId="{056056F0-2D04-449C-AEC5-B6115E8DCD17}">
      <dgm:prSet/>
      <dgm:spPr/>
      <dgm:t>
        <a:bodyPr/>
        <a:lstStyle/>
        <a:p>
          <a:endParaRPr lang="es-ES"/>
        </a:p>
      </dgm:t>
    </dgm:pt>
    <dgm:pt modelId="{DE7825F6-151C-4626-B24F-A5A5D95FCD22}">
      <dgm:prSet phldrT="[Texto]"/>
      <dgm:spPr/>
      <dgm:t>
        <a:bodyPr/>
        <a:lstStyle/>
        <a:p>
          <a:r>
            <a:rPr lang="es-ES" dirty="0" smtClean="0"/>
            <a:t>Memoria emocional y afectiva </a:t>
          </a:r>
          <a:endParaRPr lang="es-ES" dirty="0"/>
        </a:p>
      </dgm:t>
    </dgm:pt>
    <dgm:pt modelId="{D116BEFE-8EB1-4416-871D-F6F3445C8267}" type="parTrans" cxnId="{AEE5DF8B-6AE4-48B3-9ACA-C591848596DC}">
      <dgm:prSet/>
      <dgm:spPr/>
      <dgm:t>
        <a:bodyPr/>
        <a:lstStyle/>
        <a:p>
          <a:endParaRPr lang="es-ES"/>
        </a:p>
      </dgm:t>
    </dgm:pt>
    <dgm:pt modelId="{6C049BA4-430A-457F-B1D1-AAD4B2BABA29}" type="sibTrans" cxnId="{AEE5DF8B-6AE4-48B3-9ACA-C591848596DC}">
      <dgm:prSet/>
      <dgm:spPr/>
      <dgm:t>
        <a:bodyPr/>
        <a:lstStyle/>
        <a:p>
          <a:endParaRPr lang="es-ES"/>
        </a:p>
      </dgm:t>
    </dgm:pt>
    <dgm:pt modelId="{47593DF4-B824-4F26-8AB7-FA8DCE2D2F2E}">
      <dgm:prSet phldrT="[Texto]"/>
      <dgm:spPr/>
      <dgm:t>
        <a:bodyPr/>
        <a:lstStyle/>
        <a:p>
          <a:r>
            <a:rPr lang="es-ES" dirty="0" smtClean="0"/>
            <a:t>Búsqueda de las emociones que debe «prestar» al personaje.</a:t>
          </a:r>
          <a:endParaRPr lang="es-ES" dirty="0"/>
        </a:p>
      </dgm:t>
    </dgm:pt>
    <dgm:pt modelId="{E2C6C0EA-DFCA-442D-BED8-F0127E29D5E8}" type="parTrans" cxnId="{3994B154-BB90-43BE-BA71-2261BB3062FE}">
      <dgm:prSet/>
      <dgm:spPr/>
      <dgm:t>
        <a:bodyPr/>
        <a:lstStyle/>
        <a:p>
          <a:endParaRPr lang="es-ES"/>
        </a:p>
      </dgm:t>
    </dgm:pt>
    <dgm:pt modelId="{36E3C21E-6919-4DE0-96B8-83653BADC3FD}" type="sibTrans" cxnId="{3994B154-BB90-43BE-BA71-2261BB3062FE}">
      <dgm:prSet/>
      <dgm:spPr/>
      <dgm:t>
        <a:bodyPr/>
        <a:lstStyle/>
        <a:p>
          <a:endParaRPr lang="es-ES"/>
        </a:p>
      </dgm:t>
    </dgm:pt>
    <dgm:pt modelId="{1B7928C0-C512-482F-BF3B-E2D75918A002}">
      <dgm:prSet phldrT="[Texto]"/>
      <dgm:spPr/>
      <dgm:t>
        <a:bodyPr/>
        <a:lstStyle/>
        <a:p>
          <a:r>
            <a:rPr lang="es-ES" dirty="0" smtClean="0"/>
            <a:t>Debe tener un objetivo concreto en sus acciones.</a:t>
          </a:r>
          <a:endParaRPr lang="es-ES" dirty="0"/>
        </a:p>
      </dgm:t>
    </dgm:pt>
    <dgm:pt modelId="{7B8C7EF3-3D04-409C-BD08-D96D755B1BDA}" type="parTrans" cxnId="{7BB3799D-370E-4202-BE03-6462E644B20A}">
      <dgm:prSet/>
      <dgm:spPr/>
      <dgm:t>
        <a:bodyPr/>
        <a:lstStyle/>
        <a:p>
          <a:endParaRPr lang="es-ES"/>
        </a:p>
      </dgm:t>
    </dgm:pt>
    <dgm:pt modelId="{FB8FD140-F2F0-450A-B0AB-FD8F43A53146}" type="sibTrans" cxnId="{7BB3799D-370E-4202-BE03-6462E644B20A}">
      <dgm:prSet/>
      <dgm:spPr/>
      <dgm:t>
        <a:bodyPr/>
        <a:lstStyle/>
        <a:p>
          <a:endParaRPr lang="es-ES"/>
        </a:p>
      </dgm:t>
    </dgm:pt>
    <dgm:pt modelId="{13F70834-E3EE-4525-9B7C-A6A685C242E0}">
      <dgm:prSet phldrT="[Texto]"/>
      <dgm:spPr/>
      <dgm:t>
        <a:bodyPr/>
        <a:lstStyle/>
        <a:p>
          <a:r>
            <a:rPr lang="es-ES" dirty="0" smtClean="0"/>
            <a:t>Y un </a:t>
          </a:r>
          <a:r>
            <a:rPr lang="es-ES" dirty="0" err="1" smtClean="0"/>
            <a:t>superobjetivo</a:t>
          </a:r>
          <a:r>
            <a:rPr lang="es-ES" dirty="0" smtClean="0"/>
            <a:t> a lo largo de la obra.</a:t>
          </a:r>
          <a:endParaRPr lang="es-ES" dirty="0"/>
        </a:p>
      </dgm:t>
    </dgm:pt>
    <dgm:pt modelId="{CE2E36B4-5CEE-43B8-B897-B8B1E2DDE04D}" type="parTrans" cxnId="{90994623-C8C7-4E8D-AF35-D0B596E82ADA}">
      <dgm:prSet/>
      <dgm:spPr/>
      <dgm:t>
        <a:bodyPr/>
        <a:lstStyle/>
        <a:p>
          <a:endParaRPr lang="es-ES"/>
        </a:p>
      </dgm:t>
    </dgm:pt>
    <dgm:pt modelId="{5FEDFBBF-748E-4CEC-A090-33A625294EF4}" type="sibTrans" cxnId="{90994623-C8C7-4E8D-AF35-D0B596E82ADA}">
      <dgm:prSet/>
      <dgm:spPr/>
      <dgm:t>
        <a:bodyPr/>
        <a:lstStyle/>
        <a:p>
          <a:endParaRPr lang="es-ES"/>
        </a:p>
      </dgm:t>
    </dgm:pt>
    <dgm:pt modelId="{37E4109B-93C6-41AD-9C31-C4DAAEBE9D02}">
      <dgm:prSet phldrT="[Texto]"/>
      <dgm:spPr/>
      <dgm:t>
        <a:bodyPr/>
        <a:lstStyle/>
        <a:p>
          <a:r>
            <a:rPr lang="es-ES" dirty="0" smtClean="0"/>
            <a:t>El aspecto más controvertido que revisó y explicó.</a:t>
          </a:r>
          <a:endParaRPr lang="es-ES" dirty="0"/>
        </a:p>
      </dgm:t>
    </dgm:pt>
    <dgm:pt modelId="{D8A45FF2-6D8A-4F88-B0AC-7F694B464A8D}" type="parTrans" cxnId="{96C9190F-7B6C-4413-9417-523B74659867}">
      <dgm:prSet/>
      <dgm:spPr/>
    </dgm:pt>
    <dgm:pt modelId="{36B4489F-EA8A-478E-9FFF-FE72F56DCA16}" type="sibTrans" cxnId="{96C9190F-7B6C-4413-9417-523B74659867}">
      <dgm:prSet/>
      <dgm:spPr/>
    </dgm:pt>
    <dgm:pt modelId="{8A73F228-7A98-4F17-AB86-09644BEF44BB}" type="pres">
      <dgm:prSet presAssocID="{0507728D-54A3-4CF9-9773-68001F2F5C3B}" presName="Name0" presStyleCnt="0">
        <dgm:presLayoutVars>
          <dgm:dir/>
          <dgm:animLvl val="lvl"/>
          <dgm:resizeHandles val="exact"/>
        </dgm:presLayoutVars>
      </dgm:prSet>
      <dgm:spPr/>
      <dgm:t>
        <a:bodyPr/>
        <a:lstStyle/>
        <a:p>
          <a:endParaRPr lang="es-ES"/>
        </a:p>
      </dgm:t>
    </dgm:pt>
    <dgm:pt modelId="{158A4F44-2C5D-4A17-ACE0-E03DC0016774}" type="pres">
      <dgm:prSet presAssocID="{F0D3F64C-C803-4472-A065-A1C0998F5F5D}" presName="linNode" presStyleCnt="0"/>
      <dgm:spPr/>
    </dgm:pt>
    <dgm:pt modelId="{C377BDC6-CF8D-4277-8953-C10A6E33BDA5}" type="pres">
      <dgm:prSet presAssocID="{F0D3F64C-C803-4472-A065-A1C0998F5F5D}" presName="parentText" presStyleLbl="node1" presStyleIdx="0" presStyleCnt="3">
        <dgm:presLayoutVars>
          <dgm:chMax val="1"/>
          <dgm:bulletEnabled val="1"/>
        </dgm:presLayoutVars>
      </dgm:prSet>
      <dgm:spPr/>
      <dgm:t>
        <a:bodyPr/>
        <a:lstStyle/>
        <a:p>
          <a:endParaRPr lang="es-ES"/>
        </a:p>
      </dgm:t>
    </dgm:pt>
    <dgm:pt modelId="{C9DAF27F-1A18-4C64-B822-A6AD8323FF84}" type="pres">
      <dgm:prSet presAssocID="{F0D3F64C-C803-4472-A065-A1C0998F5F5D}" presName="descendantText" presStyleLbl="alignAccFollowNode1" presStyleIdx="0" presStyleCnt="3">
        <dgm:presLayoutVars>
          <dgm:bulletEnabled val="1"/>
        </dgm:presLayoutVars>
      </dgm:prSet>
      <dgm:spPr/>
      <dgm:t>
        <a:bodyPr/>
        <a:lstStyle/>
        <a:p>
          <a:endParaRPr lang="es-ES"/>
        </a:p>
      </dgm:t>
    </dgm:pt>
    <dgm:pt modelId="{677C848A-51C0-474A-8AFC-B411325B4DB3}" type="pres">
      <dgm:prSet presAssocID="{24A22EC4-09A3-4F39-A50E-3C947A79FB91}" presName="sp" presStyleCnt="0"/>
      <dgm:spPr/>
    </dgm:pt>
    <dgm:pt modelId="{7B9B0EBB-5DDC-4E17-9DFA-20F32BBBEB1C}" type="pres">
      <dgm:prSet presAssocID="{5364470B-087A-4C64-BCC5-4A2C979D092E}" presName="linNode" presStyleCnt="0"/>
      <dgm:spPr/>
    </dgm:pt>
    <dgm:pt modelId="{A2105C34-F38E-44F3-B465-0C3897739358}" type="pres">
      <dgm:prSet presAssocID="{5364470B-087A-4C64-BCC5-4A2C979D092E}" presName="parentText" presStyleLbl="node1" presStyleIdx="1" presStyleCnt="3">
        <dgm:presLayoutVars>
          <dgm:chMax val="1"/>
          <dgm:bulletEnabled val="1"/>
        </dgm:presLayoutVars>
      </dgm:prSet>
      <dgm:spPr/>
      <dgm:t>
        <a:bodyPr/>
        <a:lstStyle/>
        <a:p>
          <a:endParaRPr lang="es-ES"/>
        </a:p>
      </dgm:t>
    </dgm:pt>
    <dgm:pt modelId="{69F9A04A-0FA2-4993-987D-60489934452F}" type="pres">
      <dgm:prSet presAssocID="{5364470B-087A-4C64-BCC5-4A2C979D092E}" presName="descendantText" presStyleLbl="alignAccFollowNode1" presStyleIdx="1" presStyleCnt="3">
        <dgm:presLayoutVars>
          <dgm:bulletEnabled val="1"/>
        </dgm:presLayoutVars>
      </dgm:prSet>
      <dgm:spPr/>
      <dgm:t>
        <a:bodyPr/>
        <a:lstStyle/>
        <a:p>
          <a:endParaRPr lang="es-ES"/>
        </a:p>
      </dgm:t>
    </dgm:pt>
    <dgm:pt modelId="{E26E2EA0-CA52-4B77-BC45-A56DE28FB69E}" type="pres">
      <dgm:prSet presAssocID="{FD1BD880-9EFB-4000-93DF-9359AC58F616}" presName="sp" presStyleCnt="0"/>
      <dgm:spPr/>
    </dgm:pt>
    <dgm:pt modelId="{22E0C908-BDEF-4BF2-B930-86DA6331EF2A}" type="pres">
      <dgm:prSet presAssocID="{DE7825F6-151C-4626-B24F-A5A5D95FCD22}" presName="linNode" presStyleCnt="0"/>
      <dgm:spPr/>
    </dgm:pt>
    <dgm:pt modelId="{B2603B67-31FB-4020-93C0-5ECFB3B45D90}" type="pres">
      <dgm:prSet presAssocID="{DE7825F6-151C-4626-B24F-A5A5D95FCD22}" presName="parentText" presStyleLbl="node1" presStyleIdx="2" presStyleCnt="3">
        <dgm:presLayoutVars>
          <dgm:chMax val="1"/>
          <dgm:bulletEnabled val="1"/>
        </dgm:presLayoutVars>
      </dgm:prSet>
      <dgm:spPr/>
      <dgm:t>
        <a:bodyPr/>
        <a:lstStyle/>
        <a:p>
          <a:endParaRPr lang="es-ES"/>
        </a:p>
      </dgm:t>
    </dgm:pt>
    <dgm:pt modelId="{ABEDE416-8E01-4B74-AFE4-6F946A1A8032}" type="pres">
      <dgm:prSet presAssocID="{DE7825F6-151C-4626-B24F-A5A5D95FCD22}" presName="descendantText" presStyleLbl="alignAccFollowNode1" presStyleIdx="2" presStyleCnt="3">
        <dgm:presLayoutVars>
          <dgm:bulletEnabled val="1"/>
        </dgm:presLayoutVars>
      </dgm:prSet>
      <dgm:spPr/>
      <dgm:t>
        <a:bodyPr/>
        <a:lstStyle/>
        <a:p>
          <a:endParaRPr lang="es-ES"/>
        </a:p>
      </dgm:t>
    </dgm:pt>
  </dgm:ptLst>
  <dgm:cxnLst>
    <dgm:cxn modelId="{90994623-C8C7-4E8D-AF35-D0B596E82ADA}" srcId="{F0D3F64C-C803-4472-A065-A1C0998F5F5D}" destId="{13F70834-E3EE-4525-9B7C-A6A685C242E0}" srcOrd="2" destOrd="0" parTransId="{CE2E36B4-5CEE-43B8-B897-B8B1E2DDE04D}" sibTransId="{5FEDFBBF-748E-4CEC-A090-33A625294EF4}"/>
    <dgm:cxn modelId="{DC2E2EA4-44CD-43F1-8B5E-BE091F5808EC}" srcId="{5364470B-087A-4C64-BCC5-4A2C979D092E}" destId="{0766B124-C5A7-47C4-B909-96375BE67264}" srcOrd="0" destOrd="0" parTransId="{F6CFCD6F-678B-4B95-960B-AECC366B93D0}" sibTransId="{81A529E0-0FBA-4685-8D36-E324B799180C}"/>
    <dgm:cxn modelId="{BAC87EFE-F603-4964-8D30-F5157F2825D1}" srcId="{0507728D-54A3-4CF9-9773-68001F2F5C3B}" destId="{F0D3F64C-C803-4472-A065-A1C0998F5F5D}" srcOrd="0" destOrd="0" parTransId="{FC7B9B31-8CBA-4F14-B1FE-8E9DF076B519}" sibTransId="{24A22EC4-09A3-4F39-A50E-3C947A79FB91}"/>
    <dgm:cxn modelId="{CCE83EBB-1A19-40C2-B034-8CFF4C349D86}" type="presOf" srcId="{EAF1D660-5973-438F-9836-42F593320955}" destId="{69F9A04A-0FA2-4993-987D-60489934452F}" srcOrd="0" destOrd="1" presId="urn:microsoft.com/office/officeart/2005/8/layout/vList5"/>
    <dgm:cxn modelId="{6AFBA9BF-B554-45FF-8DDA-DF5E9A8B7849}" type="presOf" srcId="{1B7928C0-C512-482F-BF3B-E2D75918A002}" destId="{C9DAF27F-1A18-4C64-B822-A6AD8323FF84}" srcOrd="0" destOrd="1" presId="urn:microsoft.com/office/officeart/2005/8/layout/vList5"/>
    <dgm:cxn modelId="{CAD41482-F067-4F43-AA89-FCECC05C93E7}" srcId="{0507728D-54A3-4CF9-9773-68001F2F5C3B}" destId="{5364470B-087A-4C64-BCC5-4A2C979D092E}" srcOrd="1" destOrd="0" parTransId="{E6811640-F1CD-4C8A-84C9-38253535BF9F}" sibTransId="{FD1BD880-9EFB-4000-93DF-9359AC58F616}"/>
    <dgm:cxn modelId="{DEBA7823-3A6B-4FC6-9F48-BEC477D57FD3}" type="presOf" srcId="{EEC10DC3-CA55-4A2A-916F-CCFAC4395EBF}" destId="{C9DAF27F-1A18-4C64-B822-A6AD8323FF84}" srcOrd="0" destOrd="0" presId="urn:microsoft.com/office/officeart/2005/8/layout/vList5"/>
    <dgm:cxn modelId="{FC302B78-C7E9-49C7-9372-55A8DD6C45CF}" type="presOf" srcId="{47593DF4-B824-4F26-8AB7-FA8DCE2D2F2E}" destId="{ABEDE416-8E01-4B74-AFE4-6F946A1A8032}" srcOrd="0" destOrd="0" presId="urn:microsoft.com/office/officeart/2005/8/layout/vList5"/>
    <dgm:cxn modelId="{DFC5946A-EE36-4BE4-957F-2B6CD9097CC9}" type="presOf" srcId="{0507728D-54A3-4CF9-9773-68001F2F5C3B}" destId="{8A73F228-7A98-4F17-AB86-09644BEF44BB}" srcOrd="0" destOrd="0" presId="urn:microsoft.com/office/officeart/2005/8/layout/vList5"/>
    <dgm:cxn modelId="{056056F0-2D04-449C-AEC5-B6115E8DCD17}" srcId="{5364470B-087A-4C64-BCC5-4A2C979D092E}" destId="{EAF1D660-5973-438F-9836-42F593320955}" srcOrd="1" destOrd="0" parTransId="{12C37660-0CD1-44F4-B92E-AEAE262630E9}" sibTransId="{3DD9ED9C-5A60-4686-80C5-308A35143609}"/>
    <dgm:cxn modelId="{A98CDC8D-CC69-451C-A780-2D04A9E94FF4}" type="presOf" srcId="{DE7825F6-151C-4626-B24F-A5A5D95FCD22}" destId="{B2603B67-31FB-4020-93C0-5ECFB3B45D90}" srcOrd="0" destOrd="0" presId="urn:microsoft.com/office/officeart/2005/8/layout/vList5"/>
    <dgm:cxn modelId="{79D41D7A-FA80-449C-B6F9-72E3F57046E6}" type="presOf" srcId="{37E4109B-93C6-41AD-9C31-C4DAAEBE9D02}" destId="{ABEDE416-8E01-4B74-AFE4-6F946A1A8032}" srcOrd="0" destOrd="1" presId="urn:microsoft.com/office/officeart/2005/8/layout/vList5"/>
    <dgm:cxn modelId="{18FD7485-259C-48FE-AFD7-4C2E7CE5A378}" type="presOf" srcId="{0766B124-C5A7-47C4-B909-96375BE67264}" destId="{69F9A04A-0FA2-4993-987D-60489934452F}" srcOrd="0" destOrd="0" presId="urn:microsoft.com/office/officeart/2005/8/layout/vList5"/>
    <dgm:cxn modelId="{79CE4EF8-83D4-4117-B632-EF05913DD372}" srcId="{F0D3F64C-C803-4472-A065-A1C0998F5F5D}" destId="{EEC10DC3-CA55-4A2A-916F-CCFAC4395EBF}" srcOrd="0" destOrd="0" parTransId="{422FAD3E-6A05-495C-AC0C-F0AB7B962B3F}" sibTransId="{074407F9-90D3-4A5E-8758-336B688880DA}"/>
    <dgm:cxn modelId="{AEE5DF8B-6AE4-48B3-9ACA-C591848596DC}" srcId="{0507728D-54A3-4CF9-9773-68001F2F5C3B}" destId="{DE7825F6-151C-4626-B24F-A5A5D95FCD22}" srcOrd="2" destOrd="0" parTransId="{D116BEFE-8EB1-4416-871D-F6F3445C8267}" sibTransId="{6C049BA4-430A-457F-B1D1-AAD4B2BABA29}"/>
    <dgm:cxn modelId="{7BB3799D-370E-4202-BE03-6462E644B20A}" srcId="{F0D3F64C-C803-4472-A065-A1C0998F5F5D}" destId="{1B7928C0-C512-482F-BF3B-E2D75918A002}" srcOrd="1" destOrd="0" parTransId="{7B8C7EF3-3D04-409C-BD08-D96D755B1BDA}" sibTransId="{FB8FD140-F2F0-450A-B0AB-FD8F43A53146}"/>
    <dgm:cxn modelId="{79214C4E-D9A0-405C-A0BD-7812F4312C12}" type="presOf" srcId="{F0D3F64C-C803-4472-A065-A1C0998F5F5D}" destId="{C377BDC6-CF8D-4277-8953-C10A6E33BDA5}" srcOrd="0" destOrd="0" presId="urn:microsoft.com/office/officeart/2005/8/layout/vList5"/>
    <dgm:cxn modelId="{5A33954C-1419-4DF5-AE6D-399100153C4B}" type="presOf" srcId="{5364470B-087A-4C64-BCC5-4A2C979D092E}" destId="{A2105C34-F38E-44F3-B465-0C3897739358}" srcOrd="0" destOrd="0" presId="urn:microsoft.com/office/officeart/2005/8/layout/vList5"/>
    <dgm:cxn modelId="{0352A4E9-FB52-4DD1-8773-2E51903E47C5}" type="presOf" srcId="{13F70834-E3EE-4525-9B7C-A6A685C242E0}" destId="{C9DAF27F-1A18-4C64-B822-A6AD8323FF84}" srcOrd="0" destOrd="2" presId="urn:microsoft.com/office/officeart/2005/8/layout/vList5"/>
    <dgm:cxn modelId="{3994B154-BB90-43BE-BA71-2261BB3062FE}" srcId="{DE7825F6-151C-4626-B24F-A5A5D95FCD22}" destId="{47593DF4-B824-4F26-8AB7-FA8DCE2D2F2E}" srcOrd="0" destOrd="0" parTransId="{E2C6C0EA-DFCA-442D-BED8-F0127E29D5E8}" sibTransId="{36E3C21E-6919-4DE0-96B8-83653BADC3FD}"/>
    <dgm:cxn modelId="{96C9190F-7B6C-4413-9417-523B74659867}" srcId="{DE7825F6-151C-4626-B24F-A5A5D95FCD22}" destId="{37E4109B-93C6-41AD-9C31-C4DAAEBE9D02}" srcOrd="1" destOrd="0" parTransId="{D8A45FF2-6D8A-4F88-B0AC-7F694B464A8D}" sibTransId="{36B4489F-EA8A-478E-9FFF-FE72F56DCA16}"/>
    <dgm:cxn modelId="{DB4379A7-766C-40BE-A2C2-CAC9DE26F009}" type="presParOf" srcId="{8A73F228-7A98-4F17-AB86-09644BEF44BB}" destId="{158A4F44-2C5D-4A17-ACE0-E03DC0016774}" srcOrd="0" destOrd="0" presId="urn:microsoft.com/office/officeart/2005/8/layout/vList5"/>
    <dgm:cxn modelId="{AE33645F-8915-4794-AE7E-DC34CE57A3AD}" type="presParOf" srcId="{158A4F44-2C5D-4A17-ACE0-E03DC0016774}" destId="{C377BDC6-CF8D-4277-8953-C10A6E33BDA5}" srcOrd="0" destOrd="0" presId="urn:microsoft.com/office/officeart/2005/8/layout/vList5"/>
    <dgm:cxn modelId="{B7770088-6288-479F-BDAB-EA53F8D8453B}" type="presParOf" srcId="{158A4F44-2C5D-4A17-ACE0-E03DC0016774}" destId="{C9DAF27F-1A18-4C64-B822-A6AD8323FF84}" srcOrd="1" destOrd="0" presId="urn:microsoft.com/office/officeart/2005/8/layout/vList5"/>
    <dgm:cxn modelId="{4DF02451-DFE1-466A-8B23-6276F285D6BA}" type="presParOf" srcId="{8A73F228-7A98-4F17-AB86-09644BEF44BB}" destId="{677C848A-51C0-474A-8AFC-B411325B4DB3}" srcOrd="1" destOrd="0" presId="urn:microsoft.com/office/officeart/2005/8/layout/vList5"/>
    <dgm:cxn modelId="{D890B1CA-543B-478C-BD9C-D2A18A830EF9}" type="presParOf" srcId="{8A73F228-7A98-4F17-AB86-09644BEF44BB}" destId="{7B9B0EBB-5DDC-4E17-9DFA-20F32BBBEB1C}" srcOrd="2" destOrd="0" presId="urn:microsoft.com/office/officeart/2005/8/layout/vList5"/>
    <dgm:cxn modelId="{6318922A-3BD5-478A-88CF-7871F7D31DDD}" type="presParOf" srcId="{7B9B0EBB-5DDC-4E17-9DFA-20F32BBBEB1C}" destId="{A2105C34-F38E-44F3-B465-0C3897739358}" srcOrd="0" destOrd="0" presId="urn:microsoft.com/office/officeart/2005/8/layout/vList5"/>
    <dgm:cxn modelId="{CFCB0542-9653-4F01-8B6F-50F068582F75}" type="presParOf" srcId="{7B9B0EBB-5DDC-4E17-9DFA-20F32BBBEB1C}" destId="{69F9A04A-0FA2-4993-987D-60489934452F}" srcOrd="1" destOrd="0" presId="urn:microsoft.com/office/officeart/2005/8/layout/vList5"/>
    <dgm:cxn modelId="{451DAA20-1C47-4619-B07A-370D3D2523DF}" type="presParOf" srcId="{8A73F228-7A98-4F17-AB86-09644BEF44BB}" destId="{E26E2EA0-CA52-4B77-BC45-A56DE28FB69E}" srcOrd="3" destOrd="0" presId="urn:microsoft.com/office/officeart/2005/8/layout/vList5"/>
    <dgm:cxn modelId="{FA1210AE-F707-4C3F-B12C-584873FC735E}" type="presParOf" srcId="{8A73F228-7A98-4F17-AB86-09644BEF44BB}" destId="{22E0C908-BDEF-4BF2-B930-86DA6331EF2A}" srcOrd="4" destOrd="0" presId="urn:microsoft.com/office/officeart/2005/8/layout/vList5"/>
    <dgm:cxn modelId="{E9E93A6C-0150-40CF-95A8-C608EF506863}" type="presParOf" srcId="{22E0C908-BDEF-4BF2-B930-86DA6331EF2A}" destId="{B2603B67-31FB-4020-93C0-5ECFB3B45D90}" srcOrd="0" destOrd="0" presId="urn:microsoft.com/office/officeart/2005/8/layout/vList5"/>
    <dgm:cxn modelId="{A0420C8B-7B48-4F65-8066-7F90E3FB36A9}" type="presParOf" srcId="{22E0C908-BDEF-4BF2-B930-86DA6331EF2A}" destId="{ABEDE416-8E01-4B74-AFE4-6F946A1A803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6D334-998E-4DED-9C33-7703D72173B7}">
      <dsp:nvSpPr>
        <dsp:cNvPr id="0" name=""/>
        <dsp:cNvSpPr/>
      </dsp:nvSpPr>
      <dsp:spPr>
        <a:xfrm rot="5400000">
          <a:off x="4383048" y="-1698791"/>
          <a:ext cx="929059" cy="45624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Libertad mental y física.</a:t>
          </a:r>
          <a:endParaRPr lang="es-ES" sz="1400" kern="1200" dirty="0"/>
        </a:p>
        <a:p>
          <a:pPr marL="114300" lvl="1" indent="-114300" algn="l" defTabSz="622300">
            <a:lnSpc>
              <a:spcPct val="90000"/>
            </a:lnSpc>
            <a:spcBef>
              <a:spcPct val="0"/>
            </a:spcBef>
            <a:spcAft>
              <a:spcPct val="15000"/>
            </a:spcAft>
            <a:buChar char="••"/>
          </a:pPr>
          <a:r>
            <a:rPr lang="es-ES" sz="1400" kern="1200" dirty="0" smtClean="0"/>
            <a:t>Disponibilidad para entrar en el personaje</a:t>
          </a:r>
          <a:endParaRPr lang="es-ES" sz="1400" kern="1200" dirty="0"/>
        </a:p>
      </dsp:txBody>
      <dsp:txXfrm rot="-5400000">
        <a:off x="2566365" y="163245"/>
        <a:ext cx="4517073" cy="838353"/>
      </dsp:txXfrm>
    </dsp:sp>
    <dsp:sp modelId="{262D2D97-64D1-4683-B36F-3614A159FBDD}">
      <dsp:nvSpPr>
        <dsp:cNvPr id="0" name=""/>
        <dsp:cNvSpPr/>
      </dsp:nvSpPr>
      <dsp:spPr>
        <a:xfrm>
          <a:off x="0" y="1759"/>
          <a:ext cx="2566365" cy="1161324"/>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smtClean="0"/>
            <a:t>Relajación</a:t>
          </a:r>
          <a:endParaRPr lang="es-ES" sz="2600" kern="1200" dirty="0"/>
        </a:p>
      </dsp:txBody>
      <dsp:txXfrm>
        <a:off x="56691" y="58450"/>
        <a:ext cx="2452983" cy="1047942"/>
      </dsp:txXfrm>
    </dsp:sp>
    <dsp:sp modelId="{33DA15C1-3046-4983-9ADB-BB71C0076D54}">
      <dsp:nvSpPr>
        <dsp:cNvPr id="0" name=""/>
        <dsp:cNvSpPr/>
      </dsp:nvSpPr>
      <dsp:spPr>
        <a:xfrm rot="5400000">
          <a:off x="4383048" y="-479400"/>
          <a:ext cx="929059" cy="45624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Escucha real.</a:t>
          </a:r>
          <a:endParaRPr lang="es-ES" sz="1400" kern="1200" dirty="0"/>
        </a:p>
        <a:p>
          <a:pPr marL="114300" lvl="1" indent="-114300" algn="l" defTabSz="622300">
            <a:lnSpc>
              <a:spcPct val="90000"/>
            </a:lnSpc>
            <a:spcBef>
              <a:spcPct val="0"/>
            </a:spcBef>
            <a:spcAft>
              <a:spcPct val="15000"/>
            </a:spcAft>
            <a:buChar char="••"/>
          </a:pPr>
          <a:r>
            <a:rPr lang="es-ES" sz="1400" kern="1200" dirty="0" smtClean="0"/>
            <a:t>Como si no supiera qué va a suceder.</a:t>
          </a:r>
          <a:endParaRPr lang="es-ES" sz="1400" kern="1200" dirty="0"/>
        </a:p>
        <a:p>
          <a:pPr marL="114300" lvl="1" indent="-114300" algn="l" defTabSz="622300">
            <a:lnSpc>
              <a:spcPct val="90000"/>
            </a:lnSpc>
            <a:spcBef>
              <a:spcPct val="0"/>
            </a:spcBef>
            <a:spcAft>
              <a:spcPct val="15000"/>
            </a:spcAft>
            <a:buChar char="••"/>
          </a:pPr>
          <a:r>
            <a:rPr lang="es-ES" sz="1400" kern="1200" dirty="0" smtClean="0"/>
            <a:t>Permite incorporar lo que sucede.</a:t>
          </a:r>
          <a:endParaRPr lang="es-ES" sz="1400" kern="1200" dirty="0"/>
        </a:p>
      </dsp:txBody>
      <dsp:txXfrm rot="-5400000">
        <a:off x="2566365" y="1382636"/>
        <a:ext cx="4517073" cy="838353"/>
      </dsp:txXfrm>
    </dsp:sp>
    <dsp:sp modelId="{8C0CD20E-23E8-4457-9DD2-180A57996192}">
      <dsp:nvSpPr>
        <dsp:cNvPr id="0" name=""/>
        <dsp:cNvSpPr/>
      </dsp:nvSpPr>
      <dsp:spPr>
        <a:xfrm>
          <a:off x="0" y="1221150"/>
          <a:ext cx="2566365" cy="1161324"/>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smtClean="0"/>
            <a:t>Concentración</a:t>
          </a:r>
          <a:endParaRPr lang="es-ES" sz="2600" kern="1200" dirty="0"/>
        </a:p>
      </dsp:txBody>
      <dsp:txXfrm>
        <a:off x="56691" y="1277841"/>
        <a:ext cx="2452983" cy="1047942"/>
      </dsp:txXfrm>
    </dsp:sp>
    <dsp:sp modelId="{B0261DB9-F93B-4116-ACA3-55F9423197AE}">
      <dsp:nvSpPr>
        <dsp:cNvPr id="0" name=""/>
        <dsp:cNvSpPr/>
      </dsp:nvSpPr>
      <dsp:spPr>
        <a:xfrm rot="5400000">
          <a:off x="4383048" y="739989"/>
          <a:ext cx="929059" cy="45624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Tarea del actor: llenar los huecos dejados por el dramaturgo.</a:t>
          </a:r>
          <a:endParaRPr lang="es-ES" sz="1400" kern="1200" dirty="0"/>
        </a:p>
        <a:p>
          <a:pPr marL="114300" lvl="1" indent="-114300" algn="l" defTabSz="622300">
            <a:lnSpc>
              <a:spcPct val="90000"/>
            </a:lnSpc>
            <a:spcBef>
              <a:spcPct val="0"/>
            </a:spcBef>
            <a:spcAft>
              <a:spcPct val="15000"/>
            </a:spcAft>
            <a:buChar char="••"/>
          </a:pPr>
          <a:r>
            <a:rPr lang="es-ES" sz="1400" kern="1200" dirty="0" smtClean="0"/>
            <a:t>Para que los personajes se llenen de matices, de subtexto.</a:t>
          </a:r>
          <a:endParaRPr lang="es-ES" sz="1400" kern="1200" dirty="0"/>
        </a:p>
      </dsp:txBody>
      <dsp:txXfrm rot="-5400000">
        <a:off x="2566365" y="2602026"/>
        <a:ext cx="4517073" cy="838353"/>
      </dsp:txXfrm>
    </dsp:sp>
    <dsp:sp modelId="{A3D17EF1-3203-43B8-8F12-EC263F499056}">
      <dsp:nvSpPr>
        <dsp:cNvPr id="0" name=""/>
        <dsp:cNvSpPr/>
      </dsp:nvSpPr>
      <dsp:spPr>
        <a:xfrm>
          <a:off x="0" y="2440540"/>
          <a:ext cx="2566365" cy="1161324"/>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smtClean="0"/>
            <a:t>Circunstancias previas</a:t>
          </a:r>
          <a:endParaRPr lang="es-ES" sz="2600" kern="1200" dirty="0"/>
        </a:p>
      </dsp:txBody>
      <dsp:txXfrm>
        <a:off x="56691" y="2497231"/>
        <a:ext cx="2452983" cy="1047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AF27F-1A18-4C64-B822-A6AD8323FF84}">
      <dsp:nvSpPr>
        <dsp:cNvPr id="0" name=""/>
        <dsp:cNvSpPr/>
      </dsp:nvSpPr>
      <dsp:spPr>
        <a:xfrm rot="5400000">
          <a:off x="4383048" y="-1698791"/>
          <a:ext cx="929059" cy="45624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¿Por qué?, ¿para qué?</a:t>
          </a:r>
          <a:endParaRPr lang="es-ES" sz="1500" kern="1200" dirty="0"/>
        </a:p>
        <a:p>
          <a:pPr marL="114300" lvl="1" indent="-114300" algn="l" defTabSz="666750">
            <a:lnSpc>
              <a:spcPct val="90000"/>
            </a:lnSpc>
            <a:spcBef>
              <a:spcPct val="0"/>
            </a:spcBef>
            <a:spcAft>
              <a:spcPct val="15000"/>
            </a:spcAft>
            <a:buChar char="••"/>
          </a:pPr>
          <a:r>
            <a:rPr lang="es-ES" sz="1500" kern="1200" dirty="0" smtClean="0"/>
            <a:t>Debe tener un objetivo concreto en sus acciones.</a:t>
          </a:r>
          <a:endParaRPr lang="es-ES" sz="1500" kern="1200" dirty="0"/>
        </a:p>
        <a:p>
          <a:pPr marL="114300" lvl="1" indent="-114300" algn="l" defTabSz="666750">
            <a:lnSpc>
              <a:spcPct val="90000"/>
            </a:lnSpc>
            <a:spcBef>
              <a:spcPct val="0"/>
            </a:spcBef>
            <a:spcAft>
              <a:spcPct val="15000"/>
            </a:spcAft>
            <a:buChar char="••"/>
          </a:pPr>
          <a:r>
            <a:rPr lang="es-ES" sz="1500" kern="1200" dirty="0" smtClean="0"/>
            <a:t>Y un </a:t>
          </a:r>
          <a:r>
            <a:rPr lang="es-ES" sz="1500" kern="1200" dirty="0" err="1" smtClean="0"/>
            <a:t>superobjetivo</a:t>
          </a:r>
          <a:r>
            <a:rPr lang="es-ES" sz="1500" kern="1200" dirty="0" smtClean="0"/>
            <a:t> a lo largo de la obra.</a:t>
          </a:r>
          <a:endParaRPr lang="es-ES" sz="1500" kern="1200" dirty="0"/>
        </a:p>
      </dsp:txBody>
      <dsp:txXfrm rot="-5400000">
        <a:off x="2566365" y="163245"/>
        <a:ext cx="4517073" cy="838353"/>
      </dsp:txXfrm>
    </dsp:sp>
    <dsp:sp modelId="{C377BDC6-CF8D-4277-8953-C10A6E33BDA5}">
      <dsp:nvSpPr>
        <dsp:cNvPr id="0" name=""/>
        <dsp:cNvSpPr/>
      </dsp:nvSpPr>
      <dsp:spPr>
        <a:xfrm>
          <a:off x="0" y="1759"/>
          <a:ext cx="2566365" cy="1161324"/>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Objetivo/</a:t>
          </a:r>
          <a:r>
            <a:rPr lang="es-ES" sz="1800" kern="1200" dirty="0" err="1" smtClean="0"/>
            <a:t>superobjetivo</a:t>
          </a:r>
          <a:endParaRPr lang="es-ES" sz="1800" kern="1200" dirty="0"/>
        </a:p>
      </dsp:txBody>
      <dsp:txXfrm>
        <a:off x="56691" y="58450"/>
        <a:ext cx="2452983" cy="1047942"/>
      </dsp:txXfrm>
    </dsp:sp>
    <dsp:sp modelId="{69F9A04A-0FA2-4993-987D-60489934452F}">
      <dsp:nvSpPr>
        <dsp:cNvPr id="0" name=""/>
        <dsp:cNvSpPr/>
      </dsp:nvSpPr>
      <dsp:spPr>
        <a:xfrm rot="5400000">
          <a:off x="4383048" y="-479400"/>
          <a:ext cx="929059" cy="45624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¿Qué pasa si…?</a:t>
          </a:r>
          <a:endParaRPr lang="es-ES" sz="1500" kern="1200" dirty="0"/>
        </a:p>
        <a:p>
          <a:pPr marL="114300" lvl="1" indent="-114300" algn="l" defTabSz="666750">
            <a:lnSpc>
              <a:spcPct val="90000"/>
            </a:lnSpc>
            <a:spcBef>
              <a:spcPct val="0"/>
            </a:spcBef>
            <a:spcAft>
              <a:spcPct val="15000"/>
            </a:spcAft>
            <a:buChar char="••"/>
          </a:pPr>
          <a:r>
            <a:rPr lang="es-ES" sz="1500" kern="1200" dirty="0" smtClean="0"/>
            <a:t>Sirve para buscar su motivación interna poniéndose en el lugar del personaje.</a:t>
          </a:r>
          <a:endParaRPr lang="es-ES" sz="1500" kern="1200" dirty="0"/>
        </a:p>
      </dsp:txBody>
      <dsp:txXfrm rot="-5400000">
        <a:off x="2566365" y="1382636"/>
        <a:ext cx="4517073" cy="838353"/>
      </dsp:txXfrm>
    </dsp:sp>
    <dsp:sp modelId="{A2105C34-F38E-44F3-B465-0C3897739358}">
      <dsp:nvSpPr>
        <dsp:cNvPr id="0" name=""/>
        <dsp:cNvSpPr/>
      </dsp:nvSpPr>
      <dsp:spPr>
        <a:xfrm>
          <a:off x="0" y="1221150"/>
          <a:ext cx="2566365" cy="1161324"/>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El si hipotético</a:t>
          </a:r>
          <a:endParaRPr lang="es-ES" sz="1800" kern="1200" dirty="0"/>
        </a:p>
      </dsp:txBody>
      <dsp:txXfrm>
        <a:off x="56691" y="1277841"/>
        <a:ext cx="2452983" cy="1047942"/>
      </dsp:txXfrm>
    </dsp:sp>
    <dsp:sp modelId="{ABEDE416-8E01-4B74-AFE4-6F946A1A8032}">
      <dsp:nvSpPr>
        <dsp:cNvPr id="0" name=""/>
        <dsp:cNvSpPr/>
      </dsp:nvSpPr>
      <dsp:spPr>
        <a:xfrm rot="5400000">
          <a:off x="4383048" y="739989"/>
          <a:ext cx="929059" cy="45624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Búsqueda de las emociones que debe «prestar» al personaje.</a:t>
          </a:r>
          <a:endParaRPr lang="es-ES" sz="1500" kern="1200" dirty="0"/>
        </a:p>
        <a:p>
          <a:pPr marL="114300" lvl="1" indent="-114300" algn="l" defTabSz="666750">
            <a:lnSpc>
              <a:spcPct val="90000"/>
            </a:lnSpc>
            <a:spcBef>
              <a:spcPct val="0"/>
            </a:spcBef>
            <a:spcAft>
              <a:spcPct val="15000"/>
            </a:spcAft>
            <a:buChar char="••"/>
          </a:pPr>
          <a:r>
            <a:rPr lang="es-ES" sz="1500" kern="1200" dirty="0" smtClean="0"/>
            <a:t>El aspecto más controvertido que revisó y explicó.</a:t>
          </a:r>
          <a:endParaRPr lang="es-ES" sz="1500" kern="1200" dirty="0"/>
        </a:p>
      </dsp:txBody>
      <dsp:txXfrm rot="-5400000">
        <a:off x="2566365" y="2602026"/>
        <a:ext cx="4517073" cy="838353"/>
      </dsp:txXfrm>
    </dsp:sp>
    <dsp:sp modelId="{B2603B67-31FB-4020-93C0-5ECFB3B45D90}">
      <dsp:nvSpPr>
        <dsp:cNvPr id="0" name=""/>
        <dsp:cNvSpPr/>
      </dsp:nvSpPr>
      <dsp:spPr>
        <a:xfrm>
          <a:off x="0" y="2440540"/>
          <a:ext cx="2566365" cy="1161324"/>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Memoria emocional y afectiva </a:t>
          </a:r>
          <a:endParaRPr lang="es-ES" sz="1800" kern="1200" dirty="0"/>
        </a:p>
      </dsp:txBody>
      <dsp:txXfrm>
        <a:off x="56691" y="2497231"/>
        <a:ext cx="2452983" cy="10479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AB5407B-34E7-4DEB-9038-F4205DCA4088}" type="datetimeFigureOut">
              <a:rPr lang="es-ES" smtClean="0"/>
              <a:t>12/01/2018</a:t>
            </a:fld>
            <a:endParaRPr lang="es-E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C924B4D-CFFB-42FC-AD9D-2E7E22310674}" type="slidenum">
              <a:rPr lang="es-ES" smtClean="0"/>
              <a:t>‹Nº›</a:t>
            </a:fld>
            <a:endParaRPr lang="es-ES"/>
          </a:p>
        </p:txBody>
      </p:sp>
      <p:sp>
        <p:nvSpPr>
          <p:cNvPr id="15" name="Footer Placeholder 14"/>
          <p:cNvSpPr>
            <a:spLocks noGrp="1"/>
          </p:cNvSpPr>
          <p:nvPr>
            <p:ph type="ftr" sz="quarter" idx="12"/>
          </p:nvPr>
        </p:nvSpPr>
        <p:spPr>
          <a:xfrm>
            <a:off x="3581400" y="6296248"/>
            <a:ext cx="2820987" cy="152400"/>
          </a:xfrm>
        </p:spPr>
        <p:txBody>
          <a:bodyPr/>
          <a:lstStyle/>
          <a:p>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9AB5407B-34E7-4DEB-9038-F4205DCA4088}" type="datetimeFigureOut">
              <a:rPr lang="es-ES" smtClean="0"/>
              <a:t>12/01/2018</a:t>
            </a:fld>
            <a:endParaRPr lang="es-ES"/>
          </a:p>
        </p:txBody>
      </p:sp>
      <p:sp>
        <p:nvSpPr>
          <p:cNvPr id="14" name="Slide Number Placeholder 13"/>
          <p:cNvSpPr>
            <a:spLocks noGrp="1"/>
          </p:cNvSpPr>
          <p:nvPr>
            <p:ph type="sldNum" sz="quarter" idx="11"/>
          </p:nvPr>
        </p:nvSpPr>
        <p:spPr/>
        <p:txBody>
          <a:bodyPr/>
          <a:lstStyle/>
          <a:p>
            <a:fld id="{2C924B4D-CFFB-42FC-AD9D-2E7E22310674}" type="slidenum">
              <a:rPr lang="es-ES" smtClean="0"/>
              <a:t>‹Nº›</a:t>
            </a:fld>
            <a:endParaRPr lang="es-ES"/>
          </a:p>
        </p:txBody>
      </p:sp>
      <p:sp>
        <p:nvSpPr>
          <p:cNvPr id="15" name="Footer Placeholder 14"/>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9AB5407B-34E7-4DEB-9038-F4205DCA4088}" type="datetimeFigureOut">
              <a:rPr lang="es-ES" smtClean="0"/>
              <a:t>12/01/2018</a:t>
            </a:fld>
            <a:endParaRPr lang="es-ES"/>
          </a:p>
        </p:txBody>
      </p:sp>
      <p:sp>
        <p:nvSpPr>
          <p:cNvPr id="14" name="Slide Number Placeholder 13"/>
          <p:cNvSpPr>
            <a:spLocks noGrp="1"/>
          </p:cNvSpPr>
          <p:nvPr>
            <p:ph type="sldNum" sz="quarter" idx="11"/>
          </p:nvPr>
        </p:nvSpPr>
        <p:spPr/>
        <p:txBody>
          <a:bodyPr/>
          <a:lstStyle/>
          <a:p>
            <a:fld id="{2C924B4D-CFFB-42FC-AD9D-2E7E22310674}" type="slidenum">
              <a:rPr lang="es-ES" smtClean="0"/>
              <a:t>‹Nº›</a:t>
            </a:fld>
            <a:endParaRPr lang="es-ES"/>
          </a:p>
        </p:txBody>
      </p:sp>
      <p:sp>
        <p:nvSpPr>
          <p:cNvPr id="15" name="Footer Placeholder 14"/>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AB5407B-34E7-4DEB-9038-F4205DCA4088}" type="datetimeFigureOut">
              <a:rPr lang="es-ES" smtClean="0"/>
              <a:t>12/01/2018</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C924B4D-CFFB-42FC-AD9D-2E7E22310674}"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B5407B-34E7-4DEB-9038-F4205DCA4088}" type="datetimeFigureOut">
              <a:rPr lang="es-ES" smtClean="0"/>
              <a:t>12/01/2018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924B4D-CFFB-42FC-AD9D-2E7E22310674}"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AB5407B-34E7-4DEB-9038-F4205DCA4088}" type="datetimeFigureOut">
              <a:rPr lang="es-ES" smtClean="0"/>
              <a:t>12/01/2018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924B4D-CFFB-42FC-AD9D-2E7E22310674}"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AB5407B-34E7-4DEB-9038-F4205DCA4088}" type="datetimeFigureOut">
              <a:rPr lang="es-ES" smtClean="0"/>
              <a:t>12/01/2018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924B4D-CFFB-42FC-AD9D-2E7E22310674}"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AB5407B-34E7-4DEB-9038-F4205DCA4088}" type="datetimeFigureOut">
              <a:rPr lang="es-ES" smtClean="0"/>
              <a:t>12/01/2018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C924B4D-CFFB-42FC-AD9D-2E7E22310674}"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AB5407B-34E7-4DEB-9038-F4205DCA4088}" type="datetimeFigureOut">
              <a:rPr lang="es-ES" smtClean="0"/>
              <a:t>12/01/2018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C924B4D-CFFB-42FC-AD9D-2E7E22310674}"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5407B-34E7-4DEB-9038-F4205DCA4088}" type="datetimeFigureOut">
              <a:rPr lang="es-ES" smtClean="0"/>
              <a:t>12/01/2018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C924B4D-CFFB-42FC-AD9D-2E7E22310674}"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9AB5407B-34E7-4DEB-9038-F4205DCA4088}" type="datetimeFigureOut">
              <a:rPr lang="es-ES" smtClean="0"/>
              <a:t>12/01/2018</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2C924B4D-CFFB-42FC-AD9D-2E7E2231067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9AB5407B-34E7-4DEB-9038-F4205DCA4088}" type="datetimeFigureOut">
              <a:rPr lang="es-ES" smtClean="0"/>
              <a:t>12/01/2018</a:t>
            </a:fld>
            <a:endParaRPr lang="es-ES"/>
          </a:p>
        </p:txBody>
      </p:sp>
      <p:sp>
        <p:nvSpPr>
          <p:cNvPr id="11" name="Slide Number Placeholder 10"/>
          <p:cNvSpPr>
            <a:spLocks noGrp="1"/>
          </p:cNvSpPr>
          <p:nvPr>
            <p:ph type="sldNum" sz="quarter" idx="11"/>
          </p:nvPr>
        </p:nvSpPr>
        <p:spPr/>
        <p:txBody>
          <a:bodyPr/>
          <a:lstStyle/>
          <a:p>
            <a:fld id="{2C924B4D-CFFB-42FC-AD9D-2E7E22310674}" type="slidenum">
              <a:rPr lang="es-ES" smtClean="0"/>
              <a:t>‹Nº›</a:t>
            </a:fld>
            <a:endParaRPr lang="es-ES"/>
          </a:p>
        </p:txBody>
      </p:sp>
      <p:sp>
        <p:nvSpPr>
          <p:cNvPr id="12" name="Footer Placeholder 11"/>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9AB5407B-34E7-4DEB-9038-F4205DCA4088}" type="datetimeFigureOut">
              <a:rPr lang="es-ES" smtClean="0"/>
              <a:t>12/01/2018</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2C924B4D-CFFB-42FC-AD9D-2E7E22310674}"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B5407B-34E7-4DEB-9038-F4205DCA4088}" type="datetimeFigureOut">
              <a:rPr lang="es-ES" smtClean="0"/>
              <a:t>12/01/2018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924B4D-CFFB-42FC-AD9D-2E7E22310674}"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B5407B-34E7-4DEB-9038-F4205DCA4088}" type="datetimeFigureOut">
              <a:rPr lang="es-ES" smtClean="0"/>
              <a:t>12/01/2018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924B4D-CFFB-42FC-AD9D-2E7E2231067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AB5407B-34E7-4DEB-9038-F4205DCA4088}" type="datetimeFigureOut">
              <a:rPr lang="es-ES" smtClean="0"/>
              <a:t>12/01/2018</a:t>
            </a:fld>
            <a:endParaRPr lang="es-ES"/>
          </a:p>
        </p:txBody>
      </p:sp>
      <p:sp>
        <p:nvSpPr>
          <p:cNvPr id="13" name="Slide Number Placeholder 12"/>
          <p:cNvSpPr>
            <a:spLocks noGrp="1"/>
          </p:cNvSpPr>
          <p:nvPr>
            <p:ph type="sldNum" sz="quarter" idx="11"/>
          </p:nvPr>
        </p:nvSpPr>
        <p:spPr>
          <a:xfrm>
            <a:off x="4116388" y="6400800"/>
            <a:ext cx="533400" cy="152400"/>
          </a:xfrm>
        </p:spPr>
        <p:txBody>
          <a:bodyPr/>
          <a:lstStyle/>
          <a:p>
            <a:fld id="{2C924B4D-CFFB-42FC-AD9D-2E7E22310674}" type="slidenum">
              <a:rPr lang="es-ES" smtClean="0"/>
              <a:t>‹Nº›</a:t>
            </a:fld>
            <a:endParaRPr lang="es-ES"/>
          </a:p>
        </p:txBody>
      </p:sp>
      <p:sp>
        <p:nvSpPr>
          <p:cNvPr id="14" name="Footer Placeholder 13"/>
          <p:cNvSpPr>
            <a:spLocks noGrp="1"/>
          </p:cNvSpPr>
          <p:nvPr>
            <p:ph type="ftr" sz="quarter" idx="12"/>
          </p:nvPr>
        </p:nvSpPr>
        <p:spPr>
          <a:xfrm>
            <a:off x="838200" y="6296248"/>
            <a:ext cx="2820987" cy="152400"/>
          </a:xfrm>
        </p:spPr>
        <p:txBody>
          <a:bodyPr/>
          <a:lstStyle/>
          <a:p>
            <a:endParaRPr lang="es-ES"/>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9AB5407B-34E7-4DEB-9038-F4205DCA4088}" type="datetimeFigureOut">
              <a:rPr lang="es-ES" smtClean="0"/>
              <a:t>12/01/2018</a:t>
            </a:fld>
            <a:endParaRPr lang="es-ES"/>
          </a:p>
        </p:txBody>
      </p:sp>
      <p:sp>
        <p:nvSpPr>
          <p:cNvPr id="13" name="Slide Number Placeholder 12"/>
          <p:cNvSpPr>
            <a:spLocks noGrp="1"/>
          </p:cNvSpPr>
          <p:nvPr>
            <p:ph type="sldNum" sz="quarter" idx="11"/>
          </p:nvPr>
        </p:nvSpPr>
        <p:spPr/>
        <p:txBody>
          <a:bodyPr/>
          <a:lstStyle/>
          <a:p>
            <a:fld id="{2C924B4D-CFFB-42FC-AD9D-2E7E22310674}" type="slidenum">
              <a:rPr lang="es-ES" smtClean="0"/>
              <a:t>‹Nº›</a:t>
            </a:fld>
            <a:endParaRPr lang="es-ES"/>
          </a:p>
        </p:txBody>
      </p:sp>
      <p:sp>
        <p:nvSpPr>
          <p:cNvPr id="14" name="Footer Placeholder 13"/>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9AB5407B-34E7-4DEB-9038-F4205DCA4088}" type="datetimeFigureOut">
              <a:rPr lang="es-ES" smtClean="0"/>
              <a:t>12/01/2018</a:t>
            </a:fld>
            <a:endParaRPr lang="es-ES"/>
          </a:p>
        </p:txBody>
      </p:sp>
      <p:sp>
        <p:nvSpPr>
          <p:cNvPr id="14" name="Slide Number Placeholder 13"/>
          <p:cNvSpPr>
            <a:spLocks noGrp="1"/>
          </p:cNvSpPr>
          <p:nvPr>
            <p:ph type="sldNum" sz="quarter" idx="11"/>
          </p:nvPr>
        </p:nvSpPr>
        <p:spPr/>
        <p:txBody>
          <a:bodyPr/>
          <a:lstStyle/>
          <a:p>
            <a:fld id="{2C924B4D-CFFB-42FC-AD9D-2E7E22310674}" type="slidenum">
              <a:rPr lang="es-ES" smtClean="0"/>
              <a:t>‹Nº›</a:t>
            </a:fld>
            <a:endParaRPr lang="es-ES"/>
          </a:p>
        </p:txBody>
      </p:sp>
      <p:sp>
        <p:nvSpPr>
          <p:cNvPr id="16" name="Footer Placeholder 15"/>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9AB5407B-34E7-4DEB-9038-F4205DCA4088}" type="datetimeFigureOut">
              <a:rPr lang="es-ES" smtClean="0"/>
              <a:t>12/01/2018</a:t>
            </a:fld>
            <a:endParaRPr lang="es-ES"/>
          </a:p>
        </p:txBody>
      </p:sp>
      <p:sp>
        <p:nvSpPr>
          <p:cNvPr id="10" name="Slide Number Placeholder 9"/>
          <p:cNvSpPr>
            <a:spLocks noGrp="1"/>
          </p:cNvSpPr>
          <p:nvPr>
            <p:ph type="sldNum" sz="quarter" idx="11"/>
          </p:nvPr>
        </p:nvSpPr>
        <p:spPr/>
        <p:txBody>
          <a:bodyPr/>
          <a:lstStyle/>
          <a:p>
            <a:fld id="{2C924B4D-CFFB-42FC-AD9D-2E7E22310674}" type="slidenum">
              <a:rPr lang="es-ES" smtClean="0"/>
              <a:t>‹Nº›</a:t>
            </a:fld>
            <a:endParaRPr lang="es-ES"/>
          </a:p>
        </p:txBody>
      </p:sp>
      <p:sp>
        <p:nvSpPr>
          <p:cNvPr id="11" name="Footer Placeholder 10"/>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AB5407B-34E7-4DEB-9038-F4205DCA4088}" type="datetimeFigureOut">
              <a:rPr lang="es-ES" smtClean="0"/>
              <a:t>12/01/2018</a:t>
            </a:fld>
            <a:endParaRPr lang="es-ES"/>
          </a:p>
        </p:txBody>
      </p:sp>
      <p:sp>
        <p:nvSpPr>
          <p:cNvPr id="9" name="Slide Number Placeholder 8"/>
          <p:cNvSpPr>
            <a:spLocks noGrp="1"/>
          </p:cNvSpPr>
          <p:nvPr>
            <p:ph type="sldNum" sz="quarter" idx="11"/>
          </p:nvPr>
        </p:nvSpPr>
        <p:spPr/>
        <p:txBody>
          <a:bodyPr/>
          <a:lstStyle/>
          <a:p>
            <a:fld id="{2C924B4D-CFFB-42FC-AD9D-2E7E22310674}"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9AB5407B-34E7-4DEB-9038-F4205DCA4088}" type="datetimeFigureOut">
              <a:rPr lang="es-ES" smtClean="0"/>
              <a:t>12/01/2018</a:t>
            </a:fld>
            <a:endParaRPr lang="es-ES"/>
          </a:p>
        </p:txBody>
      </p:sp>
      <p:sp>
        <p:nvSpPr>
          <p:cNvPr id="16" name="Slide Number Placeholder 15"/>
          <p:cNvSpPr>
            <a:spLocks noGrp="1"/>
          </p:cNvSpPr>
          <p:nvPr>
            <p:ph type="sldNum" sz="quarter" idx="11"/>
          </p:nvPr>
        </p:nvSpPr>
        <p:spPr/>
        <p:txBody>
          <a:bodyPr/>
          <a:lstStyle/>
          <a:p>
            <a:fld id="{2C924B4D-CFFB-42FC-AD9D-2E7E22310674}" type="slidenum">
              <a:rPr lang="es-ES" smtClean="0"/>
              <a:t>‹Nº›</a:t>
            </a:fld>
            <a:endParaRPr lang="es-ES"/>
          </a:p>
        </p:txBody>
      </p:sp>
      <p:sp>
        <p:nvSpPr>
          <p:cNvPr id="17" name="Footer Placeholder 16"/>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9AB5407B-34E7-4DEB-9038-F4205DCA4088}" type="datetimeFigureOut">
              <a:rPr lang="es-ES" smtClean="0"/>
              <a:t>12/01/2018</a:t>
            </a:fld>
            <a:endParaRPr lang="es-ES"/>
          </a:p>
        </p:txBody>
      </p:sp>
      <p:sp>
        <p:nvSpPr>
          <p:cNvPr id="17" name="Slide Number Placeholder 16"/>
          <p:cNvSpPr>
            <a:spLocks noGrp="1"/>
          </p:cNvSpPr>
          <p:nvPr>
            <p:ph type="sldNum" sz="quarter" idx="11"/>
          </p:nvPr>
        </p:nvSpPr>
        <p:spPr/>
        <p:txBody>
          <a:bodyPr/>
          <a:lstStyle/>
          <a:p>
            <a:fld id="{2C924B4D-CFFB-42FC-AD9D-2E7E22310674}" type="slidenum">
              <a:rPr lang="es-ES" smtClean="0"/>
              <a:t>‹Nº›</a:t>
            </a:fld>
            <a:endParaRPr lang="es-ES"/>
          </a:p>
        </p:txBody>
      </p:sp>
      <p:sp>
        <p:nvSpPr>
          <p:cNvPr id="18" name="Footer Placeholder 17"/>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C924B4D-CFFB-42FC-AD9D-2E7E22310674}" type="slidenum">
              <a:rPr lang="es-ES" smtClean="0"/>
              <a:t>‹Nº›</a:t>
            </a:fld>
            <a:endParaRPr lang="es-E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AB5407B-34E7-4DEB-9038-F4205DCA4088}" type="datetimeFigureOut">
              <a:rPr lang="es-ES" smtClean="0"/>
              <a:t>12/01/2018</a:t>
            </a:fld>
            <a:endParaRPr lang="es-E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AB5407B-34E7-4DEB-9038-F4205DCA4088}" type="datetimeFigureOut">
              <a:rPr lang="es-ES" smtClean="0"/>
              <a:t>12/01/2018</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C924B4D-CFFB-42FC-AD9D-2E7E22310674}"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sz="3200" dirty="0" err="1" smtClean="0"/>
              <a:t>Konstantin</a:t>
            </a:r>
            <a:r>
              <a:rPr lang="es-ES" sz="3200" dirty="0" smtClean="0"/>
              <a:t> </a:t>
            </a:r>
            <a:r>
              <a:rPr lang="es-ES" sz="3200" dirty="0" err="1" smtClean="0"/>
              <a:t>Stanislavski</a:t>
            </a:r>
            <a:r>
              <a:rPr lang="es-ES" sz="3200" dirty="0" smtClean="0"/>
              <a:t> </a:t>
            </a:r>
          </a:p>
          <a:p>
            <a:r>
              <a:rPr lang="es-ES" sz="3200" dirty="0" smtClean="0"/>
              <a:t>(1863-1938)</a:t>
            </a:r>
          </a:p>
          <a:p>
            <a:endParaRPr lang="es-ES" dirty="0"/>
          </a:p>
        </p:txBody>
      </p:sp>
      <p:sp>
        <p:nvSpPr>
          <p:cNvPr id="2" name="1 Título"/>
          <p:cNvSpPr>
            <a:spLocks noGrp="1"/>
          </p:cNvSpPr>
          <p:nvPr>
            <p:ph type="title"/>
          </p:nvPr>
        </p:nvSpPr>
        <p:spPr/>
        <p:txBody>
          <a:bodyPr>
            <a:noAutofit/>
          </a:bodyPr>
          <a:lstStyle/>
          <a:p>
            <a:r>
              <a:rPr lang="es-ES" sz="2400" b="1" dirty="0"/>
              <a:t/>
            </a:r>
            <a:br>
              <a:rPr lang="es-ES" sz="2400" b="1" dirty="0"/>
            </a:br>
            <a:r>
              <a:rPr lang="es-ES" sz="2400" b="1" dirty="0" smtClean="0"/>
              <a:t/>
            </a:r>
            <a:br>
              <a:rPr lang="es-ES" sz="2400" b="1" dirty="0" smtClean="0"/>
            </a:br>
            <a:r>
              <a:rPr lang="es-ES" sz="2400" b="1" dirty="0"/>
              <a:t/>
            </a:r>
            <a:br>
              <a:rPr lang="es-ES" sz="2400" b="1" dirty="0"/>
            </a:br>
            <a:r>
              <a:rPr lang="es-ES" sz="2400" b="1" dirty="0" smtClean="0">
                <a:solidFill>
                  <a:prstClr val="black"/>
                </a:solidFill>
              </a:rPr>
              <a:t>La </a:t>
            </a:r>
            <a:r>
              <a:rPr lang="es-ES" sz="2400" b="1" dirty="0">
                <a:solidFill>
                  <a:prstClr val="black"/>
                </a:solidFill>
              </a:rPr>
              <a:t>época contemporánea: corrientes y técnicas</a:t>
            </a:r>
            <a:br>
              <a:rPr lang="es-ES" sz="2400" b="1" dirty="0">
                <a:solidFill>
                  <a:prstClr val="black"/>
                </a:solidFill>
              </a:rPr>
            </a:br>
            <a:r>
              <a:rPr lang="es-ES" sz="2400" b="1" dirty="0">
                <a:solidFill>
                  <a:prstClr val="black"/>
                </a:solidFill>
              </a:rPr>
              <a:t>teatrales de finales del </a:t>
            </a:r>
            <a:r>
              <a:rPr lang="es-ES" sz="2400" b="1" dirty="0" smtClean="0">
                <a:solidFill>
                  <a:prstClr val="black"/>
                </a:solidFill>
              </a:rPr>
              <a:t>siglo XIX,XX y </a:t>
            </a:r>
            <a:r>
              <a:rPr lang="es-ES" sz="2400" b="1" dirty="0">
                <a:solidFill>
                  <a:prstClr val="black"/>
                </a:solidFill>
              </a:rPr>
              <a:t>XXI</a:t>
            </a:r>
            <a:r>
              <a:rPr lang="es-ES" sz="2400" b="1" dirty="0"/>
              <a:t/>
            </a:r>
            <a:br>
              <a:rPr lang="es-ES" sz="2400" b="1" dirty="0"/>
            </a:br>
            <a:endParaRPr lang="es-ES" sz="2400"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69178"/>
            <a:ext cx="2545503" cy="3245387"/>
          </a:xfrm>
          <a:prstGeom prst="rect">
            <a:avLst/>
          </a:prstGeom>
        </p:spPr>
      </p:pic>
    </p:spTree>
    <p:extLst>
      <p:ext uri="{BB962C8B-B14F-4D97-AF65-F5344CB8AC3E}">
        <p14:creationId xmlns:p14="http://schemas.microsoft.com/office/powerpoint/2010/main" val="3950058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Influencias</a:t>
            </a:r>
            <a:endParaRPr lang="es-ES" dirty="0"/>
          </a:p>
        </p:txBody>
      </p:sp>
      <p:sp>
        <p:nvSpPr>
          <p:cNvPr id="3" name="2 Marcador de contenido"/>
          <p:cNvSpPr>
            <a:spLocks noGrp="1"/>
          </p:cNvSpPr>
          <p:nvPr>
            <p:ph sz="quarter" idx="13"/>
          </p:nvPr>
        </p:nvSpPr>
        <p:spPr/>
        <p:txBody>
          <a:bodyPr/>
          <a:lstStyle/>
          <a:p>
            <a:r>
              <a:rPr lang="es-ES" smtClean="0"/>
              <a:t>Método </a:t>
            </a:r>
            <a:r>
              <a:rPr lang="es-ES" dirty="0" smtClean="0"/>
              <a:t>utilizado en todo el mundo.</a:t>
            </a:r>
          </a:p>
          <a:p>
            <a:r>
              <a:rPr lang="es-ES" dirty="0" smtClean="0"/>
              <a:t>Numerosas adaptaciones.</a:t>
            </a:r>
          </a:p>
          <a:p>
            <a:r>
              <a:rPr lang="es-ES" dirty="0" smtClean="0"/>
              <a:t>Lee </a:t>
            </a:r>
            <a:r>
              <a:rPr lang="es-ES" dirty="0" err="1" smtClean="0"/>
              <a:t>Strasberg</a:t>
            </a:r>
            <a:r>
              <a:rPr lang="es-ES" dirty="0" smtClean="0"/>
              <a:t>, Estados Unidos, </a:t>
            </a:r>
            <a:r>
              <a:rPr lang="es-ES" dirty="0" err="1" smtClean="0"/>
              <a:t>Actor’s</a:t>
            </a:r>
            <a:r>
              <a:rPr lang="es-ES" dirty="0" smtClean="0"/>
              <a:t> Studio. Desde 1949 hasta su muerte en 1982.</a:t>
            </a:r>
            <a:endParaRPr lang="es-ES" dirty="0"/>
          </a:p>
        </p:txBody>
      </p:sp>
      <p:pic>
        <p:nvPicPr>
          <p:cNvPr id="5" name="4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64075" y="2321719"/>
            <a:ext cx="3200400" cy="3200400"/>
          </a:xfrm>
        </p:spPr>
      </p:pic>
    </p:spTree>
    <p:extLst>
      <p:ext uri="{BB962C8B-B14F-4D97-AF65-F5344CB8AC3E}">
        <p14:creationId xmlns:p14="http://schemas.microsoft.com/office/powerpoint/2010/main" val="616874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43608" y="1268760"/>
            <a:ext cx="7128792" cy="3785652"/>
          </a:xfrm>
          <a:prstGeom prst="rect">
            <a:avLst/>
          </a:prstGeom>
          <a:noFill/>
        </p:spPr>
        <p:txBody>
          <a:bodyPr wrap="square" rtlCol="0">
            <a:spAutoFit/>
          </a:bodyPr>
          <a:lstStyle/>
          <a:p>
            <a:r>
              <a:rPr lang="es-ES" dirty="0" smtClean="0"/>
              <a:t>«</a:t>
            </a:r>
            <a:r>
              <a:rPr lang="es-ES" sz="2400" b="1" dirty="0" smtClean="0"/>
              <a:t>En escena no debieran usarse palabras sin alma y sin sentido. En un escenario las palabras no deben estar divorciadas ni de las ideas ni de la acción. La misión de las palabras en el teatro es despertar toda clase de sentimientos, deseos, pensamientos, imágenes interiores, sensaciones visuales, auditivas y de otros tipos, en el actor, en los que actúan frente a él y, a través de ellos, en el público.»</a:t>
            </a:r>
          </a:p>
          <a:p>
            <a:endParaRPr lang="es-ES" sz="2400" b="1" dirty="0"/>
          </a:p>
          <a:p>
            <a:pPr algn="r"/>
            <a:r>
              <a:rPr lang="es-ES" sz="2400" b="1" i="1" dirty="0" smtClean="0"/>
              <a:t>La construcción del personaje, </a:t>
            </a:r>
            <a:r>
              <a:rPr lang="es-ES" sz="2400" b="1" dirty="0" smtClean="0"/>
              <a:t>página 141</a:t>
            </a:r>
            <a:endParaRPr lang="es-ES" sz="2400" b="1" i="1" dirty="0"/>
          </a:p>
        </p:txBody>
      </p:sp>
    </p:spTree>
    <p:extLst>
      <p:ext uri="{BB962C8B-B14F-4D97-AF65-F5344CB8AC3E}">
        <p14:creationId xmlns:p14="http://schemas.microsoft.com/office/powerpoint/2010/main" val="156627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Teatro de Arte de Moscú</a:t>
            </a:r>
            <a:endParaRPr lang="es-ES" dirty="0"/>
          </a:p>
        </p:txBody>
      </p:sp>
      <p:sp>
        <p:nvSpPr>
          <p:cNvPr id="2" name="1 Marcador de contenido"/>
          <p:cNvSpPr>
            <a:spLocks noGrp="1"/>
          </p:cNvSpPr>
          <p:nvPr>
            <p:ph idx="1"/>
          </p:nvPr>
        </p:nvSpPr>
        <p:spPr>
          <a:xfrm>
            <a:off x="1463040" y="2119256"/>
            <a:ext cx="6196405" cy="3830023"/>
          </a:xfrm>
        </p:spPr>
        <p:txBody>
          <a:bodyPr/>
          <a:lstStyle/>
          <a:p>
            <a:r>
              <a:rPr lang="es-ES" dirty="0" smtClean="0"/>
              <a:t>Fundado en 1898.</a:t>
            </a:r>
          </a:p>
          <a:p>
            <a:r>
              <a:rPr lang="es-ES" dirty="0" smtClean="0"/>
              <a:t>Intenta acabar con los principios dominantes en el teatro:</a:t>
            </a:r>
          </a:p>
          <a:p>
            <a:pPr lvl="1"/>
            <a:r>
              <a:rPr lang="es-ES" dirty="0" smtClean="0"/>
              <a:t>Individualismo de actores.</a:t>
            </a:r>
          </a:p>
          <a:p>
            <a:pPr lvl="1"/>
            <a:r>
              <a:rPr lang="es-ES" dirty="0" smtClean="0"/>
              <a:t>Exageración.</a:t>
            </a:r>
          </a:p>
          <a:p>
            <a:pPr lvl="1"/>
            <a:r>
              <a:rPr lang="es-ES" dirty="0" smtClean="0"/>
              <a:t>La retórica vacía…</a:t>
            </a:r>
          </a:p>
          <a:p>
            <a:pPr lvl="1"/>
            <a:r>
              <a:rPr lang="es-ES" dirty="0" smtClean="0"/>
              <a:t>LA FALSEDAD.</a:t>
            </a:r>
          </a:p>
          <a:p>
            <a:r>
              <a:rPr lang="es-ES" dirty="0" smtClean="0"/>
              <a:t>Intenta crear UN TEATRO VERDADERO.</a:t>
            </a:r>
          </a:p>
          <a:p>
            <a:r>
              <a:rPr lang="es-ES" dirty="0" smtClean="0"/>
              <a:t>Maestro, director de escena y actor.</a:t>
            </a:r>
          </a:p>
        </p:txBody>
      </p:sp>
    </p:spTree>
    <p:extLst>
      <p:ext uri="{BB962C8B-B14F-4D97-AF65-F5344CB8AC3E}">
        <p14:creationId xmlns:p14="http://schemas.microsoft.com/office/powerpoint/2010/main" val="1680854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Selección de textos</a:t>
            </a:r>
            <a:endParaRPr lang="es-ES" dirty="0"/>
          </a:p>
        </p:txBody>
      </p:sp>
      <p:sp>
        <p:nvSpPr>
          <p:cNvPr id="3" name="2 Marcador de contenido"/>
          <p:cNvSpPr>
            <a:spLocks noGrp="1"/>
          </p:cNvSpPr>
          <p:nvPr>
            <p:ph sz="quarter" idx="13"/>
          </p:nvPr>
        </p:nvSpPr>
        <p:spPr>
          <a:xfrm>
            <a:off x="1043608" y="1844824"/>
            <a:ext cx="3960440" cy="4248472"/>
          </a:xfrm>
        </p:spPr>
        <p:txBody>
          <a:bodyPr/>
          <a:lstStyle/>
          <a:p>
            <a:r>
              <a:rPr lang="es-ES" dirty="0" smtClean="0"/>
              <a:t>Que se ajustaran a su estilo interpretativo.</a:t>
            </a:r>
          </a:p>
          <a:p>
            <a:r>
              <a:rPr lang="es-ES" dirty="0" smtClean="0"/>
              <a:t>Tolstoi, Chejov, </a:t>
            </a:r>
            <a:r>
              <a:rPr lang="es-ES" dirty="0" err="1" smtClean="0"/>
              <a:t>Ibsen</a:t>
            </a:r>
            <a:r>
              <a:rPr lang="es-ES" dirty="0" smtClean="0"/>
              <a:t>…</a:t>
            </a:r>
          </a:p>
          <a:p>
            <a:pPr marL="0" indent="0">
              <a:buNone/>
            </a:pPr>
            <a:endParaRPr lang="es-ES" dirty="0" smtClean="0"/>
          </a:p>
          <a:p>
            <a:pPr marL="0" indent="0">
              <a:buNone/>
            </a:pPr>
            <a:endParaRPr lang="es-ES" dirty="0"/>
          </a:p>
        </p:txBody>
      </p:sp>
      <p:pic>
        <p:nvPicPr>
          <p:cNvPr id="5" name="4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3968" y="2119313"/>
            <a:ext cx="2600613" cy="3605212"/>
          </a:xfr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18" y="3212977"/>
            <a:ext cx="2124826" cy="3024336"/>
          </a:xfrm>
          <a:prstGeom prst="rect">
            <a:avLst/>
          </a:prstGeom>
        </p:spPr>
      </p:pic>
    </p:spTree>
    <p:extLst>
      <p:ext uri="{BB962C8B-B14F-4D97-AF65-F5344CB8AC3E}">
        <p14:creationId xmlns:p14="http://schemas.microsoft.com/office/powerpoint/2010/main" val="2318703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Éxito</a:t>
            </a:r>
            <a:endParaRPr lang="es-ES" dirty="0"/>
          </a:p>
        </p:txBody>
      </p:sp>
      <p:sp>
        <p:nvSpPr>
          <p:cNvPr id="3" name="2 Marcador de contenido"/>
          <p:cNvSpPr>
            <a:spLocks noGrp="1"/>
          </p:cNvSpPr>
          <p:nvPr>
            <p:ph idx="1"/>
          </p:nvPr>
        </p:nvSpPr>
        <p:spPr/>
        <p:txBody>
          <a:bodyPr/>
          <a:lstStyle/>
          <a:p>
            <a:r>
              <a:rPr lang="es-ES" dirty="0" smtClean="0"/>
              <a:t>De sus propuestas escénicas.</a:t>
            </a:r>
          </a:p>
          <a:p>
            <a:r>
              <a:rPr lang="es-ES" dirty="0" smtClean="0"/>
              <a:t>De su propuesta interpretativa: asumida en numerosas escuelas del mundo.</a:t>
            </a:r>
          </a:p>
          <a:p>
            <a:r>
              <a:rPr lang="es-ES" dirty="0" smtClean="0"/>
              <a:t>Como pedagogo creó «el método»</a:t>
            </a:r>
          </a:p>
          <a:p>
            <a:r>
              <a:rPr lang="es-ES" dirty="0" smtClean="0"/>
              <a:t>Su objetivo: </a:t>
            </a:r>
          </a:p>
          <a:p>
            <a:pPr lvl="1"/>
            <a:r>
              <a:rPr lang="es-ES" dirty="0" smtClean="0"/>
              <a:t>Hacer un teatro que llegue al público.</a:t>
            </a:r>
          </a:p>
          <a:p>
            <a:pPr lvl="1"/>
            <a:r>
              <a:rPr lang="es-ES" dirty="0" smtClean="0"/>
              <a:t>Que este lo perciba como cercano y real.</a:t>
            </a:r>
            <a:endParaRPr lang="es-ES" dirty="0"/>
          </a:p>
        </p:txBody>
      </p:sp>
    </p:spTree>
    <p:extLst>
      <p:ext uri="{BB962C8B-B14F-4D97-AF65-F5344CB8AC3E}">
        <p14:creationId xmlns:p14="http://schemas.microsoft.com/office/powerpoint/2010/main" val="3381893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 investigación</a:t>
            </a:r>
            <a:endParaRPr lang="es-ES" dirty="0"/>
          </a:p>
        </p:txBody>
      </p:sp>
      <p:sp>
        <p:nvSpPr>
          <p:cNvPr id="3" name="2 Marcador de contenido"/>
          <p:cNvSpPr>
            <a:spLocks noGrp="1"/>
          </p:cNvSpPr>
          <p:nvPr>
            <p:ph sz="quarter" idx="13"/>
          </p:nvPr>
        </p:nvSpPr>
        <p:spPr/>
        <p:txBody>
          <a:bodyPr/>
          <a:lstStyle/>
          <a:p>
            <a:r>
              <a:rPr lang="es-ES" i="1" dirty="0"/>
              <a:t>Mi vida en el arte (1925</a:t>
            </a:r>
            <a:r>
              <a:rPr lang="es-ES" i="1" dirty="0" smtClean="0"/>
              <a:t>).</a:t>
            </a:r>
          </a:p>
          <a:p>
            <a:r>
              <a:rPr lang="es-ES" i="1" dirty="0" smtClean="0"/>
              <a:t>Un actor se prepara (1936).</a:t>
            </a:r>
          </a:p>
          <a:p>
            <a:r>
              <a:rPr lang="es-ES" i="1" dirty="0" smtClean="0"/>
              <a:t>La construcción del personaje (1948).</a:t>
            </a:r>
          </a:p>
          <a:p>
            <a:endParaRPr lang="es-ES" i="1" dirty="0"/>
          </a:p>
        </p:txBody>
      </p:sp>
      <p:pic>
        <p:nvPicPr>
          <p:cNvPr id="5" name="4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67855" y="2119313"/>
            <a:ext cx="2392839" cy="3605212"/>
          </a:xfrm>
        </p:spPr>
      </p:pic>
    </p:spTree>
    <p:extLst>
      <p:ext uri="{BB962C8B-B14F-4D97-AF65-F5344CB8AC3E}">
        <p14:creationId xmlns:p14="http://schemas.microsoft.com/office/powerpoint/2010/main" val="1408239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«El método»</a:t>
            </a:r>
            <a:endParaRPr lang="es-ES" dirty="0"/>
          </a:p>
        </p:txBody>
      </p:sp>
      <p:sp>
        <p:nvSpPr>
          <p:cNvPr id="6" name="5 Marcador de contenido"/>
          <p:cNvSpPr>
            <a:spLocks noGrp="1"/>
          </p:cNvSpPr>
          <p:nvPr>
            <p:ph sz="quarter" idx="13"/>
          </p:nvPr>
        </p:nvSpPr>
        <p:spPr>
          <a:xfrm>
            <a:off x="971600" y="2132856"/>
            <a:ext cx="3200400" cy="3602736"/>
          </a:xfrm>
        </p:spPr>
        <p:txBody>
          <a:bodyPr>
            <a:normAutofit fontScale="92500" lnSpcReduction="10000"/>
          </a:bodyPr>
          <a:lstStyle/>
          <a:p>
            <a:r>
              <a:rPr lang="es-ES" dirty="0" smtClean="0"/>
              <a:t>Herramientas para que el actor consiga una interpretación lo más cercana posible a la realidad.</a:t>
            </a:r>
          </a:p>
          <a:p>
            <a:endParaRPr lang="es-ES" dirty="0"/>
          </a:p>
          <a:p>
            <a:endParaRPr lang="es-ES" dirty="0" smtClean="0"/>
          </a:p>
          <a:p>
            <a:endParaRPr lang="es-ES" dirty="0"/>
          </a:p>
          <a:p>
            <a:pPr lvl="1"/>
            <a:r>
              <a:rPr lang="es-ES" dirty="0" smtClean="0"/>
              <a:t>Imagen de </a:t>
            </a:r>
            <a:r>
              <a:rPr lang="es-ES" i="1" dirty="0" smtClean="0"/>
              <a:t>La señorita Julia</a:t>
            </a:r>
            <a:r>
              <a:rPr lang="es-ES" dirty="0" smtClean="0"/>
              <a:t> de </a:t>
            </a:r>
            <a:r>
              <a:rPr lang="es-ES" dirty="0" err="1" smtClean="0"/>
              <a:t>August</a:t>
            </a:r>
            <a:r>
              <a:rPr lang="es-ES" dirty="0" smtClean="0"/>
              <a:t> </a:t>
            </a:r>
            <a:r>
              <a:rPr lang="es-ES" dirty="0" err="1" smtClean="0"/>
              <a:t>Strindberg</a:t>
            </a:r>
            <a:endParaRPr lang="es-ES" dirty="0"/>
          </a:p>
        </p:txBody>
      </p:sp>
      <p:pic>
        <p:nvPicPr>
          <p:cNvPr id="10" name="9 Marcador de contenido"/>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211960" y="2060848"/>
            <a:ext cx="3814175" cy="2880320"/>
          </a:xfrm>
        </p:spPr>
      </p:pic>
    </p:spTree>
    <p:extLst>
      <p:ext uri="{BB962C8B-B14F-4D97-AF65-F5344CB8AC3E}">
        <p14:creationId xmlns:p14="http://schemas.microsoft.com/office/powerpoint/2010/main" val="1390176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Herramientas para el actor/actriz</a:t>
            </a:r>
            <a:endParaRPr lang="es-ES"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195325600"/>
              </p:ext>
            </p:extLst>
          </p:nvPr>
        </p:nvGraphicFramePr>
        <p:xfrm>
          <a:off x="971601" y="2119313"/>
          <a:ext cx="7128792"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516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Herramientas (2)</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274006096"/>
              </p:ext>
            </p:extLst>
          </p:nvPr>
        </p:nvGraphicFramePr>
        <p:xfrm>
          <a:off x="971601" y="2119313"/>
          <a:ext cx="7128792"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74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Método de las acciones físicas</a:t>
            </a:r>
            <a:endParaRPr lang="es-ES" dirty="0"/>
          </a:p>
        </p:txBody>
      </p:sp>
      <p:sp>
        <p:nvSpPr>
          <p:cNvPr id="3" name="2 Marcador de contenido"/>
          <p:cNvSpPr>
            <a:spLocks noGrp="1"/>
          </p:cNvSpPr>
          <p:nvPr>
            <p:ph idx="1"/>
          </p:nvPr>
        </p:nvSpPr>
        <p:spPr/>
        <p:txBody>
          <a:bodyPr/>
          <a:lstStyle/>
          <a:p>
            <a:r>
              <a:rPr lang="es-ES" dirty="0" smtClean="0"/>
              <a:t>Sigue el proceso contrario a la última de las herramientas: la acción concreta lleva al actor a una disposición anímica para interpretar.</a:t>
            </a:r>
          </a:p>
          <a:p>
            <a:r>
              <a:rPr lang="es-ES" dirty="0" smtClean="0"/>
              <a:t>La memoria emocional puede encerrar al personaje en sí mismo: esto dificulta su relación con los demás.</a:t>
            </a:r>
            <a:endParaRPr lang="es-ES" dirty="0"/>
          </a:p>
        </p:txBody>
      </p:sp>
    </p:spTree>
    <p:extLst>
      <p:ext uri="{BB962C8B-B14F-4D97-AF65-F5344CB8AC3E}">
        <p14:creationId xmlns:p14="http://schemas.microsoft.com/office/powerpoint/2010/main" val="168152546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Chinchet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92</TotalTime>
  <Words>471</Words>
  <Application>Microsoft Office PowerPoint</Application>
  <PresentationFormat>Presentación en pantalla (4:3)</PresentationFormat>
  <Paragraphs>64</Paragraphs>
  <Slides>11</Slides>
  <Notes>0</Notes>
  <HiddenSlides>0</HiddenSlides>
  <MMClips>0</MMClips>
  <ScaleCrop>false</ScaleCrop>
  <HeadingPairs>
    <vt:vector size="4" baseType="variant">
      <vt:variant>
        <vt:lpstr>Tema</vt:lpstr>
      </vt:variant>
      <vt:variant>
        <vt:i4>2</vt:i4>
      </vt:variant>
      <vt:variant>
        <vt:lpstr>Títulos de diapositiva</vt:lpstr>
      </vt:variant>
      <vt:variant>
        <vt:i4>11</vt:i4>
      </vt:variant>
    </vt:vector>
  </HeadingPairs>
  <TitlesOfParts>
    <vt:vector size="13" baseType="lpstr">
      <vt:lpstr>Compuesto</vt:lpstr>
      <vt:lpstr>Chincheta</vt:lpstr>
      <vt:lpstr>   La época contemporánea: corrientes y técnicas teatrales de finales del siglo XIX,XX y XXI </vt:lpstr>
      <vt:lpstr>Teatro de Arte de Moscú</vt:lpstr>
      <vt:lpstr>Selección de textos</vt:lpstr>
      <vt:lpstr>Éxito</vt:lpstr>
      <vt:lpstr>Su investigación</vt:lpstr>
      <vt:lpstr>«El método»</vt:lpstr>
      <vt:lpstr>Herramientas para el actor/actriz</vt:lpstr>
      <vt:lpstr>Herramientas (2)</vt:lpstr>
      <vt:lpstr>Método de las acciones físicas</vt:lpstr>
      <vt:lpstr>Influencias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época contemporánea: corrientes y técnicas teatrales de finales del siglo XIX,XX y XXI</dc:title>
  <dc:creator>Maxi</dc:creator>
  <cp:lastModifiedBy>Maxi</cp:lastModifiedBy>
  <cp:revision>10</cp:revision>
  <dcterms:created xsi:type="dcterms:W3CDTF">2017-12-13T16:45:34Z</dcterms:created>
  <dcterms:modified xsi:type="dcterms:W3CDTF">2018-01-12T14:49:03Z</dcterms:modified>
</cp:coreProperties>
</file>