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DA37B0-5565-431B-A64F-EF2DB0D9D7E9}" v="384" dt="2023-07-17T23:44:56.4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17/07/2023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17/07/2023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17/07/2023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17/07/2023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17/07/2023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17/07/2023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17/07/2023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17/07/2023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17/07/2023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17/07/2023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17/07/2023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17/07/2023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view.genial.ly/5e9de7f73120dd0da82cd6fc/game-breakout-problematicas-ambientales-de-nuestro-planeta" TargetMode="External"/><Relationship Id="rId13" Type="http://schemas.openxmlformats.org/officeDocument/2006/relationships/hyperlink" Target="https://www.youtube.com/watch?v=10C5OcvEdJ8" TargetMode="External"/><Relationship Id="rId18" Type="http://schemas.openxmlformats.org/officeDocument/2006/relationships/hyperlink" Target="https://quizizz.ref-r.com/c/i/29521/94635409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12" Type="http://schemas.openxmlformats.org/officeDocument/2006/relationships/hyperlink" Target="https://mediateca.educa.madrid.org/documentos/xoqa8xdrtw4me612" TargetMode="External"/><Relationship Id="rId17" Type="http://schemas.openxmlformats.org/officeDocument/2006/relationships/image" Target="../media/image8.jpeg"/><Relationship Id="rId2" Type="http://schemas.openxmlformats.org/officeDocument/2006/relationships/image" Target="../media/image1.jpeg"/><Relationship Id="rId16" Type="http://schemas.openxmlformats.org/officeDocument/2006/relationships/hyperlink" Target="https://www.youtube.com/watch?v=AG-T9gEYn6M&amp;t=4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ediateca.educa.madrid.org/documentos/nafgi3dym12lwi3k" TargetMode="External"/><Relationship Id="rId11" Type="http://schemas.openxmlformats.org/officeDocument/2006/relationships/image" Target="../media/image6.jpeg"/><Relationship Id="rId5" Type="http://schemas.openxmlformats.org/officeDocument/2006/relationships/image" Target="../media/image3.jpeg"/><Relationship Id="rId15" Type="http://schemas.openxmlformats.org/officeDocument/2006/relationships/image" Target="../media/image7.jpeg"/><Relationship Id="rId10" Type="http://schemas.openxmlformats.org/officeDocument/2006/relationships/hyperlink" Target="https://es.liveworksheets.com/sa3176127mp" TargetMode="External"/><Relationship Id="rId4" Type="http://schemas.openxmlformats.org/officeDocument/2006/relationships/hyperlink" Target="https://mediateca.educa.madrid.org/documentos/uonzh76qs62trrw8" TargetMode="External"/><Relationship Id="rId9" Type="http://schemas.openxmlformats.org/officeDocument/2006/relationships/image" Target="../media/image5.jpeg"/><Relationship Id="rId14" Type="http://schemas.openxmlformats.org/officeDocument/2006/relationships/hyperlink" Target="https://mediateca.educa.madrid.org/documentos/r1jfxh2l17mmamz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3" name="Freeform: Shape 10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Imagen 4" descr="Icono de chat de flechas de reciclaje">
            <a:extLst>
              <a:ext uri="{FF2B5EF4-FFF2-40B4-BE49-F238E27FC236}">
                <a16:creationId xmlns:a16="http://schemas.microsoft.com/office/drawing/2014/main" id="{4996EE7E-BC96-802B-3284-91BD14FFA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" r="11547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F6A706-8A5C-0D89-8EF3-97270167DB7A}"/>
              </a:ext>
            </a:extLst>
          </p:cNvPr>
          <p:cNvSpPr txBox="1"/>
          <p:nvPr/>
        </p:nvSpPr>
        <p:spPr>
          <a:xfrm>
            <a:off x="122903" y="448597"/>
            <a:ext cx="119486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200" b="1" dirty="0">
                <a:cs typeface="Calibri"/>
              </a:rPr>
              <a:t>ESPACIO DE ACTIVIDADES CON RITMOS DISTINTOS DE APRENDIZAJE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0E1DDD-94C0-C74B-6995-0F88EB36A9EF}"/>
              </a:ext>
            </a:extLst>
          </p:cNvPr>
          <p:cNvSpPr txBox="1"/>
          <p:nvPr/>
        </p:nvSpPr>
        <p:spPr>
          <a:xfrm>
            <a:off x="122902" y="5671984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000" b="1" dirty="0">
                <a:cs typeface="Calibri"/>
              </a:rPr>
              <a:t>Ignacio Martín Pintor</a:t>
            </a:r>
          </a:p>
          <a:p>
            <a:pPr algn="ctr"/>
            <a:r>
              <a:rPr lang="es-ES" sz="2000" b="1" dirty="0">
                <a:cs typeface="Calibri"/>
              </a:rPr>
              <a:t>3ºESO</a:t>
            </a:r>
          </a:p>
          <a:p>
            <a:pPr algn="ctr"/>
            <a:r>
              <a:rPr lang="es-ES" sz="2000" b="1" dirty="0">
                <a:cs typeface="Calibri"/>
              </a:rPr>
              <a:t>GEOGRAFÍA e HISTORIA</a:t>
            </a:r>
          </a:p>
        </p:txBody>
      </p:sp>
      <p:pic>
        <p:nvPicPr>
          <p:cNvPr id="7" name="Imagen 7" descr="Vista de satélite de la Tierra">
            <a:extLst>
              <a:ext uri="{FF2B5EF4-FFF2-40B4-BE49-F238E27FC236}">
                <a16:creationId xmlns:a16="http://schemas.microsoft.com/office/drawing/2014/main" id="{7575D982-0CB5-08F8-589E-366E6B49E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42" y="1281880"/>
            <a:ext cx="1772265" cy="13199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20BC780-21A7-DB2B-A726-9FEA4CAA2E9B}"/>
              </a:ext>
            </a:extLst>
          </p:cNvPr>
          <p:cNvSpPr txBox="1"/>
          <p:nvPr/>
        </p:nvSpPr>
        <p:spPr>
          <a:xfrm>
            <a:off x="1093838" y="2673145"/>
            <a:ext cx="81362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 dirty="0">
                <a:cs typeface="Calibri"/>
                <a:hlinkClick r:id="rId4"/>
              </a:rPr>
              <a:t>INICIO</a:t>
            </a:r>
            <a:endParaRPr lang="es-ES" b="1" dirty="0"/>
          </a:p>
        </p:txBody>
      </p:sp>
      <p:pic>
        <p:nvPicPr>
          <p:cNvPr id="10" name="Imagen 20" descr="Ilustración de la población global">
            <a:extLst>
              <a:ext uri="{FF2B5EF4-FFF2-40B4-BE49-F238E27FC236}">
                <a16:creationId xmlns:a16="http://schemas.microsoft.com/office/drawing/2014/main" id="{E9DD947A-67C6-9384-3551-206E5C8F9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529" y="3235263"/>
            <a:ext cx="1895167" cy="1063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390A108-11C5-A8C4-4B6B-1DEC934EEE4F}"/>
              </a:ext>
            </a:extLst>
          </p:cNvPr>
          <p:cNvSpPr txBox="1"/>
          <p:nvPr/>
        </p:nvSpPr>
        <p:spPr>
          <a:xfrm>
            <a:off x="1255846" y="4368091"/>
            <a:ext cx="81362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 dirty="0">
                <a:ea typeface="Calibri"/>
                <a:cs typeface="Calibri"/>
                <a:hlinkClick r:id="rId6"/>
              </a:rPr>
              <a:t>ACT. 1</a:t>
            </a:r>
            <a:endParaRPr lang="es-ES" b="1" dirty="0">
              <a:ea typeface="Calibri"/>
              <a:cs typeface="Calibri"/>
            </a:endParaRPr>
          </a:p>
        </p:txBody>
      </p:sp>
      <p:pic>
        <p:nvPicPr>
          <p:cNvPr id="26" name="Imagen 26" descr="Señal iluminada que dice On air">
            <a:extLst>
              <a:ext uri="{FF2B5EF4-FFF2-40B4-BE49-F238E27FC236}">
                <a16:creationId xmlns:a16="http://schemas.microsoft.com/office/drawing/2014/main" id="{D75FCD16-2DDD-6B76-D59D-2A187ECF6F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8561" y="4819341"/>
            <a:ext cx="1932038" cy="1250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AE8967A3-5563-8EA1-9051-A8C296B04DF7}"/>
              </a:ext>
            </a:extLst>
          </p:cNvPr>
          <p:cNvSpPr txBox="1"/>
          <p:nvPr/>
        </p:nvSpPr>
        <p:spPr>
          <a:xfrm>
            <a:off x="4141836" y="5991530"/>
            <a:ext cx="81362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 dirty="0">
                <a:cs typeface="Calibri"/>
                <a:hlinkClick r:id="rId8"/>
              </a:rPr>
              <a:t>ACT. 2</a:t>
            </a:r>
            <a:endParaRPr lang="es-ES" b="1" dirty="0"/>
          </a:p>
        </p:txBody>
      </p:sp>
      <p:pic>
        <p:nvPicPr>
          <p:cNvPr id="28" name="Imagen 28" descr="Mujeres de negocios haciendo una lluvia de ideas alrededor de un portátil">
            <a:extLst>
              <a:ext uri="{FF2B5EF4-FFF2-40B4-BE49-F238E27FC236}">
                <a16:creationId xmlns:a16="http://schemas.microsoft.com/office/drawing/2014/main" id="{DEA10D03-CDA6-F48A-0803-279DB72564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9755" y="5452209"/>
            <a:ext cx="1796845" cy="1189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C8F7ADB1-7ABC-D275-B349-476C6B11349E}"/>
              </a:ext>
            </a:extLst>
          </p:cNvPr>
          <p:cNvSpPr txBox="1"/>
          <p:nvPr/>
        </p:nvSpPr>
        <p:spPr>
          <a:xfrm>
            <a:off x="7017770" y="6298787"/>
            <a:ext cx="81362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 dirty="0">
                <a:cs typeface="Calibri"/>
                <a:hlinkClick r:id="rId10"/>
              </a:rPr>
              <a:t>ACT. 3</a:t>
            </a:r>
            <a:endParaRPr lang="es-ES" b="1" dirty="0"/>
          </a:p>
        </p:txBody>
      </p:sp>
      <p:pic>
        <p:nvPicPr>
          <p:cNvPr id="31" name="Imagen 31" descr="Persona con guantes y sombrero abrazando un árbol de musgo">
            <a:extLst>
              <a:ext uri="{FF2B5EF4-FFF2-40B4-BE49-F238E27FC236}">
                <a16:creationId xmlns:a16="http://schemas.microsoft.com/office/drawing/2014/main" id="{9EF7B9AA-BF93-1484-6EF2-3B37360A7C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8221" y="1037160"/>
            <a:ext cx="2214717" cy="1484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4C5144A2-D30A-1530-4F87-8FA70EDB71BA}"/>
              </a:ext>
            </a:extLst>
          </p:cNvPr>
          <p:cNvSpPr txBox="1"/>
          <p:nvPr/>
        </p:nvSpPr>
        <p:spPr>
          <a:xfrm>
            <a:off x="10625880" y="2538767"/>
            <a:ext cx="1366684" cy="646331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 dirty="0">
                <a:cs typeface="Calibri"/>
                <a:hlinkClick r:id="rId12"/>
              </a:rPr>
              <a:t>REFLEXIÓN FINAL</a:t>
            </a:r>
            <a:endParaRPr lang="es-ES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ED1CF01-D6EF-D43D-DA7D-7F8F55508417}"/>
              </a:ext>
            </a:extLst>
          </p:cNvPr>
          <p:cNvSpPr txBox="1"/>
          <p:nvPr/>
        </p:nvSpPr>
        <p:spPr>
          <a:xfrm>
            <a:off x="2214118" y="4368091"/>
            <a:ext cx="81362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 dirty="0">
                <a:ea typeface="Calibri"/>
                <a:cs typeface="Calibri"/>
                <a:hlinkClick r:id="rId13"/>
              </a:rPr>
              <a:t>EXPL.</a:t>
            </a:r>
            <a:endParaRPr lang="es-ES" b="1" dirty="0">
              <a:ea typeface="Calibri"/>
              <a:cs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B062DE-1660-EB4B-25A6-DD2E9E4BA881}"/>
              </a:ext>
            </a:extLst>
          </p:cNvPr>
          <p:cNvSpPr txBox="1"/>
          <p:nvPr/>
        </p:nvSpPr>
        <p:spPr>
          <a:xfrm>
            <a:off x="2929936" y="5996000"/>
            <a:ext cx="81362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 dirty="0">
                <a:ea typeface="Calibri"/>
                <a:cs typeface="Calibri"/>
                <a:hlinkClick r:id="rId14"/>
              </a:rPr>
              <a:t>EXPL.</a:t>
            </a:r>
            <a:endParaRPr lang="es-ES" b="1">
              <a:ea typeface="Calibri"/>
              <a:cs typeface="Calibri"/>
            </a:endParaRPr>
          </a:p>
        </p:txBody>
      </p:sp>
      <p:pic>
        <p:nvPicPr>
          <p:cNvPr id="9" name="Imagen 10" descr="Equipo de boxes trabajando en un coche de carreras amarillo">
            <a:extLst>
              <a:ext uri="{FF2B5EF4-FFF2-40B4-BE49-F238E27FC236}">
                <a16:creationId xmlns:a16="http://schemas.microsoft.com/office/drawing/2014/main" id="{BD7B2129-E888-5D1A-52D9-C0854F569C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6960" y="4211320"/>
            <a:ext cx="2743200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4663414-AF01-C68E-6762-5874DB8042CD}"/>
              </a:ext>
            </a:extLst>
          </p:cNvPr>
          <p:cNvSpPr txBox="1"/>
          <p:nvPr/>
        </p:nvSpPr>
        <p:spPr>
          <a:xfrm>
            <a:off x="8807239" y="5993166"/>
            <a:ext cx="1366684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 dirty="0">
                <a:ea typeface="Calibri"/>
                <a:cs typeface="Calibri"/>
                <a:hlinkClick r:id="rId16"/>
              </a:rPr>
              <a:t>BOXES</a:t>
            </a:r>
            <a:endParaRPr lang="es-ES" b="1" dirty="0">
              <a:ea typeface="Calibri"/>
              <a:cs typeface="Calibri"/>
            </a:endParaRPr>
          </a:p>
        </p:txBody>
      </p:sp>
      <p:pic>
        <p:nvPicPr>
          <p:cNvPr id="12" name="Imagen 12" descr="Vista aérea de campos verdes">
            <a:extLst>
              <a:ext uri="{FF2B5EF4-FFF2-40B4-BE49-F238E27FC236}">
                <a16:creationId xmlns:a16="http://schemas.microsoft.com/office/drawing/2014/main" id="{BD3D60F5-53D2-0BFB-E29F-E9471144EE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41280" y="3528629"/>
            <a:ext cx="1899919" cy="1426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E8BFDD3-FA46-BBB8-0421-94098F5ED1F8}"/>
              </a:ext>
            </a:extLst>
          </p:cNvPr>
          <p:cNvSpPr txBox="1"/>
          <p:nvPr/>
        </p:nvSpPr>
        <p:spPr>
          <a:xfrm>
            <a:off x="10797289" y="5140546"/>
            <a:ext cx="81362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 dirty="0">
                <a:cs typeface="Calibri"/>
                <a:hlinkClick r:id="rId18"/>
              </a:rPr>
              <a:t>ACT.4</a:t>
            </a:r>
            <a:endParaRPr lang="es-ES" b="1"/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/>
  <cp:revision>119</cp:revision>
  <dcterms:created xsi:type="dcterms:W3CDTF">2023-07-17T07:09:22Z</dcterms:created>
  <dcterms:modified xsi:type="dcterms:W3CDTF">2023-07-17T23:49:23Z</dcterms:modified>
</cp:coreProperties>
</file>