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1D6EE-E6E0-88F4-01B9-64149455A3D4}" v="173" dt="2023-06-18T08:52:35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3821-597E-4B4F-8572-5DA1CB183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950976"/>
            <a:ext cx="6509385" cy="3556730"/>
          </a:xfr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38D70-8FF5-47D7-A0DD-087A227BC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572000"/>
            <a:ext cx="6481953" cy="1485900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5B485-516D-48B7-AF1D-69AEEA35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14DDB-2831-4FF8-9DA7-0449659D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78F6-65BA-4964-80E2-DB6EA3355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9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7F1B-6F93-4E6E-8C8C-D01A9DEB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D2968-FE85-492F-A77B-1771F4EAA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8641" y="2028826"/>
            <a:ext cx="11094348" cy="40290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92DA2-B1FB-45C6-B10C-141AC2BF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6D78-CE47-4CA7-B3B6-AFAE5175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DC5C0-8780-4819-A8FC-32A0141D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8F9A8-05F2-4F79-B689-1FA2F3196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72612" y="952499"/>
            <a:ext cx="2207417" cy="51054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615BC-61CD-4D59-8E85-B59072E2B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7924" y="952499"/>
            <a:ext cx="8914688" cy="51054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81C46-8CC0-4B79-AF2E-84C86C6A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6817-4D29-4888-B68C-A35F5A06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B21A-30A9-4173-9E3F-D985B86A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9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45AC-24E0-45A1-90C3-7BF96C3F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18E1-7CA3-4B5E-9683-554FDFC6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5D32D-7150-4DF2-B992-A2B4F560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3F0C-FCA3-464C-B6ED-864DB51E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1006-DAE1-4326-B1AE-FD527A65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6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B84-BE32-464A-A765-975C21B5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23" y="952500"/>
            <a:ext cx="6678695" cy="3962398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45C2-97CF-4887-904A-8ADC8052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3860" y="952501"/>
            <a:ext cx="3500440" cy="396239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4559-DA32-4398-A8EE-EED2469D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67BE1-F1AC-4732-B52E-1C7D63DE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13C03-DDF0-48C6-B1BF-D28875F8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0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F411-42B3-4A17-BE7E-861BE7E7D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0603-F4C0-40AC-A53E-40449D53D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C5634-2887-4182-A9BE-B382357D4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8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B6E74-28E1-4684-B515-4265ED7B1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75EA-A8F8-485D-A82F-CD85D4C9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E4B0-F5E3-407F-A548-B616E77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6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161A-7627-4D64-AF08-10D702AF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59" y="950976"/>
            <a:ext cx="10802729" cy="8817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B6884-07D8-4CC4-BE99-516F1433B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18" y="1832772"/>
            <a:ext cx="5281507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2C638-B5A8-4F8C-85AE-33BEAF54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" y="2600531"/>
            <a:ext cx="528150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D1933-A703-4BDC-A697-728E899EE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927" y="1832772"/>
            <a:ext cx="5283202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25DBD-4D51-4A2D-B1E4-6D094CD1E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927" y="2600531"/>
            <a:ext cx="52832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636E2-E26E-42F7-9E05-3F756C7D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7281B-0E5C-421E-AFFE-775F57C5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83462-E410-4DC7-AE53-27AABECF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FA68-31B5-48C5-929A-842FDF0F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A2600-419E-46E9-946F-FBDEDBA1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5F9A9-98FF-4653-A570-9F351A1A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44457-95F1-4B15-A647-B14F91F7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9EABA-1008-4E49-9184-3A946ECD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C3BD0-269D-4127-B5F7-84B0D8A7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23447-C740-4495-93EC-7252B1B9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19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1155-71E7-4F0A-BB62-933743CF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52500"/>
            <a:ext cx="4124084" cy="2362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B6D44-5A1E-4176-8766-4B81E045D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952500"/>
            <a:ext cx="5934074" cy="49085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10EC6-11DD-4B5D-A2D2-4DCF73E58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DFCDF-666E-4DB4-A1C0-79D40A0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A69AC-15E6-4B19-A59D-DBDBE923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9F0EE-74DE-4FEC-81E9-E40D5339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21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CA4F-6508-4AD6-8367-A0288D88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952500"/>
            <a:ext cx="4124084" cy="239791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6BFCD-2F93-4D99-89EA-F0359FB7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2119" y="987425"/>
            <a:ext cx="602218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4C1F7-1272-41C8-8C29-676316D02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DD491-0FE6-4B42-AAA6-B698E46F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8F83F-4E9F-4607-A69B-DFC93256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24484-C6E4-4D8A-BDAB-09B1FBB4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9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0E843-90BA-4A7D-8F9F-FFE49387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950976"/>
            <a:ext cx="10995659" cy="1077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CA62-9B55-49B4-94B6-EAAF7D5A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1" y="2028826"/>
            <a:ext cx="10995660" cy="402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EA03-AAFA-4A69-A3DA-1DD0EF273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8729" y="6449535"/>
            <a:ext cx="2983095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CDE23C7-78A4-413A-A84B-93D4CC0A9EB1}" type="datetimeFigureOut">
              <a:rPr lang="en-US" smtClean="0"/>
              <a:pPr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97F43-1ECB-4FC2-863E-26CEE24A0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24" y="1737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7F9D8-4B2E-4871-B2AE-EFC06BE23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10710" y="6449535"/>
            <a:ext cx="932279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CB39E08-E0E5-4B1A-8F7D-08FE7678A3B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2919E4-C488-4107-9EF1-66152F848008}"/>
              </a:ext>
            </a:extLst>
          </p:cNvPr>
          <p:cNvCxnSpPr>
            <a:cxnSpLocks/>
          </p:cNvCxnSpPr>
          <p:nvPr/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F79732-4088-424C-A653-4534E4389443}"/>
              </a:ext>
            </a:extLst>
          </p:cNvPr>
          <p:cNvCxnSpPr>
            <a:cxnSpLocks/>
          </p:cNvCxnSpPr>
          <p:nvPr/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94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72B768-D6CA-45E8-B749-DE0F9D483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5CDDC8-001D-F74E-84E0-BA6F4A4C72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481" r="-2" b="-2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3F26D5C-77E9-4A8D-95F0-1635BAD12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-2"/>
            <a:ext cx="12191999" cy="4360983"/>
          </a:xfrm>
          <a:prstGeom prst="rect">
            <a:avLst/>
          </a:prstGeom>
          <a:gradFill flip="none" rotWithShape="1">
            <a:gsLst>
              <a:gs pos="3000">
                <a:srgbClr val="000000">
                  <a:alpha val="0"/>
                </a:srgbClr>
              </a:gs>
              <a:gs pos="61000">
                <a:srgbClr val="000000">
                  <a:alpha val="48000"/>
                </a:srgbClr>
              </a:gs>
              <a:gs pos="100000">
                <a:srgbClr val="000000">
                  <a:alpha val="58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2724" y="952500"/>
            <a:ext cx="6871574" cy="2232131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  <a:ea typeface="Calibri Light"/>
                <a:cs typeface="Calibri Light"/>
              </a:rPr>
              <a:t>GRABACIÓN INICIAL</a:t>
            </a:r>
            <a:br>
              <a:rPr lang="es-ES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es-ES">
                <a:solidFill>
                  <a:srgbClr val="FFFFFF"/>
                </a:solidFill>
                <a:ea typeface="Calibri Light"/>
                <a:cs typeface="Calibri Light"/>
              </a:rPr>
              <a:t>Instrucciones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61048" y="952500"/>
            <a:ext cx="3515652" cy="218168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300">
                <a:solidFill>
                  <a:srgbClr val="FFFFFF"/>
                </a:solidFill>
                <a:ea typeface="Calibri"/>
                <a:cs typeface="Calibri"/>
              </a:rPr>
              <a:t>Una vez hayas estudiado las notas largas durante 10 o 15 minutos, selecciona un dispositivo de grabación que tengas a tu alcance (recuerda que al final de la tarea deberás grabar con el mismo dispositivo y en las mismas condiciones)</a:t>
            </a:r>
          </a:p>
          <a:p>
            <a:pPr>
              <a:lnSpc>
                <a:spcPct val="110000"/>
              </a:lnSpc>
            </a:pPr>
            <a:r>
              <a:rPr lang="es-ES" sz="1300">
                <a:solidFill>
                  <a:srgbClr val="FFFFFF"/>
                </a:solidFill>
                <a:ea typeface="Calibri"/>
                <a:cs typeface="Calibri"/>
              </a:rPr>
              <a:t>Acto seguido pasa a grabarte tocando las notas practicadas de una en una, con una pausa mínima de 4 segundos.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632DC5A-0728-490F-8655-6B4377827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78719"/>
            <a:ext cx="10905066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8BB1F6D-CF9C-422D-9324-C46415BB9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ribuneVTI">
  <a:themeElements>
    <a:clrScheme name="AnalogousFromDarkSeedLeftStep">
      <a:dk1>
        <a:srgbClr val="000000"/>
      </a:dk1>
      <a:lt1>
        <a:srgbClr val="FFFFFF"/>
      </a:lt1>
      <a:dk2>
        <a:srgbClr val="223C29"/>
      </a:dk2>
      <a:lt2>
        <a:srgbClr val="E8E5E2"/>
      </a:lt2>
      <a:accent1>
        <a:srgbClr val="4D91C3"/>
      </a:accent1>
      <a:accent2>
        <a:srgbClr val="3BB0B1"/>
      </a:accent2>
      <a:accent3>
        <a:srgbClr val="47B689"/>
      </a:accent3>
      <a:accent4>
        <a:srgbClr val="3BB150"/>
      </a:accent4>
      <a:accent5>
        <a:srgbClr val="61B547"/>
      </a:accent5>
      <a:accent6>
        <a:srgbClr val="86AF3A"/>
      </a:accent6>
      <a:hlink>
        <a:srgbClr val="389531"/>
      </a:hlink>
      <a:folHlink>
        <a:srgbClr val="7F7F7F"/>
      </a:folHlink>
    </a:clrScheme>
    <a:fontScheme name="Amasis-Univers">
      <a:majorFont>
        <a:latin typeface="Amasis MT Pro Medium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buneVTI" id="{4D84C650-59FC-4F6B-ADA6-B11C508FF6CE}" vid="{0E07EAE6-ACBC-4250-8522-FC108A4504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TribuneVTI</vt:lpstr>
      <vt:lpstr>GRABACIÓN INICIAL Instrucciones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32</cp:revision>
  <dcterms:created xsi:type="dcterms:W3CDTF">2023-06-18T08:49:05Z</dcterms:created>
  <dcterms:modified xsi:type="dcterms:W3CDTF">2023-06-18T08:52:57Z</dcterms:modified>
</cp:coreProperties>
</file>