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839F9D5-BB38-5B31-1193-54A928405374}"/>
              </a:ext>
            </a:extLst>
          </p:cNvPr>
          <p:cNvSpPr txBox="1"/>
          <p:nvPr/>
        </p:nvSpPr>
        <p:spPr>
          <a:xfrm>
            <a:off x="519764" y="847023"/>
            <a:ext cx="8730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INSTRUCCIONES PARA REALIZAR TU MODELO DE ACCTIVIDADES CON DISTINTOS RITMOS DE APRENDIZAJE.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82BDE6-432D-68E9-4BB6-89BD369FB391}"/>
              </a:ext>
            </a:extLst>
          </p:cNvPr>
          <p:cNvSpPr txBox="1"/>
          <p:nvPr/>
        </p:nvSpPr>
        <p:spPr>
          <a:xfrm>
            <a:off x="519764" y="1721333"/>
            <a:ext cx="8670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 panose="03070402050302030203" pitchFamily="66" charset="0"/>
              </a:rPr>
              <a:t>1ª DEDUCE CORRECTAMENTE, LO QUE SE TE PIDE EN CADA ACTIVIDAD</a:t>
            </a:r>
            <a:r>
              <a:rPr lang="es-ES" dirty="0">
                <a:solidFill>
                  <a:schemeClr val="accent5">
                    <a:lumMod val="20000"/>
                    <a:lumOff val="80000"/>
                  </a:schemeClr>
                </a:solidFill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6616F40-C2E2-B6FD-511B-586B31B465C7}"/>
              </a:ext>
            </a:extLst>
          </p:cNvPr>
          <p:cNvSpPr txBox="1"/>
          <p:nvPr/>
        </p:nvSpPr>
        <p:spPr>
          <a:xfrm>
            <a:off x="462012" y="2622258"/>
            <a:ext cx="111268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Bradley Hand ITC" panose="03070402050302030203" pitchFamily="66" charset="0"/>
              </a:rPr>
              <a:t>2ª DEBES ALCANZAR, COMO MINIMO, HASTA LA TERCERA ACTIVIDAD. SI AL LLEGAR A ESTA ACTIVIDAD, HAS ENCONTRADO DIFICULTADES, PASA AL REPOSTAJE. DESPUES PODRÁS CONTINUAR ALA META, O PODRÁS REGRESAR PARA COMPRENDER MEJOR LAS ACTIVIDADES DONDE HAYAS TENIDO PROBLEMAS.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511E215-A813-0086-89B6-05891F7A6E8F}"/>
              </a:ext>
            </a:extLst>
          </p:cNvPr>
          <p:cNvSpPr txBox="1"/>
          <p:nvPr/>
        </p:nvSpPr>
        <p:spPr>
          <a:xfrm>
            <a:off x="519764" y="4560473"/>
            <a:ext cx="116048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Bradley Hand ITC" panose="03070402050302030203" pitchFamily="66" charset="0"/>
              </a:rPr>
              <a:t>3ª NO TRATES DE LLEGAR LO ANTES POSIBLE, LO IMPORTANTE ES REALIZAR LA TAREA COORECTAMENTE.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519D257-3914-0F5F-C179-6A3B2A819462}"/>
              </a:ext>
            </a:extLst>
          </p:cNvPr>
          <p:cNvSpPr txBox="1"/>
          <p:nvPr/>
        </p:nvSpPr>
        <p:spPr>
          <a:xfrm>
            <a:off x="356135" y="6275672"/>
            <a:ext cx="4211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MIGUEL ÁNGEL FERNÁNDEZ RAMIRO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B6828054-17E2-0635-F78E-218684D2FC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583" y="576977"/>
            <a:ext cx="2039353" cy="14064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95FAD6D6-B8B4-61FA-C19A-107CA3F74015}"/>
              </a:ext>
            </a:extLst>
          </p:cNvPr>
          <p:cNvSpPr txBox="1"/>
          <p:nvPr/>
        </p:nvSpPr>
        <p:spPr>
          <a:xfrm>
            <a:off x="6651058" y="6010977"/>
            <a:ext cx="5168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highlight>
                  <a:srgbClr val="808000"/>
                </a:highlight>
                <a:latin typeface="Britannic Bold" panose="020B0903060703020204" pitchFamily="34" charset="0"/>
              </a:rPr>
              <a:t>2º CICLO FORMATIVO DE GRADO MEDIO DE MAQUINARIA</a:t>
            </a:r>
          </a:p>
        </p:txBody>
      </p:sp>
    </p:spTree>
    <p:extLst>
      <p:ext uri="{BB962C8B-B14F-4D97-AF65-F5344CB8AC3E}">
        <p14:creationId xmlns:p14="http://schemas.microsoft.com/office/powerpoint/2010/main" val="1283635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</TotalTime>
  <Words>101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Bradley Hand ITC</vt:lpstr>
      <vt:lpstr>Britannic Bold</vt:lpstr>
      <vt:lpstr>Century Gothic</vt:lpstr>
      <vt:lpstr>Wingdings 3</vt:lpstr>
      <vt:lpstr>Ion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Propietario</dc:creator>
  <cp:lastModifiedBy>Propietario</cp:lastModifiedBy>
  <cp:revision>1</cp:revision>
  <dcterms:created xsi:type="dcterms:W3CDTF">2023-06-18T09:40:55Z</dcterms:created>
  <dcterms:modified xsi:type="dcterms:W3CDTF">2023-06-18T10:09:40Z</dcterms:modified>
</cp:coreProperties>
</file>