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2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66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2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3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47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9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1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4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5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9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4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177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E94095C-1165-68C7-9BA6-EAC469A0E3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5"/>
          <a:stretch/>
        </p:blipFill>
        <p:spPr>
          <a:xfrm>
            <a:off x="-15223" y="8880"/>
            <a:ext cx="12207220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E698B96-C345-4CAB-9657-02BD17A19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>
                  <a:alpha val="30000"/>
                </a:schemeClr>
              </a:gs>
              <a:gs pos="33000">
                <a:schemeClr val="bg1">
                  <a:alpha val="2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5E8917F-DAA7-584F-56A9-CFB2DD7D250E}"/>
              </a:ext>
            </a:extLst>
          </p:cNvPr>
          <p:cNvSpPr txBox="1">
            <a:spLocks/>
          </p:cNvSpPr>
          <p:nvPr/>
        </p:nvSpPr>
        <p:spPr>
          <a:xfrm>
            <a:off x="448492" y="-8870"/>
            <a:ext cx="11637491" cy="639784"/>
          </a:xfrm>
          <a:prstGeom prst="rec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INSTRUCCIONES PARA REALIZAR TU ESPACIO DE ACTIVIDADES…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8ECCA5C-23FA-5718-B735-B1E0DE4F9DD0}"/>
              </a:ext>
            </a:extLst>
          </p:cNvPr>
          <p:cNvSpPr txBox="1"/>
          <p:nvPr/>
        </p:nvSpPr>
        <p:spPr>
          <a:xfrm>
            <a:off x="318052" y="718159"/>
            <a:ext cx="746837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s-ES" sz="2000" dirty="0"/>
              <a:t>Piensa que son actividades que en parte son tuyas individualmente y, en parte, son en grupo. Tu podrás aportar tus reflexiones y, con las del grupo, ampliarlas.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s-ES" sz="2000" dirty="0"/>
              <a:t>Dedica el tiempo que necesites para comprender bien lo que se pide en cada actividad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s-ES" sz="2000" dirty="0"/>
              <a:t>Como mínimo, debes participar, y en su caso, entregar o presentar hasta la actividad 4. Si tienes alguna dificultad pasa directamente al REPOSTAJE, después podrás continuar hasta la meta o regresar para comprender mejor las actividades en las que has tenido problemas.</a:t>
            </a:r>
          </a:p>
          <a:p>
            <a:pPr lvl="1">
              <a:spcAft>
                <a:spcPts val="600"/>
              </a:spcAft>
            </a:pPr>
            <a:r>
              <a:rPr lang="es-ES" sz="2000" dirty="0"/>
              <a:t>Pero, si te sientes capaz, intenta realizar la 5 y la 6 (para su entrega tendrás 7 días más)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s-ES" sz="2000" dirty="0"/>
              <a:t>Disfruta del proceso, lo haces en compañía, pero a tu ritmo. Lo importante es el camino y, no tanto llegar el primero.</a:t>
            </a:r>
          </a:p>
          <a:p>
            <a:pPr lvl="1"/>
            <a:endParaRPr lang="es-ES" sz="2000" dirty="0"/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4016900C-2456-4FC9-06CD-49CF99E057DE}"/>
              </a:ext>
            </a:extLst>
          </p:cNvPr>
          <p:cNvSpPr txBox="1">
            <a:spLocks/>
          </p:cNvSpPr>
          <p:nvPr/>
        </p:nvSpPr>
        <p:spPr>
          <a:xfrm>
            <a:off x="9959422" y="5998284"/>
            <a:ext cx="2139725" cy="877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chemeClr val="bg1">
                    <a:alpha val="7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Rafa Martín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chemeClr val="bg1">
                    <a:alpha val="7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1º Bachillerato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chemeClr val="bg1">
                    <a:alpha val="7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Lengua y Literatura I</a:t>
            </a:r>
          </a:p>
        </p:txBody>
      </p:sp>
      <p:pic>
        <p:nvPicPr>
          <p:cNvPr id="22" name="Imagen 21" descr="Una caricatura de una persona&#10;&#10;Descripción generada automáticamente con confianza baja">
            <a:extLst>
              <a:ext uri="{FF2B5EF4-FFF2-40B4-BE49-F238E27FC236}">
                <a16:creationId xmlns:a16="http://schemas.microsoft.com/office/drawing/2014/main" id="{46EAE991-4785-5AA0-E83E-30B9AFFD8B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12327" y="654827"/>
            <a:ext cx="2315403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57514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RegularSeed_2SEEDS">
      <a:dk1>
        <a:srgbClr val="000000"/>
      </a:dk1>
      <a:lt1>
        <a:srgbClr val="FFFFFF"/>
      </a:lt1>
      <a:dk2>
        <a:srgbClr val="1B2F2E"/>
      </a:dk2>
      <a:lt2>
        <a:srgbClr val="F3F1F0"/>
      </a:lt2>
      <a:accent1>
        <a:srgbClr val="3B9EB1"/>
      </a:accent1>
      <a:accent2>
        <a:srgbClr val="46B196"/>
      </a:accent2>
      <a:accent3>
        <a:srgbClr val="4D7EC3"/>
      </a:accent3>
      <a:accent4>
        <a:srgbClr val="B13B3E"/>
      </a:accent4>
      <a:accent5>
        <a:srgbClr val="C37B4D"/>
      </a:accent5>
      <a:accent6>
        <a:srgbClr val="B19A3B"/>
      </a:accent6>
      <a:hlink>
        <a:srgbClr val="C05944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162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 Next LT Pro Light</vt:lpstr>
      <vt:lpstr>Sitka Subheading</vt:lpstr>
      <vt:lpstr>PebbleVTI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PERSPECTIVA DE GÉNERO EN EL QUIJOTE: UN ANÁLISIS CRÍTICO Y CONTEMPORÁNEO"</dc:title>
  <dc:creator>Bachillerato Aula 3-1</dc:creator>
  <cp:lastModifiedBy>rafa martin</cp:lastModifiedBy>
  <cp:revision>8</cp:revision>
  <dcterms:created xsi:type="dcterms:W3CDTF">2023-06-09T06:51:27Z</dcterms:created>
  <dcterms:modified xsi:type="dcterms:W3CDTF">2023-06-10T10:08:51Z</dcterms:modified>
</cp:coreProperties>
</file>