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9.png" ContentType="image/png"/>
  <Override PartName="/ppt/media/image13.png" ContentType="image/png"/>
  <Override PartName="/ppt/media/image8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10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12.png" ContentType="image/png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76E20AF-E855-4CE2-B7B3-E72F5289838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723B333-FB26-49B5-BAA1-92C507EB48C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4A0993B-306A-41E2-B2BB-BFD9C41BEAE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B1710FE-DF5F-4E0E-A93B-162A0292CED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42D9497-0B66-462C-84D5-12C3AA625DB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2BA5BA2-9479-47A9-9DB2-EA31B9B0BF0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4D3AEE0-EDB8-4CB1-80E3-D89DDECAEC8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EA0512F-CA78-4E51-B565-BD20FF626C5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79151C8-1224-40E3-B26C-055096A847B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5988547-7DCC-46F2-8956-773AAD9CEF0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F3A557A-EBF6-4575-BEBB-32199F79D7A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350E45B-80A3-4082-8B7F-54B5D5669D7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&lt;date/time&gt;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440B5C9-29BA-463C-8A3B-F6641EB2576A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" descr=""/>
          <p:cNvPicPr/>
          <p:nvPr/>
        </p:nvPicPr>
        <p:blipFill>
          <a:blip r:embed="rId1"/>
          <a:stretch/>
        </p:blipFill>
        <p:spPr>
          <a:xfrm>
            <a:off x="2381040" y="591120"/>
            <a:ext cx="7976160" cy="5661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 descr="Graphical user interface, text, application, chat or text message&#10;&#10;Description automatically generated"/>
          <p:cNvPicPr/>
          <p:nvPr/>
        </p:nvPicPr>
        <p:blipFill>
          <a:blip r:embed="rId1"/>
          <a:stretch/>
        </p:blipFill>
        <p:spPr>
          <a:xfrm>
            <a:off x="2193840" y="346680"/>
            <a:ext cx="8666280" cy="6149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A picture containing shape&#10;&#10;Description automatically generated"/>
          <p:cNvPicPr/>
          <p:nvPr/>
        </p:nvPicPr>
        <p:blipFill>
          <a:blip r:embed="rId1"/>
          <a:stretch/>
        </p:blipFill>
        <p:spPr>
          <a:xfrm>
            <a:off x="2050200" y="907560"/>
            <a:ext cx="7875720" cy="5589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Text, application&#10;&#10;Description automatically generated"/>
          <p:cNvPicPr/>
          <p:nvPr/>
        </p:nvPicPr>
        <p:blipFill>
          <a:blip r:embed="rId1"/>
          <a:stretch/>
        </p:blipFill>
        <p:spPr>
          <a:xfrm>
            <a:off x="1705320" y="634320"/>
            <a:ext cx="8249400" cy="5847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 picture containing shape&#10;&#10;Description automatically generated"/>
          <p:cNvPicPr/>
          <p:nvPr/>
        </p:nvPicPr>
        <p:blipFill>
          <a:blip r:embed="rId1"/>
          <a:stretch/>
        </p:blipFill>
        <p:spPr>
          <a:xfrm>
            <a:off x="2064600" y="332280"/>
            <a:ext cx="8292600" cy="587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 descr="A picture containing graphical user interface&#10;&#10;Description automatically generated"/>
          <p:cNvPicPr/>
          <p:nvPr/>
        </p:nvPicPr>
        <p:blipFill>
          <a:blip r:embed="rId1"/>
          <a:stretch/>
        </p:blipFill>
        <p:spPr>
          <a:xfrm>
            <a:off x="1935360" y="691920"/>
            <a:ext cx="8235000" cy="5847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 descr=""/>
          <p:cNvPicPr/>
          <p:nvPr/>
        </p:nvPicPr>
        <p:blipFill>
          <a:blip r:embed="rId1"/>
          <a:stretch/>
        </p:blipFill>
        <p:spPr>
          <a:xfrm>
            <a:off x="2409480" y="447480"/>
            <a:ext cx="8177400" cy="5790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A picture containing diagram&#10;&#10;Description automatically generated"/>
          <p:cNvPicPr/>
          <p:nvPr/>
        </p:nvPicPr>
        <p:blipFill>
          <a:blip r:embed="rId1"/>
          <a:stretch/>
        </p:blipFill>
        <p:spPr>
          <a:xfrm>
            <a:off x="1676520" y="447480"/>
            <a:ext cx="8493840" cy="6020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Shape&#10;&#10;Description automatically generated"/>
          <p:cNvPicPr/>
          <p:nvPr/>
        </p:nvPicPr>
        <p:blipFill>
          <a:blip r:embed="rId1"/>
          <a:stretch/>
        </p:blipFill>
        <p:spPr>
          <a:xfrm>
            <a:off x="2725920" y="547920"/>
            <a:ext cx="7717320" cy="5459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"/>
          <p:cNvPicPr/>
          <p:nvPr/>
        </p:nvPicPr>
        <p:blipFill>
          <a:blip r:embed="rId1"/>
          <a:stretch/>
        </p:blipFill>
        <p:spPr>
          <a:xfrm>
            <a:off x="2323440" y="907560"/>
            <a:ext cx="7588080" cy="5358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A picture containing application&#10;&#10;Description automatically generated"/>
          <p:cNvPicPr/>
          <p:nvPr/>
        </p:nvPicPr>
        <p:blipFill>
          <a:blip r:embed="rId1"/>
          <a:stretch/>
        </p:blipFill>
        <p:spPr>
          <a:xfrm>
            <a:off x="2222640" y="361080"/>
            <a:ext cx="8551440" cy="6063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A picture containing diagram&#10;&#10;Description automatically generated"/>
          <p:cNvPicPr/>
          <p:nvPr/>
        </p:nvPicPr>
        <p:blipFill>
          <a:blip r:embed="rId1"/>
          <a:stretch/>
        </p:blipFill>
        <p:spPr>
          <a:xfrm>
            <a:off x="1647720" y="519120"/>
            <a:ext cx="8004960" cy="5675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A picture containing text&#10;&#10;Description automatically generated"/>
          <p:cNvPicPr/>
          <p:nvPr/>
        </p:nvPicPr>
        <p:blipFill>
          <a:blip r:embed="rId1"/>
          <a:stretch/>
        </p:blipFill>
        <p:spPr>
          <a:xfrm>
            <a:off x="1719360" y="519120"/>
            <a:ext cx="8177400" cy="5804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A picture containing diagram&#10;&#10;Description automatically generated"/>
          <p:cNvPicPr/>
          <p:nvPr/>
        </p:nvPicPr>
        <p:blipFill>
          <a:blip r:embed="rId1"/>
          <a:stretch/>
        </p:blipFill>
        <p:spPr>
          <a:xfrm>
            <a:off x="1618920" y="289080"/>
            <a:ext cx="8723880" cy="6178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"/>
          <p:cNvPicPr/>
          <p:nvPr/>
        </p:nvPicPr>
        <p:blipFill>
          <a:blip r:embed="rId1"/>
          <a:stretch/>
        </p:blipFill>
        <p:spPr>
          <a:xfrm>
            <a:off x="1532520" y="303480"/>
            <a:ext cx="8579880" cy="6077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A picture containing diagram&#10;&#10;Description automatically generated"/>
          <p:cNvPicPr/>
          <p:nvPr/>
        </p:nvPicPr>
        <p:blipFill>
          <a:blip r:embed="rId1"/>
          <a:stretch/>
        </p:blipFill>
        <p:spPr>
          <a:xfrm>
            <a:off x="2337840" y="274680"/>
            <a:ext cx="8235000" cy="5833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Application>LibreOffice/7.3.7.2$Linux_X86_64 LibreOffice_project/30$Build-2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2023-03-05T14:01:59Z</dcterms:created>
  <dc:creator/>
  <dc:description/>
  <dc:language>en-US</dc:language>
  <cp:lastModifiedBy/>
  <dcterms:modified xsi:type="dcterms:W3CDTF">2023-03-05T14:41:23Z</dcterms:modified>
  <cp:revision>78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16</vt:i4>
  </property>
</Properties>
</file>