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345F73A-381C-B8AC-4C3A-5D3263679A21}" v="160" dt="2023-06-02T17:37:18.65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02/06/2023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8191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02/06/2023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1863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02/06/2023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5096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02/06/2023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8174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02/06/2023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9700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02/06/2023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9029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02/06/2023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239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02/06/2023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0658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02/06/2023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2375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02/06/2023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0449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02/06/2023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603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71E8B-6CA5-40B2-8038-0E112F3DAC1C}" type="datetimeFigureOut">
              <a:rPr lang="es-ES" smtClean="0"/>
              <a:t>02/06/2023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3118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91DC736-0EF8-4F87-9146-EBF1D2EE4D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magen 4" descr="Bombilla colgante encendida">
            <a:extLst>
              <a:ext uri="{FF2B5EF4-FFF2-40B4-BE49-F238E27FC236}">
                <a16:creationId xmlns:a16="http://schemas.microsoft.com/office/drawing/2014/main" id="{FA5E8E66-6D9E-E855-5900-668C6A5CF86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414" t="9091" r="1" b="1"/>
          <a:stretch/>
        </p:blipFill>
        <p:spPr>
          <a:xfrm>
            <a:off x="4285488" y="10"/>
            <a:ext cx="8668512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097CD68E-23E3-4007-8847-CD0944C4F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9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9792" y="130325"/>
            <a:ext cx="10047473" cy="1090663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es-ES" sz="3200" b="1" i="1" dirty="0">
                <a:latin typeface="Sitka Banner"/>
              </a:rPr>
              <a:t>Instrucciones para realizar tu espacio de actividades con ritmos distintos de aprendizaje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04810" y="1479866"/>
            <a:ext cx="7373284" cy="5018140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>
              <a:spcBef>
                <a:spcPts val="400"/>
              </a:spcBef>
              <a:spcAft>
                <a:spcPts val="400"/>
              </a:spcAft>
            </a:pPr>
            <a:r>
              <a:rPr lang="es-ES" sz="2000" dirty="0">
                <a:latin typeface="Georgia Pro"/>
                <a:ea typeface="Cambria"/>
                <a:cs typeface="Segoe UI"/>
              </a:rPr>
              <a:t>1º Debes comprender bien lo que se pide en cada actividad y prestar atención para  realizarla correctamente.</a:t>
            </a:r>
            <a:endParaRPr lang="en-US" sz="2000">
              <a:latin typeface="Georgia Pro"/>
              <a:ea typeface="Cambria"/>
              <a:cs typeface="Segoe UI"/>
            </a:endParaRPr>
          </a:p>
          <a:p>
            <a:pPr algn="l">
              <a:spcBef>
                <a:spcPts val="400"/>
              </a:spcBef>
              <a:spcAft>
                <a:spcPts val="400"/>
              </a:spcAft>
            </a:pPr>
            <a:endParaRPr lang="es-ES" sz="2000" dirty="0">
              <a:latin typeface="Georgia Pro"/>
              <a:ea typeface="Cambria"/>
              <a:cs typeface="Segoe UI"/>
            </a:endParaRPr>
          </a:p>
          <a:p>
            <a:pPr algn="l">
              <a:spcBef>
                <a:spcPts val="400"/>
              </a:spcBef>
              <a:spcAft>
                <a:spcPts val="400"/>
              </a:spcAft>
            </a:pPr>
            <a:r>
              <a:rPr lang="es-ES" sz="2000" dirty="0">
                <a:latin typeface="Georgia Pro"/>
                <a:ea typeface="Cambria"/>
                <a:cs typeface="Segoe UI"/>
              </a:rPr>
              <a:t> 2º Hasta la actividad número 3 es obligatoria.</a:t>
            </a:r>
            <a:endParaRPr lang="en-US" sz="2000">
              <a:latin typeface="Georgia Pro"/>
              <a:ea typeface="Cambria"/>
              <a:cs typeface="Segoe UI"/>
            </a:endParaRPr>
          </a:p>
          <a:p>
            <a:pPr algn="l">
              <a:spcBef>
                <a:spcPts val="400"/>
              </a:spcBef>
              <a:spcAft>
                <a:spcPts val="400"/>
              </a:spcAft>
            </a:pPr>
            <a:endParaRPr lang="es-ES" sz="2000" dirty="0">
              <a:latin typeface="Georgia Pro"/>
              <a:ea typeface="Cambria"/>
              <a:cs typeface="Segoe UI"/>
            </a:endParaRPr>
          </a:p>
          <a:p>
            <a:pPr algn="l">
              <a:spcBef>
                <a:spcPts val="400"/>
              </a:spcBef>
              <a:spcAft>
                <a:spcPts val="400"/>
              </a:spcAft>
            </a:pPr>
            <a:r>
              <a:rPr lang="es-ES" sz="2000" dirty="0">
                <a:latin typeface="Georgia Pro"/>
                <a:ea typeface="Cambria"/>
                <a:cs typeface="Segoe UI"/>
              </a:rPr>
              <a:t>3º Si al llegar a esta actividad número 3, has encontrado alguna dificultad, pásate al </a:t>
            </a:r>
            <a:r>
              <a:rPr lang="es-ES" sz="2000" b="1" dirty="0">
                <a:solidFill>
                  <a:schemeClr val="tx2">
                    <a:lumMod val="50000"/>
                  </a:schemeClr>
                </a:solidFill>
                <a:latin typeface="Georgia Pro"/>
                <a:ea typeface="Cambria"/>
                <a:cs typeface="Segoe UI"/>
              </a:rPr>
              <a:t>REPOSTAJE</a:t>
            </a:r>
            <a:r>
              <a:rPr lang="es-ES" sz="2000" dirty="0">
                <a:latin typeface="Georgia Pro"/>
                <a:ea typeface="Cambria"/>
                <a:cs typeface="Segoe UI"/>
              </a:rPr>
              <a:t> para comprender mejor los contenidos y vuelve a dicha actividad.</a:t>
            </a:r>
            <a:endParaRPr lang="en-US" sz="2000">
              <a:latin typeface="Georgia Pro"/>
              <a:ea typeface="Cambria"/>
              <a:cs typeface="Segoe UI"/>
            </a:endParaRPr>
          </a:p>
          <a:p>
            <a:pPr algn="l">
              <a:spcBef>
                <a:spcPts val="400"/>
              </a:spcBef>
              <a:spcAft>
                <a:spcPts val="400"/>
              </a:spcAft>
            </a:pPr>
            <a:endParaRPr lang="es-ES" sz="2000" dirty="0">
              <a:latin typeface="Georgia Pro"/>
              <a:ea typeface="Cambria"/>
              <a:cs typeface="Segoe UI"/>
            </a:endParaRPr>
          </a:p>
          <a:p>
            <a:pPr algn="l">
              <a:spcBef>
                <a:spcPts val="400"/>
              </a:spcBef>
              <a:spcAft>
                <a:spcPts val="400"/>
              </a:spcAft>
            </a:pPr>
            <a:r>
              <a:rPr lang="es-ES" sz="2000" dirty="0">
                <a:latin typeface="Georgia Pro"/>
                <a:ea typeface="Cambria"/>
                <a:cs typeface="Segoe UI"/>
              </a:rPr>
              <a:t>4º Si realizas la actividad 3número 3 sin problemas, pasa directamente a la siguiente actividad.</a:t>
            </a:r>
            <a:endParaRPr lang="en-US" sz="2000" dirty="0">
              <a:latin typeface="Georgia Pro"/>
              <a:ea typeface="Cambria"/>
              <a:cs typeface="Segoe UI"/>
            </a:endParaRPr>
          </a:p>
          <a:p>
            <a:pPr algn="l">
              <a:spcBef>
                <a:spcPts val="400"/>
              </a:spcBef>
              <a:spcAft>
                <a:spcPts val="400"/>
              </a:spcAft>
            </a:pPr>
            <a:endParaRPr lang="es-ES" sz="2000" dirty="0">
              <a:latin typeface="Georgia Pro"/>
              <a:ea typeface="Cambria"/>
              <a:cs typeface="Segoe UI"/>
            </a:endParaRPr>
          </a:p>
          <a:p>
            <a:pPr algn="l">
              <a:spcBef>
                <a:spcPts val="400"/>
              </a:spcBef>
              <a:spcAft>
                <a:spcPts val="400"/>
              </a:spcAft>
            </a:pPr>
            <a:r>
              <a:rPr lang="es-ES" sz="2000" dirty="0">
                <a:latin typeface="Georgia Pro"/>
                <a:ea typeface="Cambria"/>
                <a:cs typeface="Segoe UI"/>
              </a:rPr>
              <a:t>5º Recuerda disfrutar en el proceso. No se trata de llegar el primero, sino de disfrutar haciéndolo.</a:t>
            </a:r>
            <a:endParaRPr lang="en-US" sz="2000" dirty="0">
              <a:latin typeface="Georgia Pro"/>
              <a:ea typeface="Cambria"/>
              <a:cs typeface="Segoe UI"/>
            </a:endParaRPr>
          </a:p>
          <a:p>
            <a:pPr algn="l"/>
            <a:endParaRPr lang="es-ES" sz="2000" dirty="0">
              <a:ea typeface="Calibri"/>
              <a:cs typeface="Calibri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D8D8B34-F3FF-AF2E-842C-3AEB74CF4B01}"/>
              </a:ext>
            </a:extLst>
          </p:cNvPr>
          <p:cNvSpPr txBox="1"/>
          <p:nvPr/>
        </p:nvSpPr>
        <p:spPr>
          <a:xfrm>
            <a:off x="9274021" y="6086310"/>
            <a:ext cx="3100821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b="1" i="1" dirty="0">
                <a:ea typeface="Calibri"/>
                <a:cs typeface="Calibri"/>
              </a:rPr>
              <a:t>Blas Mínguez Bernal</a:t>
            </a:r>
          </a:p>
          <a:p>
            <a:r>
              <a:rPr lang="es-ES" b="1" i="1" dirty="0">
                <a:ea typeface="Calibri"/>
                <a:cs typeface="Calibri"/>
              </a:rPr>
              <a:t>Inst.  eléctricas y domóticas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24E8F14-E63A-4A38-DFC7-04ECD31B9285}"/>
              </a:ext>
            </a:extLst>
          </p:cNvPr>
          <p:cNvSpPr txBox="1"/>
          <p:nvPr/>
        </p:nvSpPr>
        <p:spPr>
          <a:xfrm>
            <a:off x="11391868" y="130333"/>
            <a:ext cx="1606826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 b="1" dirty="0">
                <a:latin typeface="Georgia Pro"/>
                <a:ea typeface="Calibri"/>
                <a:cs typeface="Calibri"/>
              </a:rPr>
              <a:t>FPB</a:t>
            </a:r>
            <a:endParaRPr lang="es-ES" b="1" dirty="0">
              <a:latin typeface="Georgia Pro"/>
            </a:endParaRPr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Instrucciones para realizar tu espacio de actividades con ritmos distintos de aprendizaje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/>
  <cp:revision>78</cp:revision>
  <dcterms:created xsi:type="dcterms:W3CDTF">2023-06-02T16:56:44Z</dcterms:created>
  <dcterms:modified xsi:type="dcterms:W3CDTF">2023-06-02T17:37:39Z</dcterms:modified>
</cp:coreProperties>
</file>