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7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9FB145-FDC6-A72B-299B-653636F1E37C}" v="211" dt="2024-02-10T10:23:52.5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125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522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848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208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507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190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26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910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74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43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82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6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31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8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4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9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499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51A9C99-FD39-4971-A548-0B9E5A2A6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upa sobre fondo claro">
            <a:extLst>
              <a:ext uri="{FF2B5EF4-FFF2-40B4-BE49-F238E27FC236}">
                <a16:creationId xmlns:a16="http://schemas.microsoft.com/office/drawing/2014/main" id="{ADDB1CBA-7C62-21A2-A423-FEB7128B0F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7187" t="5107" b="1667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AB2DF7-34C9-45C2-BB70-6797ACA67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1E048E5-2BE1-4BC0-A497-C2851D8F5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ES" sz="4000" b="1" u="sng" dirty="0">
                <a:latin typeface="Calibri"/>
                <a:ea typeface="Calibri"/>
                <a:cs typeface="Calibri"/>
              </a:rPr>
              <a:t>Instrucciones para realizar tu espacio DE ACTIVIDADES CON RITMOS DISTINTOS DE APRENDIZAJE</a:t>
            </a:r>
            <a:endParaRPr lang="es-ES" sz="4000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6D64F2-9EB2-A619-283C-9F15C9D2B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889689"/>
            <a:ext cx="10131425" cy="2901511"/>
          </a:xfrm>
        </p:spPr>
        <p:txBody>
          <a:bodyPr>
            <a:normAutofit fontScale="92500" lnSpcReduction="10000"/>
          </a:bodyPr>
          <a:lstStyle/>
          <a:p>
            <a:r>
              <a:rPr lang="es-ES" sz="2800">
                <a:latin typeface="Calibri"/>
                <a:ea typeface="Calibri"/>
                <a:cs typeface="Arial"/>
              </a:rPr>
              <a:t>Realizar las tres prácticas (obligatorias).</a:t>
            </a:r>
          </a:p>
          <a:p>
            <a:pPr>
              <a:buClr>
                <a:srgbClr val="FFFFFF"/>
              </a:buClr>
            </a:pPr>
            <a:r>
              <a:rPr lang="es-ES" sz="2800" dirty="0">
                <a:latin typeface="Calibri"/>
                <a:ea typeface="Calibri"/>
                <a:cs typeface="Arial"/>
              </a:rPr>
              <a:t>Corrección de las actividades propuestas. Debes entender correctamente lo que se te pide en cada actividad.</a:t>
            </a:r>
          </a:p>
          <a:p>
            <a:pPr>
              <a:buClr>
                <a:srgbClr val="FFFFFF"/>
              </a:buClr>
            </a:pPr>
            <a:r>
              <a:rPr lang="es-ES" sz="2800" dirty="0">
                <a:latin typeface="Calibri"/>
                <a:ea typeface="Calibri"/>
                <a:cs typeface="Arial"/>
              </a:rPr>
              <a:t>Diferenciación entre los movimientos según su trayectoria.</a:t>
            </a:r>
            <a:endParaRPr lang="es-ES" sz="2800">
              <a:latin typeface="Calibri"/>
              <a:ea typeface="Calibri"/>
              <a:cs typeface="Arial"/>
            </a:endParaRPr>
          </a:p>
          <a:p>
            <a:pPr>
              <a:buClr>
                <a:srgbClr val="FFFFFF"/>
              </a:buClr>
            </a:pPr>
            <a:r>
              <a:rPr lang="es-ES" sz="2800" dirty="0">
                <a:latin typeface="Calibri"/>
                <a:ea typeface="Calibri"/>
                <a:cs typeface="Arial"/>
              </a:rPr>
              <a:t>Tabla de datos posición-</a:t>
            </a:r>
            <a:r>
              <a:rPr lang="es-ES" sz="2800">
                <a:latin typeface="Calibri"/>
                <a:ea typeface="Calibri"/>
                <a:cs typeface="Arial"/>
              </a:rPr>
              <a:t>tiempo.</a:t>
            </a:r>
            <a:endParaRPr lang="es-ES" sz="2800" dirty="0">
              <a:latin typeface="Calibri"/>
              <a:ea typeface="Calibri"/>
              <a:cs typeface="Arial"/>
            </a:endParaRPr>
          </a:p>
          <a:p>
            <a:pPr>
              <a:buClr>
                <a:srgbClr val="FFFFFF"/>
              </a:buClr>
            </a:pPr>
            <a:r>
              <a:rPr lang="es-ES" sz="2800" dirty="0">
                <a:latin typeface="Calibri"/>
                <a:ea typeface="Calibri"/>
                <a:cs typeface="Arial"/>
              </a:rPr>
              <a:t>Recuerda disfrutar del </a:t>
            </a:r>
            <a:r>
              <a:rPr lang="es-ES" sz="2800">
                <a:latin typeface="Calibri"/>
                <a:ea typeface="Calibri"/>
                <a:cs typeface="Arial"/>
              </a:rPr>
              <a:t>proceso.</a:t>
            </a:r>
            <a:endParaRPr lang="es-ES" sz="2800" dirty="0">
              <a:latin typeface="Calibri"/>
              <a:ea typeface="Calibri"/>
              <a:cs typeface="Arial"/>
            </a:endParaRPr>
          </a:p>
          <a:p>
            <a:pPr>
              <a:buClr>
                <a:srgbClr val="FFFFFF"/>
              </a:buClr>
            </a:pPr>
            <a:endParaRPr lang="es-ES">
              <a:latin typeface="Arial"/>
              <a:ea typeface="Calibri"/>
              <a:cs typeface="Arial"/>
            </a:endParaRPr>
          </a:p>
          <a:p>
            <a:pPr>
              <a:buClr>
                <a:srgbClr val="FFFFFF"/>
              </a:buClr>
            </a:pPr>
            <a:endParaRPr lang="es-ES" dirty="0">
              <a:ea typeface="Calibri"/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415FA8F-6178-EF0B-1E26-8730E3D44DEE}"/>
              </a:ext>
            </a:extLst>
          </p:cNvPr>
          <p:cNvSpPr txBox="1"/>
          <p:nvPr/>
        </p:nvSpPr>
        <p:spPr>
          <a:xfrm>
            <a:off x="8001000" y="5928360"/>
            <a:ext cx="37642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ea typeface="Calibri"/>
                <a:cs typeface="Calibri"/>
              </a:rPr>
              <a:t>Ángela Martínez López 3º ESO</a:t>
            </a:r>
            <a:endParaRPr lang="es-ES" dirty="0"/>
          </a:p>
        </p:txBody>
      </p:sp>
      <p:pic>
        <p:nvPicPr>
          <p:cNvPr id="5" name="Imagen 4" descr="Micrófono clásico retro">
            <a:extLst>
              <a:ext uri="{FF2B5EF4-FFF2-40B4-BE49-F238E27FC236}">
                <a16:creationId xmlns:a16="http://schemas.microsoft.com/office/drawing/2014/main" id="{AE567D7B-4540-8FE6-948A-9F4FFE5F09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891623" y="3152797"/>
            <a:ext cx="1624641" cy="108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116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Celestial</vt:lpstr>
      <vt:lpstr>Instrucciones para realizar tu espacio DE ACTIVIDADES CON RITMOS DISTINTOS DE APRENDIZAJE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58</cp:revision>
  <dcterms:created xsi:type="dcterms:W3CDTF">2024-02-10T10:11:19Z</dcterms:created>
  <dcterms:modified xsi:type="dcterms:W3CDTF">2024-02-10T10:25:46Z</dcterms:modified>
</cp:coreProperties>
</file>