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3C80FC-4772-4B0C-A946-443149CFCA2A}" v="164" dt="2023-06-16T09:17:22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93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2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6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57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2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41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03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2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6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7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8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6/16/2023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15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patrón de acuarela abstracto azul sobre un fondo blanco">
            <a:extLst>
              <a:ext uri="{FF2B5EF4-FFF2-40B4-BE49-F238E27FC236}">
                <a16:creationId xmlns:a16="http://schemas.microsoft.com/office/drawing/2014/main" id="{0C78A61D-68C2-FBE8-051E-4826DE0D5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E478B8E-B09A-4F54-BAF6-88125E699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2513" y="-691487"/>
            <a:ext cx="6858000" cy="824097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099" y="334926"/>
            <a:ext cx="4547155" cy="6188148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388" y="479257"/>
            <a:ext cx="4094239" cy="3884668"/>
          </a:xfrm>
        </p:spPr>
        <p:txBody>
          <a:bodyPr anchor="t">
            <a:normAutofit/>
          </a:bodyPr>
          <a:lstStyle/>
          <a:p>
            <a:r>
              <a:rPr lang="es-ES" sz="4000" dirty="0">
                <a:solidFill>
                  <a:srgbClr val="FFFFFF"/>
                </a:solidFill>
              </a:rPr>
              <a:t>Instrucciones</a:t>
            </a:r>
            <a:br>
              <a:rPr lang="es-ES" sz="4000" dirty="0">
                <a:solidFill>
                  <a:srgbClr val="FFFFFF"/>
                </a:solidFill>
              </a:rPr>
            </a:br>
            <a:r>
              <a:rPr lang="es-ES" sz="4000" dirty="0">
                <a:solidFill>
                  <a:srgbClr val="FFFFFF"/>
                </a:solidFill>
              </a:rPr>
              <a:t>para realizar la secuencia de actividades de aprendizaje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6"/>
            <a:ext cx="0" cy="6188148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D2391C-602E-4522-B790-1F85883AF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4991100"/>
            <a:ext cx="3471597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6047437"/>
            <a:ext cx="347159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ítulo 7">
            <a:extLst>
              <a:ext uri="{FF2B5EF4-FFF2-40B4-BE49-F238E27FC236}">
                <a16:creationId xmlns:a16="http://schemas.microsoft.com/office/drawing/2014/main" id="{C881E388-E3CE-21DB-D14B-24AA710B1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2"/>
                </a:solidFill>
              </a:rPr>
              <a:t>Beatriz Álvarez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FF8508FD-353B-5D92-EEE1-8D88ABF5C1FD}"/>
              </a:ext>
            </a:extLst>
          </p:cNvPr>
          <p:cNvSpPr>
            <a:spLocks noGrp="1"/>
          </p:cNvSpPr>
          <p:nvPr/>
        </p:nvSpPr>
        <p:spPr>
          <a:xfrm>
            <a:off x="7393764" y="648999"/>
            <a:ext cx="3183457" cy="4316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4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>
                <a:solidFill>
                  <a:srgbClr val="FFFFFF"/>
                </a:solidFill>
              </a:rPr>
              <a:t>1- Tomarme tiempo para hacer las actividades.</a:t>
            </a:r>
            <a:endParaRPr lang="es-ES" dirty="0"/>
          </a:p>
          <a:p>
            <a:endParaRPr lang="es-ES" sz="1800" dirty="0">
              <a:solidFill>
                <a:srgbClr val="FFFFFF"/>
              </a:solidFill>
            </a:endParaRPr>
          </a:p>
          <a:p>
            <a:r>
              <a:rPr lang="es-ES" sz="1800" dirty="0">
                <a:solidFill>
                  <a:srgbClr val="FFFFFF"/>
                </a:solidFill>
              </a:rPr>
              <a:t>2- Disfrutar de las cosas que </a:t>
            </a:r>
            <a:r>
              <a:rPr lang="es-ES" sz="1800">
                <a:solidFill>
                  <a:srgbClr val="FFFFFF"/>
                </a:solidFill>
              </a:rPr>
              <a:t>estás aprendiendo a lo largo del tema.</a:t>
            </a:r>
            <a:endParaRPr lang="es-ES" sz="1800" dirty="0">
              <a:solidFill>
                <a:srgbClr val="FFFFFF"/>
              </a:solidFill>
            </a:endParaRPr>
          </a:p>
          <a:p>
            <a:endParaRPr lang="es-E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529E7"/>
      </a:accent1>
      <a:accent2>
        <a:srgbClr val="5830D9"/>
      </a:accent2>
      <a:accent3>
        <a:srgbClr val="294BE7"/>
      </a:accent3>
      <a:accent4>
        <a:srgbClr val="1788D5"/>
      </a:accent4>
      <a:accent5>
        <a:srgbClr val="22BFBD"/>
      </a:accent5>
      <a:accent6>
        <a:srgbClr val="16C67A"/>
      </a:accent6>
      <a:hlink>
        <a:srgbClr val="3897A8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MemoVTI</vt:lpstr>
      <vt:lpstr>Instrucciones para realizar la secuencia de actividades de aprendizaje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25</cp:revision>
  <dcterms:created xsi:type="dcterms:W3CDTF">2023-06-16T09:08:27Z</dcterms:created>
  <dcterms:modified xsi:type="dcterms:W3CDTF">2023-06-16T09:18:16Z</dcterms:modified>
</cp:coreProperties>
</file>