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3C80FC-4772-4B0C-A946-443149CFCA2A}" v="164" dt="2023-06-16T09:17:22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84DA-E3E0-4099-8BC4-1813584CD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415" y="800100"/>
            <a:ext cx="8447314" cy="331469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BD63B-9405-4E42-9E2F-07573F9B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6415" y="4909459"/>
            <a:ext cx="8292874" cy="914395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03A-9A11-476C-B52A-593F3C01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0168-EB40-45AF-89A1-87DE0A55FFC6}" type="datetime1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50CD1-7906-4885-9A4D-B764220D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ECA96-1AD5-41FE-AB5C-68ABD652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09E39A-DA3F-4BDC-A89A-6545C1DD3721}"/>
              </a:ext>
            </a:extLst>
          </p:cNvPr>
          <p:cNvCxnSpPr>
            <a:cxnSpLocks/>
          </p:cNvCxnSpPr>
          <p:nvPr/>
        </p:nvCxnSpPr>
        <p:spPr>
          <a:xfrm>
            <a:off x="360154" y="460266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93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B4882-AC48-4F1E-837D-E154BEED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613106" cy="12828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D34B7-C335-425E-BF89-DB1A0C235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914525"/>
            <a:ext cx="9613106" cy="388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3754-C885-4DC6-962D-C861267B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A68F-747D-436A-B5BB-2EBC3ED499E4}" type="datetime1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C9693-03CD-4EBD-A3D7-BE310CD5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BBD01-5E50-4FF1-A1D6-B24B7B75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2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EA1D39-AB23-4CEE-BBAA-55B29415D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78644"/>
            <a:ext cx="1912144" cy="5272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20688-FA9B-4ABD-9E9E-C7EADE949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578643"/>
            <a:ext cx="7943848" cy="5272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B1A6B-AE19-4BD4-AE49-43E78CC0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C11-9E39-40A0-B3DC-E3F2AD04A616}" type="datetime1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62144-27EE-4CE0-B167-F5DBA41B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40B2-EFB0-47EA-878B-6405E1DC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6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EE8-2E4A-4A4A-833E-89D8D794E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5914"/>
            <a:ext cx="9527275" cy="124194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CFDA-CDBF-4B24-9EC3-827F540F7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8595"/>
            <a:ext cx="9527275" cy="36439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5871D-4A14-4A17-A0ED-7DDA7752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D654-899B-4DAF-93B9-1CBCAB5F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7FCA-B968-443D-90A7-E0F3C6D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F5CC56-CBE8-4152-AD5E-982DD286AA28}"/>
              </a:ext>
            </a:extLst>
          </p:cNvPr>
          <p:cNvCxnSpPr>
            <a:cxnSpLocks/>
          </p:cNvCxnSpPr>
          <p:nvPr/>
        </p:nvCxnSpPr>
        <p:spPr>
          <a:xfrm>
            <a:off x="386707" y="19050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57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95B8-786F-418B-9367-52B19526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3426"/>
            <a:ext cx="8840344" cy="34890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CF574-9044-4964-B6AE-A3983D595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18488"/>
            <a:ext cx="8840344" cy="90077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A109-E9F9-428E-858A-38375BF1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5506-6815-4E0E-B1DE-ECA35C2016DF}" type="datetime1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9BA6F-665B-4D62-84D1-23E03428C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1A2D7-4390-4B51-90D4-900EAAB1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2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66EE-5127-48B4-A6F6-F5F6B38D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87828"/>
            <a:ext cx="9578683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B8A9-5914-49F9-8E0E-C8723C533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057407"/>
            <a:ext cx="4318906" cy="3725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D0C2-CAEA-4E31-8FA6-D866315DF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9577" y="2057407"/>
            <a:ext cx="4405746" cy="3725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E5DE2-0BD6-45B3-BDB1-675BA058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85F7-A724-48A4-9D33-CEBC5174E865}" type="datetime1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22B7-97C1-4C72-BCA9-290DC716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7BEE3-B3AE-45B6-924A-08ABC951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10397D-8A25-4307-B58D-8DE617EFD26D}"/>
              </a:ext>
            </a:extLst>
          </p:cNvPr>
          <p:cNvCxnSpPr>
            <a:cxnSpLocks/>
          </p:cNvCxnSpPr>
          <p:nvPr/>
        </p:nvCxnSpPr>
        <p:spPr>
          <a:xfrm>
            <a:off x="375523" y="176040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747697-5C57-4DA6-8ED6-CAB14CDD220A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41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2296-2B01-4044-AD7B-497BAC8A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09600"/>
            <a:ext cx="10515600" cy="95149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08880-DE5D-4299-BAC3-D45377C4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89859"/>
            <a:ext cx="4381644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A655D-7A3A-4BA5-B82A-744276BE2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713126"/>
            <a:ext cx="4381644" cy="31213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37933-BDAC-4317-9B7E-E30CF0B42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50530" y="1989859"/>
            <a:ext cx="4487137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5878F-AE56-4F8C-A84A-A8534180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0531" y="2713127"/>
            <a:ext cx="4487136" cy="31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FF249A-9D93-4A8E-9284-5AB19AC0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6E7A-BDD3-46A3-BEE2-EB821F9236B4}" type="datetime1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63883-9438-44C9-877E-EC771D1B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ED3CC-D7BA-43BD-973A-B09921FE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B03ADF-AEED-49C1-9CF7-7749387E2A4F}"/>
              </a:ext>
            </a:extLst>
          </p:cNvPr>
          <p:cNvCxnSpPr>
            <a:cxnSpLocks/>
          </p:cNvCxnSpPr>
          <p:nvPr/>
        </p:nvCxnSpPr>
        <p:spPr>
          <a:xfrm>
            <a:off x="378503" y="17526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5345CA-2FC8-42B9-85F7-84F77724D011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03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F8770-E2EE-4C9B-9F89-128DAC66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16" y="703687"/>
            <a:ext cx="9406190" cy="17225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CE391-8E22-4716-8A8B-C39BA61A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40C-9440-4E7A-B71A-BEFEE06869E3}" type="datetime1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C042F-179F-4DBC-80B7-34B89EA2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86EA4-4BE5-4D17-A1DC-196FEA97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2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49B6B-2C1C-452D-9F93-BD9A6F2B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18DDB-88AC-4039-B59C-B05DC4C9C16C}" type="datetime1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CA8ED-78AC-4474-8874-E4C42429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0B764-0B68-4801-ADE7-93105912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6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E717A-ED7D-43FE-881F-9407FF22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97476"/>
            <a:ext cx="3932237" cy="169371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FE954-332E-4D66-AFFD-A15389A7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97475"/>
            <a:ext cx="5140180" cy="526357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15CDA-9FC3-4F17-963C-DD9E226EC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91194"/>
            <a:ext cx="3932237" cy="357779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C30BE-8EE8-4A41-B20E-ACEFC980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ABFB-60E7-4BA1-866A-7059F058065B}" type="datetime1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B6719-F550-42EF-B377-8E41A46D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A6636-5EF9-499C-A3A0-3021812D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7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38CB-27F1-47CF-B05A-CC0688301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9822"/>
            <a:ext cx="3932237" cy="16521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C67EA-3155-4708-9B86-D7B2B54FC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03687"/>
            <a:ext cx="5212917" cy="49690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434F1-C813-4E9B-98A4-B0B372CE2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26277"/>
            <a:ext cx="3932237" cy="32464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2A0B8-75E7-465D-84CB-BC9C3FB2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112F-55F4-4776-A323-7418930321C8}" type="datetime1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879C9-B751-43BD-8B27-FA18290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998FB-27B9-46E5-90E3-09B108B0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8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93EBF-655A-4373-ADBE-9606BFA9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485160" cy="1282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994-4D2E-43BB-9D9B-117ED94A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1757"/>
            <a:ext cx="9485163" cy="3706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28926-9DF1-4A3E-8B81-2191D6F75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300" baseline="0">
                <a:solidFill>
                  <a:schemeClr val="accent1"/>
                </a:solidFill>
              </a:defRPr>
            </a:lvl1pPr>
          </a:lstStyle>
          <a:p>
            <a:fld id="{CFBEA57F-793F-4683-BD8A-741FD4B89154}" type="datetime1">
              <a:rPr lang="en-US" smtClean="0"/>
              <a:t>6/16/2023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1BD4F-CE83-48A3-9683-19CF03C0A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 cap="all" spc="300" baseline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4939-09B3-4A6E-88F8-4D923A56D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fld id="{81D2C36F-4504-47C0-B82F-A167342A275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4051E3-92B2-42FC-BB3D-372E4A614439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425084-C97A-4C25-AE47-DDECF2DD3ABC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A478A1-0B34-4F2B-88FA-CF47551E5DF9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15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4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51580BD-7D80-4957-A58D-916E994AB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Un patrón de acuarela abstracto azul sobre un fondo blanco">
            <a:extLst>
              <a:ext uri="{FF2B5EF4-FFF2-40B4-BE49-F238E27FC236}">
                <a16:creationId xmlns:a16="http://schemas.microsoft.com/office/drawing/2014/main" id="{0C78A61D-68C2-FBE8-051E-4826DE0D599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E478B8E-B09A-4F54-BAF6-88125E699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42513" y="-691487"/>
            <a:ext cx="6858000" cy="8240972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2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59DE95-F3B9-4A35-9681-78FA926F0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7099" y="334926"/>
            <a:ext cx="4547155" cy="6188148"/>
          </a:xfrm>
          <a:prstGeom prst="rect">
            <a:avLst/>
          </a:prstGeom>
          <a:noFill/>
          <a:ln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1388" y="479257"/>
            <a:ext cx="4094239" cy="3884668"/>
          </a:xfrm>
        </p:spPr>
        <p:txBody>
          <a:bodyPr anchor="t">
            <a:normAutofit/>
          </a:bodyPr>
          <a:lstStyle/>
          <a:p>
            <a:r>
              <a:rPr lang="es-ES" sz="4000" dirty="0">
                <a:solidFill>
                  <a:srgbClr val="FFFFFF"/>
                </a:solidFill>
              </a:rPr>
              <a:t>Instrucciones</a:t>
            </a:r>
            <a:br>
              <a:rPr lang="es-ES" sz="4000" dirty="0">
                <a:solidFill>
                  <a:srgbClr val="FFFFFF"/>
                </a:solidFill>
              </a:rPr>
            </a:br>
            <a:r>
              <a:rPr lang="es-ES" sz="4000" dirty="0">
                <a:solidFill>
                  <a:srgbClr val="FFFFFF"/>
                </a:solidFill>
              </a:rPr>
              <a:t>para realizar la secuencia de actividades de aprendizaje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687E3B-9C6D-4102-8F38-DCB77C49C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6"/>
            <a:ext cx="0" cy="6188148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D2391C-602E-4522-B790-1F85883AF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77100" y="4991100"/>
            <a:ext cx="3471597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73C7C39-C73B-4051-B742-C9086B7B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77100" y="6047437"/>
            <a:ext cx="3471598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ítulo 7">
            <a:extLst>
              <a:ext uri="{FF2B5EF4-FFF2-40B4-BE49-F238E27FC236}">
                <a16:creationId xmlns:a16="http://schemas.microsoft.com/office/drawing/2014/main" id="{C881E388-E3CE-21DB-D14B-24AA710B1A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>
                <a:solidFill>
                  <a:schemeClr val="bg2"/>
                </a:solidFill>
              </a:rPr>
              <a:t>Beatriz Álvarez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FF8508FD-353B-5D92-EEE1-8D88ABF5C1FD}"/>
              </a:ext>
            </a:extLst>
          </p:cNvPr>
          <p:cNvSpPr>
            <a:spLocks noGrp="1"/>
          </p:cNvSpPr>
          <p:nvPr/>
        </p:nvSpPr>
        <p:spPr>
          <a:xfrm>
            <a:off x="7393764" y="648999"/>
            <a:ext cx="3183457" cy="4316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4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4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4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4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>
                <a:solidFill>
                  <a:srgbClr val="FFFFFF"/>
                </a:solidFill>
              </a:rPr>
              <a:t>1- Tomarme tiempo para hacer las actividades.</a:t>
            </a:r>
            <a:endParaRPr lang="es-ES" dirty="0"/>
          </a:p>
          <a:p>
            <a:endParaRPr lang="es-ES" sz="1800" dirty="0">
              <a:solidFill>
                <a:srgbClr val="FFFFFF"/>
              </a:solidFill>
            </a:endParaRPr>
          </a:p>
          <a:p>
            <a:r>
              <a:rPr lang="es-ES" sz="1800" dirty="0">
                <a:solidFill>
                  <a:srgbClr val="FFFFFF"/>
                </a:solidFill>
              </a:rPr>
              <a:t>2- Disfrutar de las cosas que </a:t>
            </a:r>
            <a:r>
              <a:rPr lang="es-ES" sz="1800">
                <a:solidFill>
                  <a:srgbClr val="FFFFFF"/>
                </a:solidFill>
              </a:rPr>
              <a:t>estás aprendiendo a lo largo del tema.</a:t>
            </a:r>
            <a:endParaRPr lang="es-ES" sz="1800" dirty="0">
              <a:solidFill>
                <a:srgbClr val="FFFFFF"/>
              </a:solidFill>
            </a:endParaRPr>
          </a:p>
          <a:p>
            <a:endParaRPr lang="es-E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MemoVTI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1F3F0"/>
      </a:lt2>
      <a:accent1>
        <a:srgbClr val="A529E7"/>
      </a:accent1>
      <a:accent2>
        <a:srgbClr val="5830D9"/>
      </a:accent2>
      <a:accent3>
        <a:srgbClr val="294BE7"/>
      </a:accent3>
      <a:accent4>
        <a:srgbClr val="1788D5"/>
      </a:accent4>
      <a:accent5>
        <a:srgbClr val="22BFBD"/>
      </a:accent5>
      <a:accent6>
        <a:srgbClr val="16C67A"/>
      </a:accent6>
      <a:hlink>
        <a:srgbClr val="3897A8"/>
      </a:hlink>
      <a:folHlink>
        <a:srgbClr val="7F7F7F"/>
      </a:folHlink>
    </a:clrScheme>
    <a:fontScheme name="Elephant Univers Condensed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oVTI" id="{DF30D94D-D909-45F8-8565-C675708280D4}" vid="{636A8D8B-0354-48FA-9492-83E81C2616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MemoVTI</vt:lpstr>
      <vt:lpstr>Instrucciones para realizar la secuencia de actividades de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25</cp:revision>
  <dcterms:created xsi:type="dcterms:W3CDTF">2023-06-16T09:08:27Z</dcterms:created>
  <dcterms:modified xsi:type="dcterms:W3CDTF">2023-06-16T09:18:16Z</dcterms:modified>
</cp:coreProperties>
</file>