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5545" y="210388"/>
            <a:ext cx="8134908" cy="4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8855" y="1494866"/>
            <a:ext cx="7908289" cy="137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jp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jpg"/><Relationship Id="rId8" Type="http://schemas.openxmlformats.org/officeDocument/2006/relationships/image" Target="../media/image74.png"/><Relationship Id="rId9" Type="http://schemas.openxmlformats.org/officeDocument/2006/relationships/image" Target="../media/image7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jp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jpg"/><Relationship Id="rId9" Type="http://schemas.openxmlformats.org/officeDocument/2006/relationships/image" Target="../media/image83.png"/><Relationship Id="rId10" Type="http://schemas.openxmlformats.org/officeDocument/2006/relationships/image" Target="../media/image84.png"/><Relationship Id="rId11" Type="http://schemas.openxmlformats.org/officeDocument/2006/relationships/image" Target="../media/image85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jp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png"/><Relationship Id="rId8" Type="http://schemas.openxmlformats.org/officeDocument/2006/relationships/image" Target="../media/image92.png"/><Relationship Id="rId9" Type="http://schemas.openxmlformats.org/officeDocument/2006/relationships/image" Target="../media/image93.jpg"/><Relationship Id="rId10" Type="http://schemas.openxmlformats.org/officeDocument/2006/relationships/image" Target="../media/image94.png"/><Relationship Id="rId11" Type="http://schemas.openxmlformats.org/officeDocument/2006/relationships/image" Target="../media/image95.png"/><Relationship Id="rId12" Type="http://schemas.openxmlformats.org/officeDocument/2006/relationships/image" Target="../media/image96.png"/><Relationship Id="rId13" Type="http://schemas.openxmlformats.org/officeDocument/2006/relationships/image" Target="../media/image97.png"/><Relationship Id="rId14" Type="http://schemas.openxmlformats.org/officeDocument/2006/relationships/image" Target="../media/image98.png"/><Relationship Id="rId15" Type="http://schemas.openxmlformats.org/officeDocument/2006/relationships/image" Target="../media/image9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Relationship Id="rId3" Type="http://schemas.openxmlformats.org/officeDocument/2006/relationships/image" Target="../media/image101.jp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6" Type="http://schemas.openxmlformats.org/officeDocument/2006/relationships/image" Target="../media/image104.png"/><Relationship Id="rId7" Type="http://schemas.openxmlformats.org/officeDocument/2006/relationships/image" Target="../media/image105.png"/><Relationship Id="rId8" Type="http://schemas.openxmlformats.org/officeDocument/2006/relationships/image" Target="../media/image106.png"/><Relationship Id="rId9" Type="http://schemas.openxmlformats.org/officeDocument/2006/relationships/image" Target="../media/image107.jpg"/><Relationship Id="rId10" Type="http://schemas.openxmlformats.org/officeDocument/2006/relationships/image" Target="../media/image108.png"/><Relationship Id="rId11" Type="http://schemas.openxmlformats.org/officeDocument/2006/relationships/image" Target="../media/image109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Relationship Id="rId3" Type="http://schemas.openxmlformats.org/officeDocument/2006/relationships/image" Target="../media/image111.jpg"/><Relationship Id="rId4" Type="http://schemas.openxmlformats.org/officeDocument/2006/relationships/image" Target="../media/image112.png"/><Relationship Id="rId5" Type="http://schemas.openxmlformats.org/officeDocument/2006/relationships/image" Target="../media/image113.png"/><Relationship Id="rId6" Type="http://schemas.openxmlformats.org/officeDocument/2006/relationships/image" Target="../media/image114.png"/><Relationship Id="rId7" Type="http://schemas.openxmlformats.org/officeDocument/2006/relationships/image" Target="../media/image115.png"/><Relationship Id="rId8" Type="http://schemas.openxmlformats.org/officeDocument/2006/relationships/image" Target="../media/image116.png"/><Relationship Id="rId9" Type="http://schemas.openxmlformats.org/officeDocument/2006/relationships/image" Target="../media/image117.png"/><Relationship Id="rId10" Type="http://schemas.openxmlformats.org/officeDocument/2006/relationships/image" Target="../media/image118.png"/><Relationship Id="rId11" Type="http://schemas.openxmlformats.org/officeDocument/2006/relationships/image" Target="../media/image119.png"/><Relationship Id="rId12" Type="http://schemas.openxmlformats.org/officeDocument/2006/relationships/image" Target="../media/image120.png"/><Relationship Id="rId13" Type="http://schemas.openxmlformats.org/officeDocument/2006/relationships/image" Target="../media/image121.png"/><Relationship Id="rId14" Type="http://schemas.openxmlformats.org/officeDocument/2006/relationships/image" Target="../media/image122.png"/><Relationship Id="rId15" Type="http://schemas.openxmlformats.org/officeDocument/2006/relationships/image" Target="../media/image12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4.png"/><Relationship Id="rId3" Type="http://schemas.openxmlformats.org/officeDocument/2006/relationships/image" Target="../media/image125.png"/><Relationship Id="rId4" Type="http://schemas.openxmlformats.org/officeDocument/2006/relationships/image" Target="../media/image126.png"/><Relationship Id="rId5" Type="http://schemas.openxmlformats.org/officeDocument/2006/relationships/image" Target="../media/image127.png"/><Relationship Id="rId6" Type="http://schemas.openxmlformats.org/officeDocument/2006/relationships/image" Target="../media/image128.jpg"/><Relationship Id="rId7" Type="http://schemas.openxmlformats.org/officeDocument/2006/relationships/image" Target="../media/image129.png"/><Relationship Id="rId8" Type="http://schemas.openxmlformats.org/officeDocument/2006/relationships/image" Target="../media/image130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1.png"/><Relationship Id="rId3" Type="http://schemas.openxmlformats.org/officeDocument/2006/relationships/image" Target="../media/image132.jp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jpg"/><Relationship Id="rId9" Type="http://schemas.openxmlformats.org/officeDocument/2006/relationships/image" Target="../media/image138.png"/><Relationship Id="rId10" Type="http://schemas.openxmlformats.org/officeDocument/2006/relationships/image" Target="../media/image139.png"/><Relationship Id="rId11" Type="http://schemas.openxmlformats.org/officeDocument/2006/relationships/image" Target="../media/image140.png"/><Relationship Id="rId12" Type="http://schemas.openxmlformats.org/officeDocument/2006/relationships/image" Target="../media/image141.png"/><Relationship Id="rId13" Type="http://schemas.openxmlformats.org/officeDocument/2006/relationships/image" Target="../media/image142.png"/><Relationship Id="rId14" Type="http://schemas.openxmlformats.org/officeDocument/2006/relationships/image" Target="../media/image14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4.png"/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5" Type="http://schemas.openxmlformats.org/officeDocument/2006/relationships/image" Target="../media/image147.png"/><Relationship Id="rId6" Type="http://schemas.openxmlformats.org/officeDocument/2006/relationships/image" Target="../media/image148.png"/><Relationship Id="rId7" Type="http://schemas.openxmlformats.org/officeDocument/2006/relationships/image" Target="../media/image149.png"/><Relationship Id="rId8" Type="http://schemas.openxmlformats.org/officeDocument/2006/relationships/image" Target="../media/image150.png"/><Relationship Id="rId9" Type="http://schemas.openxmlformats.org/officeDocument/2006/relationships/image" Target="../media/image151.png"/><Relationship Id="rId10" Type="http://schemas.openxmlformats.org/officeDocument/2006/relationships/image" Target="../media/image152.png"/><Relationship Id="rId11" Type="http://schemas.openxmlformats.org/officeDocument/2006/relationships/image" Target="../media/image153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4.png"/><Relationship Id="rId3" Type="http://schemas.openxmlformats.org/officeDocument/2006/relationships/image" Target="../media/image155.jpg"/><Relationship Id="rId4" Type="http://schemas.openxmlformats.org/officeDocument/2006/relationships/image" Target="../media/image156.png"/><Relationship Id="rId5" Type="http://schemas.openxmlformats.org/officeDocument/2006/relationships/image" Target="../media/image157.png"/><Relationship Id="rId6" Type="http://schemas.openxmlformats.org/officeDocument/2006/relationships/image" Target="../media/image158.jpg"/><Relationship Id="rId7" Type="http://schemas.openxmlformats.org/officeDocument/2006/relationships/image" Target="../media/image159.png"/><Relationship Id="rId8" Type="http://schemas.openxmlformats.org/officeDocument/2006/relationships/image" Target="../media/image160.png"/><Relationship Id="rId9" Type="http://schemas.openxmlformats.org/officeDocument/2006/relationships/image" Target="../media/image161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2.png"/><Relationship Id="rId3" Type="http://schemas.openxmlformats.org/officeDocument/2006/relationships/image" Target="../media/image163.png"/><Relationship Id="rId4" Type="http://schemas.openxmlformats.org/officeDocument/2006/relationships/image" Target="../media/image164.png"/><Relationship Id="rId5" Type="http://schemas.openxmlformats.org/officeDocument/2006/relationships/image" Target="../media/image165.png"/><Relationship Id="rId6" Type="http://schemas.openxmlformats.org/officeDocument/2006/relationships/image" Target="../media/image166.png"/><Relationship Id="rId7" Type="http://schemas.openxmlformats.org/officeDocument/2006/relationships/image" Target="../media/image167.png"/><Relationship Id="rId8" Type="http://schemas.openxmlformats.org/officeDocument/2006/relationships/image" Target="../media/image168.png"/><Relationship Id="rId9" Type="http://schemas.openxmlformats.org/officeDocument/2006/relationships/image" Target="../media/image169.png"/><Relationship Id="rId10" Type="http://schemas.openxmlformats.org/officeDocument/2006/relationships/image" Target="../media/image170.png"/><Relationship Id="rId11" Type="http://schemas.openxmlformats.org/officeDocument/2006/relationships/image" Target="../media/image171.png"/><Relationship Id="rId12" Type="http://schemas.openxmlformats.org/officeDocument/2006/relationships/image" Target="../media/image172.png"/><Relationship Id="rId13" Type="http://schemas.openxmlformats.org/officeDocument/2006/relationships/image" Target="../media/image173.png"/><Relationship Id="rId14" Type="http://schemas.openxmlformats.org/officeDocument/2006/relationships/image" Target="../media/image174.png"/><Relationship Id="rId15" Type="http://schemas.openxmlformats.org/officeDocument/2006/relationships/image" Target="../media/image175.png"/><Relationship Id="rId16" Type="http://schemas.openxmlformats.org/officeDocument/2006/relationships/image" Target="../media/image17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7.png"/><Relationship Id="rId3" Type="http://schemas.openxmlformats.org/officeDocument/2006/relationships/image" Target="../media/image178.jpg"/><Relationship Id="rId4" Type="http://schemas.openxmlformats.org/officeDocument/2006/relationships/image" Target="../media/image179.png"/><Relationship Id="rId5" Type="http://schemas.openxmlformats.org/officeDocument/2006/relationships/image" Target="../media/image180.png"/><Relationship Id="rId6" Type="http://schemas.openxmlformats.org/officeDocument/2006/relationships/image" Target="../media/image181.png"/><Relationship Id="rId7" Type="http://schemas.openxmlformats.org/officeDocument/2006/relationships/image" Target="../media/image182.png"/><Relationship Id="rId8" Type="http://schemas.openxmlformats.org/officeDocument/2006/relationships/image" Target="../media/image183.png"/><Relationship Id="rId9" Type="http://schemas.openxmlformats.org/officeDocument/2006/relationships/image" Target="../media/image184.png"/><Relationship Id="rId10" Type="http://schemas.openxmlformats.org/officeDocument/2006/relationships/image" Target="../media/image185.png"/><Relationship Id="rId11" Type="http://schemas.openxmlformats.org/officeDocument/2006/relationships/image" Target="../media/image186.png"/><Relationship Id="rId12" Type="http://schemas.openxmlformats.org/officeDocument/2006/relationships/image" Target="../media/image18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jpg"/><Relationship Id="rId10" Type="http://schemas.openxmlformats.org/officeDocument/2006/relationships/image" Target="../media/image2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jpg"/><Relationship Id="rId10" Type="http://schemas.openxmlformats.org/officeDocument/2006/relationships/image" Target="../media/image35.png"/><Relationship Id="rId11" Type="http://schemas.openxmlformats.org/officeDocument/2006/relationships/image" Target="../media/image3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jpg"/><Relationship Id="rId4" Type="http://schemas.openxmlformats.org/officeDocument/2006/relationships/image" Target="../media/image46.png"/><Relationship Id="rId5" Type="http://schemas.openxmlformats.org/officeDocument/2006/relationships/image" Target="../media/image47.jpg"/><Relationship Id="rId6" Type="http://schemas.openxmlformats.org/officeDocument/2006/relationships/image" Target="../media/image48.png"/><Relationship Id="rId7" Type="http://schemas.openxmlformats.org/officeDocument/2006/relationships/image" Target="../media/image49.jpg"/><Relationship Id="rId8" Type="http://schemas.openxmlformats.org/officeDocument/2006/relationships/image" Target="../media/image5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jp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0" Type="http://schemas.openxmlformats.org/officeDocument/2006/relationships/image" Target="../media/image66.png"/><Relationship Id="rId11" Type="http://schemas.openxmlformats.org/officeDocument/2006/relationships/image" Target="../media/image6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179320" cy="6858000"/>
          </a:xfrm>
          <a:custGeom>
            <a:avLst/>
            <a:gdLst/>
            <a:ahLst/>
            <a:cxnLst/>
            <a:rect l="l" t="t" r="r" b="b"/>
            <a:pathLst>
              <a:path w="2179320" h="6858000">
                <a:moveTo>
                  <a:pt x="0" y="6858000"/>
                </a:moveTo>
                <a:lnTo>
                  <a:pt x="2179320" y="6858000"/>
                </a:lnTo>
                <a:lnTo>
                  <a:pt x="217932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09615" y="2852927"/>
            <a:ext cx="3904488" cy="1999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88920" y="5580888"/>
            <a:ext cx="448056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21685" y="5613387"/>
            <a:ext cx="327660" cy="248920"/>
          </a:xfrm>
          <a:custGeom>
            <a:avLst/>
            <a:gdLst/>
            <a:ahLst/>
            <a:cxnLst/>
            <a:rect l="l" t="t" r="r" b="b"/>
            <a:pathLst>
              <a:path w="327660" h="248920">
                <a:moveTo>
                  <a:pt x="327022" y="100545"/>
                </a:moveTo>
                <a:lnTo>
                  <a:pt x="254507" y="100545"/>
                </a:lnTo>
                <a:lnTo>
                  <a:pt x="258318" y="101460"/>
                </a:lnTo>
                <a:lnTo>
                  <a:pt x="260603" y="103301"/>
                </a:lnTo>
                <a:lnTo>
                  <a:pt x="263016" y="105155"/>
                </a:lnTo>
                <a:lnTo>
                  <a:pt x="264136" y="107568"/>
                </a:lnTo>
                <a:lnTo>
                  <a:pt x="264032" y="112915"/>
                </a:lnTo>
                <a:lnTo>
                  <a:pt x="263270" y="114947"/>
                </a:lnTo>
                <a:lnTo>
                  <a:pt x="262763" y="115963"/>
                </a:lnTo>
                <a:lnTo>
                  <a:pt x="261874" y="116992"/>
                </a:lnTo>
                <a:lnTo>
                  <a:pt x="261112" y="118021"/>
                </a:lnTo>
                <a:lnTo>
                  <a:pt x="237108" y="126720"/>
                </a:lnTo>
                <a:lnTo>
                  <a:pt x="228558" y="128868"/>
                </a:lnTo>
                <a:lnTo>
                  <a:pt x="184276" y="149847"/>
                </a:lnTo>
                <a:lnTo>
                  <a:pt x="169163" y="175869"/>
                </a:lnTo>
                <a:lnTo>
                  <a:pt x="167512" y="181394"/>
                </a:lnTo>
                <a:lnTo>
                  <a:pt x="166624" y="187121"/>
                </a:lnTo>
                <a:lnTo>
                  <a:pt x="166624" y="193078"/>
                </a:lnTo>
                <a:lnTo>
                  <a:pt x="181435" y="234103"/>
                </a:lnTo>
                <a:lnTo>
                  <a:pt x="222631" y="248780"/>
                </a:lnTo>
                <a:lnTo>
                  <a:pt x="228437" y="248599"/>
                </a:lnTo>
                <a:lnTo>
                  <a:pt x="234600" y="248057"/>
                </a:lnTo>
                <a:lnTo>
                  <a:pt x="241097" y="247156"/>
                </a:lnTo>
                <a:lnTo>
                  <a:pt x="247903" y="245897"/>
                </a:lnTo>
                <a:lnTo>
                  <a:pt x="250852" y="232564"/>
                </a:lnTo>
                <a:lnTo>
                  <a:pt x="253587" y="220473"/>
                </a:lnTo>
                <a:lnTo>
                  <a:pt x="257457" y="203733"/>
                </a:lnTo>
                <a:lnTo>
                  <a:pt x="234822" y="203733"/>
                </a:lnTo>
                <a:lnTo>
                  <a:pt x="231394" y="202691"/>
                </a:lnTo>
                <a:lnTo>
                  <a:pt x="227583" y="198513"/>
                </a:lnTo>
                <a:lnTo>
                  <a:pt x="226694" y="195986"/>
                </a:lnTo>
                <a:lnTo>
                  <a:pt x="226694" y="190995"/>
                </a:lnTo>
                <a:lnTo>
                  <a:pt x="226949" y="189204"/>
                </a:lnTo>
                <a:lnTo>
                  <a:pt x="227711" y="187642"/>
                </a:lnTo>
                <a:lnTo>
                  <a:pt x="228345" y="186093"/>
                </a:lnTo>
                <a:lnTo>
                  <a:pt x="238251" y="178384"/>
                </a:lnTo>
                <a:lnTo>
                  <a:pt x="240919" y="177190"/>
                </a:lnTo>
                <a:lnTo>
                  <a:pt x="244728" y="175653"/>
                </a:lnTo>
                <a:lnTo>
                  <a:pt x="255143" y="171881"/>
                </a:lnTo>
                <a:lnTo>
                  <a:pt x="258571" y="170510"/>
                </a:lnTo>
                <a:lnTo>
                  <a:pt x="262381" y="168757"/>
                </a:lnTo>
                <a:lnTo>
                  <a:pt x="263906" y="167309"/>
                </a:lnTo>
                <a:lnTo>
                  <a:pt x="265049" y="165265"/>
                </a:lnTo>
                <a:lnTo>
                  <a:pt x="324452" y="165265"/>
                </a:lnTo>
                <a:lnTo>
                  <a:pt x="326785" y="124345"/>
                </a:lnTo>
                <a:lnTo>
                  <a:pt x="327213" y="114947"/>
                </a:lnTo>
                <a:lnTo>
                  <a:pt x="327309" y="111836"/>
                </a:lnTo>
                <a:lnTo>
                  <a:pt x="327406" y="107568"/>
                </a:lnTo>
                <a:lnTo>
                  <a:pt x="327022" y="100545"/>
                </a:lnTo>
                <a:close/>
              </a:path>
              <a:path w="327660" h="248920">
                <a:moveTo>
                  <a:pt x="324452" y="165265"/>
                </a:moveTo>
                <a:lnTo>
                  <a:pt x="265049" y="165265"/>
                </a:lnTo>
                <a:lnTo>
                  <a:pt x="263753" y="193078"/>
                </a:lnTo>
                <a:lnTo>
                  <a:pt x="262731" y="212905"/>
                </a:lnTo>
                <a:lnTo>
                  <a:pt x="261655" y="230648"/>
                </a:lnTo>
                <a:lnTo>
                  <a:pt x="260603" y="244335"/>
                </a:lnTo>
                <a:lnTo>
                  <a:pt x="284714" y="244013"/>
                </a:lnTo>
                <a:lnTo>
                  <a:pt x="321825" y="243992"/>
                </a:lnTo>
                <a:lnTo>
                  <a:pt x="322460" y="216598"/>
                </a:lnTo>
                <a:lnTo>
                  <a:pt x="323283" y="190995"/>
                </a:lnTo>
                <a:lnTo>
                  <a:pt x="324175" y="170108"/>
                </a:lnTo>
                <a:lnTo>
                  <a:pt x="324452" y="165265"/>
                </a:lnTo>
                <a:close/>
              </a:path>
              <a:path w="327660" h="248920">
                <a:moveTo>
                  <a:pt x="321825" y="243992"/>
                </a:moveTo>
                <a:lnTo>
                  <a:pt x="291591" y="243992"/>
                </a:lnTo>
                <a:lnTo>
                  <a:pt x="298493" y="244013"/>
                </a:lnTo>
                <a:lnTo>
                  <a:pt x="321818" y="244335"/>
                </a:lnTo>
                <a:lnTo>
                  <a:pt x="321825" y="243992"/>
                </a:lnTo>
                <a:close/>
              </a:path>
              <a:path w="327660" h="248920">
                <a:moveTo>
                  <a:pt x="258318" y="200012"/>
                </a:moveTo>
                <a:lnTo>
                  <a:pt x="251968" y="201726"/>
                </a:lnTo>
                <a:lnTo>
                  <a:pt x="247650" y="202780"/>
                </a:lnTo>
                <a:lnTo>
                  <a:pt x="243458" y="203542"/>
                </a:lnTo>
                <a:lnTo>
                  <a:pt x="241553" y="203733"/>
                </a:lnTo>
                <a:lnTo>
                  <a:pt x="257457" y="203733"/>
                </a:lnTo>
                <a:lnTo>
                  <a:pt x="258318" y="200012"/>
                </a:lnTo>
                <a:close/>
              </a:path>
              <a:path w="327660" h="248920">
                <a:moveTo>
                  <a:pt x="264794" y="55143"/>
                </a:moveTo>
                <a:lnTo>
                  <a:pt x="213234" y="61696"/>
                </a:lnTo>
                <a:lnTo>
                  <a:pt x="190119" y="89788"/>
                </a:lnTo>
                <a:lnTo>
                  <a:pt x="186689" y="117386"/>
                </a:lnTo>
                <a:lnTo>
                  <a:pt x="205241" y="110018"/>
                </a:lnTo>
                <a:lnTo>
                  <a:pt x="221853" y="104755"/>
                </a:lnTo>
                <a:lnTo>
                  <a:pt x="236535" y="101598"/>
                </a:lnTo>
                <a:lnTo>
                  <a:pt x="249300" y="100545"/>
                </a:lnTo>
                <a:lnTo>
                  <a:pt x="327022" y="100545"/>
                </a:lnTo>
                <a:lnTo>
                  <a:pt x="326880" y="97945"/>
                </a:lnTo>
                <a:lnTo>
                  <a:pt x="302894" y="62798"/>
                </a:lnTo>
                <a:lnTo>
                  <a:pt x="273034" y="55445"/>
                </a:lnTo>
                <a:lnTo>
                  <a:pt x="264794" y="55143"/>
                </a:lnTo>
                <a:close/>
              </a:path>
              <a:path w="327660" h="248920">
                <a:moveTo>
                  <a:pt x="10921" y="12"/>
                </a:moveTo>
                <a:lnTo>
                  <a:pt x="10171" y="57257"/>
                </a:lnTo>
                <a:lnTo>
                  <a:pt x="8687" y="103043"/>
                </a:lnTo>
                <a:lnTo>
                  <a:pt x="6488" y="150021"/>
                </a:lnTo>
                <a:lnTo>
                  <a:pt x="3651" y="195576"/>
                </a:lnTo>
                <a:lnTo>
                  <a:pt x="1650" y="222999"/>
                </a:lnTo>
                <a:lnTo>
                  <a:pt x="634" y="237223"/>
                </a:lnTo>
                <a:lnTo>
                  <a:pt x="0" y="244335"/>
                </a:lnTo>
                <a:lnTo>
                  <a:pt x="155213" y="243992"/>
                </a:lnTo>
                <a:lnTo>
                  <a:pt x="156049" y="229447"/>
                </a:lnTo>
                <a:lnTo>
                  <a:pt x="157712" y="199667"/>
                </a:lnTo>
                <a:lnTo>
                  <a:pt x="158431" y="185991"/>
                </a:lnTo>
                <a:lnTo>
                  <a:pt x="99568" y="185991"/>
                </a:lnTo>
                <a:lnTo>
                  <a:pt x="71119" y="185597"/>
                </a:lnTo>
                <a:lnTo>
                  <a:pt x="71246" y="178790"/>
                </a:lnTo>
                <a:lnTo>
                  <a:pt x="71500" y="171996"/>
                </a:lnTo>
                <a:lnTo>
                  <a:pt x="71627" y="165201"/>
                </a:lnTo>
                <a:lnTo>
                  <a:pt x="72677" y="140627"/>
                </a:lnTo>
                <a:lnTo>
                  <a:pt x="74824" y="91478"/>
                </a:lnTo>
                <a:lnTo>
                  <a:pt x="75945" y="66903"/>
                </a:lnTo>
                <a:lnTo>
                  <a:pt x="79356" y="355"/>
                </a:lnTo>
                <a:lnTo>
                  <a:pt x="47751" y="355"/>
                </a:lnTo>
                <a:lnTo>
                  <a:pt x="38790" y="333"/>
                </a:lnTo>
                <a:lnTo>
                  <a:pt x="10921" y="12"/>
                </a:lnTo>
                <a:close/>
              </a:path>
              <a:path w="327660" h="248920">
                <a:moveTo>
                  <a:pt x="155213" y="243992"/>
                </a:moveTo>
                <a:lnTo>
                  <a:pt x="82041" y="243992"/>
                </a:lnTo>
                <a:lnTo>
                  <a:pt x="155194" y="244335"/>
                </a:lnTo>
                <a:lnTo>
                  <a:pt x="155213" y="243992"/>
                </a:lnTo>
                <a:close/>
              </a:path>
              <a:path w="327660" h="248920">
                <a:moveTo>
                  <a:pt x="158495" y="184772"/>
                </a:moveTo>
                <a:lnTo>
                  <a:pt x="146877" y="185305"/>
                </a:lnTo>
                <a:lnTo>
                  <a:pt x="133175" y="185686"/>
                </a:lnTo>
                <a:lnTo>
                  <a:pt x="117401" y="185915"/>
                </a:lnTo>
                <a:lnTo>
                  <a:pt x="99568" y="185991"/>
                </a:lnTo>
                <a:lnTo>
                  <a:pt x="158431" y="185991"/>
                </a:lnTo>
                <a:lnTo>
                  <a:pt x="158495" y="184772"/>
                </a:lnTo>
                <a:close/>
              </a:path>
              <a:path w="327660" h="248920">
                <a:moveTo>
                  <a:pt x="79375" y="0"/>
                </a:moveTo>
                <a:lnTo>
                  <a:pt x="54452" y="334"/>
                </a:lnTo>
                <a:lnTo>
                  <a:pt x="47751" y="355"/>
                </a:lnTo>
                <a:lnTo>
                  <a:pt x="79356" y="355"/>
                </a:lnTo>
                <a:lnTo>
                  <a:pt x="79375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82214" y="5662434"/>
            <a:ext cx="172973" cy="2058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21685" y="5613387"/>
            <a:ext cx="158750" cy="244475"/>
          </a:xfrm>
          <a:custGeom>
            <a:avLst/>
            <a:gdLst/>
            <a:ahLst/>
            <a:cxnLst/>
            <a:rect l="l" t="t" r="r" b="b"/>
            <a:pathLst>
              <a:path w="158750" h="244475">
                <a:moveTo>
                  <a:pt x="79375" y="0"/>
                </a:moveTo>
                <a:lnTo>
                  <a:pt x="78517" y="16725"/>
                </a:lnTo>
                <a:lnTo>
                  <a:pt x="77660" y="33451"/>
                </a:lnTo>
                <a:lnTo>
                  <a:pt x="76803" y="50177"/>
                </a:lnTo>
                <a:lnTo>
                  <a:pt x="75945" y="66903"/>
                </a:lnTo>
                <a:lnTo>
                  <a:pt x="73739" y="116052"/>
                </a:lnTo>
                <a:lnTo>
                  <a:pt x="71627" y="165201"/>
                </a:lnTo>
                <a:lnTo>
                  <a:pt x="71500" y="171996"/>
                </a:lnTo>
                <a:lnTo>
                  <a:pt x="71246" y="178790"/>
                </a:lnTo>
                <a:lnTo>
                  <a:pt x="99568" y="185991"/>
                </a:lnTo>
                <a:lnTo>
                  <a:pt x="117401" y="185915"/>
                </a:lnTo>
                <a:lnTo>
                  <a:pt x="133175" y="185686"/>
                </a:lnTo>
                <a:lnTo>
                  <a:pt x="146877" y="185305"/>
                </a:lnTo>
                <a:lnTo>
                  <a:pt x="158495" y="184772"/>
                </a:lnTo>
                <a:lnTo>
                  <a:pt x="157712" y="199667"/>
                </a:lnTo>
                <a:lnTo>
                  <a:pt x="156892" y="214558"/>
                </a:lnTo>
                <a:lnTo>
                  <a:pt x="156049" y="229447"/>
                </a:lnTo>
                <a:lnTo>
                  <a:pt x="155194" y="244335"/>
                </a:lnTo>
                <a:lnTo>
                  <a:pt x="135709" y="244185"/>
                </a:lnTo>
                <a:lnTo>
                  <a:pt x="117046" y="244078"/>
                </a:lnTo>
                <a:lnTo>
                  <a:pt x="99169" y="244013"/>
                </a:lnTo>
                <a:lnTo>
                  <a:pt x="82041" y="243992"/>
                </a:lnTo>
                <a:lnTo>
                  <a:pt x="61561" y="244078"/>
                </a:lnTo>
                <a:lnTo>
                  <a:pt x="41068" y="244163"/>
                </a:lnTo>
                <a:lnTo>
                  <a:pt x="20552" y="244249"/>
                </a:lnTo>
                <a:lnTo>
                  <a:pt x="0" y="244335"/>
                </a:lnTo>
                <a:lnTo>
                  <a:pt x="634" y="237223"/>
                </a:lnTo>
                <a:lnTo>
                  <a:pt x="1143" y="230111"/>
                </a:lnTo>
                <a:lnTo>
                  <a:pt x="1650" y="222999"/>
                </a:lnTo>
                <a:lnTo>
                  <a:pt x="2722" y="208599"/>
                </a:lnTo>
                <a:lnTo>
                  <a:pt x="3651" y="195576"/>
                </a:lnTo>
                <a:lnTo>
                  <a:pt x="6488" y="150021"/>
                </a:lnTo>
                <a:lnTo>
                  <a:pt x="8687" y="103043"/>
                </a:lnTo>
                <a:lnTo>
                  <a:pt x="10171" y="57257"/>
                </a:lnTo>
                <a:lnTo>
                  <a:pt x="10846" y="17409"/>
                </a:lnTo>
                <a:lnTo>
                  <a:pt x="10921" y="12"/>
                </a:lnTo>
                <a:lnTo>
                  <a:pt x="20427" y="162"/>
                </a:lnTo>
                <a:lnTo>
                  <a:pt x="29717" y="269"/>
                </a:lnTo>
                <a:lnTo>
                  <a:pt x="38818" y="334"/>
                </a:lnTo>
                <a:lnTo>
                  <a:pt x="47751" y="355"/>
                </a:lnTo>
                <a:lnTo>
                  <a:pt x="54514" y="333"/>
                </a:lnTo>
                <a:lnTo>
                  <a:pt x="62039" y="268"/>
                </a:lnTo>
                <a:lnTo>
                  <a:pt x="70326" y="157"/>
                </a:lnTo>
                <a:lnTo>
                  <a:pt x="7937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00400" y="5580888"/>
            <a:ext cx="1389888" cy="4450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29229" y="5607291"/>
            <a:ext cx="1280159" cy="3379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50664" y="5574791"/>
            <a:ext cx="4748784" cy="4145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78350" y="5602681"/>
            <a:ext cx="4640453" cy="3056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770376" y="6007608"/>
            <a:ext cx="4535424" cy="4632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799585" y="6035827"/>
            <a:ext cx="4423664" cy="3519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2776" y="5257800"/>
            <a:ext cx="1978152" cy="14752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62583" y="789431"/>
            <a:ext cx="5102352" cy="6766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62072" y="783336"/>
            <a:ext cx="3474720" cy="7833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873252" y="787908"/>
            <a:ext cx="5057140" cy="631190"/>
          </a:xfrm>
          <a:prstGeom prst="rect"/>
          <a:solidFill>
            <a:srgbClr val="000000"/>
          </a:solidFill>
          <a:ln w="39624">
            <a:solidFill>
              <a:srgbClr val="F1F1F1"/>
            </a:solidFill>
          </a:ln>
        </p:spPr>
        <p:txBody>
          <a:bodyPr wrap="square" lIns="0" tIns="63500" rIns="0" bIns="0" rtlCol="0" vert="horz">
            <a:spAutoFit/>
          </a:bodyPr>
          <a:lstStyle/>
          <a:p>
            <a:pPr marL="2202815">
              <a:lnSpc>
                <a:spcPct val="100000"/>
              </a:lnSpc>
              <a:spcBef>
                <a:spcPts val="500"/>
              </a:spcBef>
            </a:pPr>
            <a:r>
              <a:rPr dirty="0" sz="2900" spc="-215"/>
              <a:t>Guía </a:t>
            </a:r>
            <a:r>
              <a:rPr dirty="0" sz="2900" spc="-185"/>
              <a:t>para</a:t>
            </a:r>
            <a:r>
              <a:rPr dirty="0" sz="2900" spc="-65"/>
              <a:t> </a:t>
            </a:r>
            <a:r>
              <a:rPr dirty="0" sz="2900" spc="-170"/>
              <a:t>familias</a:t>
            </a:r>
            <a:endParaRPr sz="2900"/>
          </a:p>
        </p:txBody>
      </p:sp>
      <p:sp>
        <p:nvSpPr>
          <p:cNvPr id="18" name="object 18"/>
          <p:cNvSpPr txBox="1"/>
          <p:nvPr/>
        </p:nvSpPr>
        <p:spPr>
          <a:xfrm>
            <a:off x="9293732" y="6513677"/>
            <a:ext cx="3409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20">
                <a:latin typeface="Arial"/>
                <a:cs typeface="Arial"/>
              </a:rPr>
              <a:t>V </a:t>
            </a:r>
            <a:r>
              <a:rPr dirty="0" sz="1200" spc="-55">
                <a:latin typeface="Arial"/>
                <a:cs typeface="Arial"/>
              </a:rPr>
              <a:t>1.4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3" y="173735"/>
            <a:ext cx="615950" cy="6684645"/>
          </a:xfrm>
          <a:custGeom>
            <a:avLst/>
            <a:gdLst/>
            <a:ahLst/>
            <a:cxnLst/>
            <a:rect l="l" t="t" r="r" b="b"/>
            <a:pathLst>
              <a:path w="615950" h="6684645">
                <a:moveTo>
                  <a:pt x="0" y="6684264"/>
                </a:moveTo>
                <a:lnTo>
                  <a:pt x="615696" y="6684264"/>
                </a:lnTo>
                <a:lnTo>
                  <a:pt x="615696" y="0"/>
                </a:lnTo>
                <a:lnTo>
                  <a:pt x="0" y="0"/>
                </a:lnTo>
                <a:lnTo>
                  <a:pt x="0" y="6684264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7719" y="173736"/>
            <a:ext cx="8193405" cy="585470"/>
          </a:xfrm>
          <a:custGeom>
            <a:avLst/>
            <a:gdLst/>
            <a:ahLst/>
            <a:cxnLst/>
            <a:rect l="l" t="t" r="r" b="b"/>
            <a:pathLst>
              <a:path w="8193405" h="585470">
                <a:moveTo>
                  <a:pt x="0" y="585216"/>
                </a:moveTo>
                <a:lnTo>
                  <a:pt x="8193024" y="585216"/>
                </a:lnTo>
                <a:lnTo>
                  <a:pt x="819302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85545" y="210388"/>
            <a:ext cx="5763895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9"/>
              <a:t>¿ </a:t>
            </a:r>
            <a:r>
              <a:rPr dirty="0" spc="-290"/>
              <a:t>Cómo </a:t>
            </a:r>
            <a:r>
              <a:rPr dirty="0" spc="-195"/>
              <a:t>consultar </a:t>
            </a:r>
            <a:r>
              <a:rPr dirty="0" spc="-235"/>
              <a:t>las </a:t>
            </a:r>
            <a:r>
              <a:rPr dirty="0" spc="-200"/>
              <a:t>notas </a:t>
            </a:r>
            <a:r>
              <a:rPr dirty="0" spc="-175"/>
              <a:t>de </a:t>
            </a:r>
            <a:r>
              <a:rPr dirty="0" spc="-155"/>
              <a:t>mi </a:t>
            </a:r>
            <a:r>
              <a:rPr dirty="0" spc="-140"/>
              <a:t>hijo</a:t>
            </a:r>
            <a:r>
              <a:rPr dirty="0" spc="-85"/>
              <a:t> </a:t>
            </a:r>
            <a:r>
              <a:rPr dirty="0" spc="-409"/>
              <a:t>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2859" y="962405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2274" y="5458624"/>
            <a:ext cx="3011805" cy="975360"/>
          </a:xfrm>
          <a:custGeom>
            <a:avLst/>
            <a:gdLst/>
            <a:ahLst/>
            <a:cxnLst/>
            <a:rect l="l" t="t" r="r" b="b"/>
            <a:pathLst>
              <a:path w="3011804" h="975360">
                <a:moveTo>
                  <a:pt x="0" y="975360"/>
                </a:moveTo>
                <a:lnTo>
                  <a:pt x="3011551" y="975360"/>
                </a:lnTo>
                <a:lnTo>
                  <a:pt x="3011551" y="0"/>
                </a:lnTo>
                <a:lnTo>
                  <a:pt x="0" y="0"/>
                </a:lnTo>
                <a:lnTo>
                  <a:pt x="0" y="975360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22274" y="5458586"/>
            <a:ext cx="3011805" cy="975994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30"/>
              </a:lnSpc>
            </a:pPr>
            <a:r>
              <a:rPr dirty="0" sz="1600" spc="-130">
                <a:latin typeface="Arial"/>
                <a:cs typeface="Arial"/>
              </a:rPr>
              <a:t>Para </a:t>
            </a:r>
            <a:r>
              <a:rPr dirty="0" sz="1600" spc="-60">
                <a:latin typeface="Arial"/>
                <a:cs typeface="Arial"/>
              </a:rPr>
              <a:t>consultar </a:t>
            </a:r>
            <a:r>
              <a:rPr dirty="0" sz="1600" spc="-100">
                <a:latin typeface="Arial"/>
                <a:cs typeface="Arial"/>
              </a:rPr>
              <a:t>las </a:t>
            </a:r>
            <a:r>
              <a:rPr dirty="0" sz="1600" spc="-70">
                <a:latin typeface="Arial"/>
                <a:cs typeface="Arial"/>
              </a:rPr>
              <a:t>notas de</a:t>
            </a:r>
            <a:r>
              <a:rPr dirty="0" sz="1600" spc="-100">
                <a:latin typeface="Arial"/>
                <a:cs typeface="Arial"/>
              </a:rPr>
              <a:t> </a:t>
            </a:r>
            <a:r>
              <a:rPr dirty="0" sz="1600" spc="-55">
                <a:latin typeface="Arial"/>
                <a:cs typeface="Arial"/>
              </a:rPr>
              <a:t>otras</a:t>
            </a:r>
            <a:endParaRPr sz="1600">
              <a:latin typeface="Arial"/>
              <a:cs typeface="Arial"/>
            </a:endParaRPr>
          </a:p>
          <a:p>
            <a:pPr marL="89535" marR="165735">
              <a:lnSpc>
                <a:spcPct val="100000"/>
              </a:lnSpc>
            </a:pPr>
            <a:r>
              <a:rPr dirty="0" sz="1600" spc="-85">
                <a:latin typeface="Arial"/>
                <a:cs typeface="Arial"/>
              </a:rPr>
              <a:t>evaluaciones, </a:t>
            </a:r>
            <a:r>
              <a:rPr dirty="0" sz="1600" spc="-65">
                <a:latin typeface="Arial"/>
                <a:cs typeface="Arial"/>
              </a:rPr>
              <a:t>pulsar </a:t>
            </a:r>
            <a:r>
              <a:rPr dirty="0" sz="1600" spc="-80">
                <a:latin typeface="Arial"/>
                <a:cs typeface="Arial"/>
              </a:rPr>
              <a:t>sobre </a:t>
            </a:r>
            <a:r>
              <a:rPr dirty="0" sz="1600" spc="-45">
                <a:latin typeface="Arial"/>
                <a:cs typeface="Arial"/>
              </a:rPr>
              <a:t>el  </a:t>
            </a:r>
            <a:r>
              <a:rPr dirty="0" sz="1600" spc="-85">
                <a:latin typeface="Arial"/>
                <a:cs typeface="Arial"/>
              </a:rPr>
              <a:t>desplegable </a:t>
            </a:r>
            <a:r>
              <a:rPr dirty="0" sz="1600" spc="-95">
                <a:latin typeface="Arial"/>
                <a:cs typeface="Arial"/>
              </a:rPr>
              <a:t>“</a:t>
            </a:r>
            <a:r>
              <a:rPr dirty="0" sz="1600" spc="-95" b="1">
                <a:latin typeface="Arial"/>
                <a:cs typeface="Arial"/>
              </a:rPr>
              <a:t>Evaluación</a:t>
            </a:r>
            <a:r>
              <a:rPr dirty="0" sz="1600" spc="-95">
                <a:latin typeface="Arial"/>
                <a:cs typeface="Arial"/>
              </a:rPr>
              <a:t>” </a:t>
            </a:r>
            <a:r>
              <a:rPr dirty="0" sz="1600" spc="-75">
                <a:latin typeface="Arial"/>
                <a:cs typeface="Arial"/>
              </a:rPr>
              <a:t>y </a:t>
            </a:r>
            <a:r>
              <a:rPr dirty="0" sz="1600" spc="-50">
                <a:latin typeface="Arial"/>
                <a:cs typeface="Arial"/>
              </a:rPr>
              <a:t>elegir  </a:t>
            </a:r>
            <a:r>
              <a:rPr dirty="0" sz="1600" spc="-60">
                <a:latin typeface="Arial"/>
                <a:cs typeface="Arial"/>
              </a:rPr>
              <a:t>la</a:t>
            </a:r>
            <a:r>
              <a:rPr dirty="0" sz="1600" spc="-95">
                <a:latin typeface="Arial"/>
                <a:cs typeface="Arial"/>
              </a:rPr>
              <a:t> deseada.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4512" y="5452059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16568" y="185928"/>
            <a:ext cx="579120" cy="579120"/>
          </a:xfrm>
          <a:custGeom>
            <a:avLst/>
            <a:gdLst/>
            <a:ahLst/>
            <a:cxnLst/>
            <a:rect l="l" t="t" r="r" b="b"/>
            <a:pathLst>
              <a:path w="579120" h="579120">
                <a:moveTo>
                  <a:pt x="289559" y="0"/>
                </a:moveTo>
                <a:lnTo>
                  <a:pt x="242598" y="3790"/>
                </a:lnTo>
                <a:lnTo>
                  <a:pt x="198046" y="14764"/>
                </a:lnTo>
                <a:lnTo>
                  <a:pt x="156502" y="32325"/>
                </a:lnTo>
                <a:lnTo>
                  <a:pt x="118561" y="55875"/>
                </a:lnTo>
                <a:lnTo>
                  <a:pt x="84820" y="84820"/>
                </a:lnTo>
                <a:lnTo>
                  <a:pt x="55875" y="118561"/>
                </a:lnTo>
                <a:lnTo>
                  <a:pt x="32325" y="156502"/>
                </a:lnTo>
                <a:lnTo>
                  <a:pt x="14764" y="198046"/>
                </a:lnTo>
                <a:lnTo>
                  <a:pt x="3790" y="242598"/>
                </a:lnTo>
                <a:lnTo>
                  <a:pt x="0" y="289560"/>
                </a:lnTo>
                <a:lnTo>
                  <a:pt x="3790" y="336521"/>
                </a:lnTo>
                <a:lnTo>
                  <a:pt x="14764" y="381073"/>
                </a:lnTo>
                <a:lnTo>
                  <a:pt x="32325" y="422617"/>
                </a:lnTo>
                <a:lnTo>
                  <a:pt x="55875" y="460558"/>
                </a:lnTo>
                <a:lnTo>
                  <a:pt x="84820" y="494299"/>
                </a:lnTo>
                <a:lnTo>
                  <a:pt x="118561" y="523244"/>
                </a:lnTo>
                <a:lnTo>
                  <a:pt x="156502" y="546794"/>
                </a:lnTo>
                <a:lnTo>
                  <a:pt x="198046" y="564355"/>
                </a:lnTo>
                <a:lnTo>
                  <a:pt x="242598" y="575329"/>
                </a:lnTo>
                <a:lnTo>
                  <a:pt x="289559" y="579120"/>
                </a:lnTo>
                <a:lnTo>
                  <a:pt x="336521" y="575329"/>
                </a:lnTo>
                <a:lnTo>
                  <a:pt x="381073" y="564355"/>
                </a:lnTo>
                <a:lnTo>
                  <a:pt x="422617" y="546794"/>
                </a:lnTo>
                <a:lnTo>
                  <a:pt x="460558" y="523244"/>
                </a:lnTo>
                <a:lnTo>
                  <a:pt x="494299" y="494299"/>
                </a:lnTo>
                <a:lnTo>
                  <a:pt x="523244" y="460558"/>
                </a:lnTo>
                <a:lnTo>
                  <a:pt x="546794" y="422617"/>
                </a:lnTo>
                <a:lnTo>
                  <a:pt x="564355" y="381073"/>
                </a:lnTo>
                <a:lnTo>
                  <a:pt x="575329" y="336521"/>
                </a:lnTo>
                <a:lnTo>
                  <a:pt x="579120" y="289560"/>
                </a:lnTo>
                <a:lnTo>
                  <a:pt x="575329" y="242598"/>
                </a:lnTo>
                <a:lnTo>
                  <a:pt x="564355" y="198046"/>
                </a:lnTo>
                <a:lnTo>
                  <a:pt x="546794" y="156502"/>
                </a:lnTo>
                <a:lnTo>
                  <a:pt x="523244" y="118561"/>
                </a:lnTo>
                <a:lnTo>
                  <a:pt x="494299" y="84820"/>
                </a:lnTo>
                <a:lnTo>
                  <a:pt x="460558" y="55875"/>
                </a:lnTo>
                <a:lnTo>
                  <a:pt x="422617" y="32325"/>
                </a:lnTo>
                <a:lnTo>
                  <a:pt x="381073" y="14764"/>
                </a:lnTo>
                <a:lnTo>
                  <a:pt x="336521" y="3790"/>
                </a:lnTo>
                <a:lnTo>
                  <a:pt x="28955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339198" y="323214"/>
            <a:ext cx="139065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b="1"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72108" y="937386"/>
            <a:ext cx="7980680" cy="858519"/>
          </a:xfrm>
          <a:custGeom>
            <a:avLst/>
            <a:gdLst/>
            <a:ahLst/>
            <a:cxnLst/>
            <a:rect l="l" t="t" r="r" b="b"/>
            <a:pathLst>
              <a:path w="7980680" h="858519">
                <a:moveTo>
                  <a:pt x="0" y="858519"/>
                </a:moveTo>
                <a:lnTo>
                  <a:pt x="7980299" y="858519"/>
                </a:lnTo>
                <a:lnTo>
                  <a:pt x="7980299" y="0"/>
                </a:lnTo>
                <a:lnTo>
                  <a:pt x="0" y="0"/>
                </a:lnTo>
                <a:lnTo>
                  <a:pt x="0" y="858519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72108" y="937386"/>
            <a:ext cx="7980680" cy="858519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10"/>
              </a:lnSpc>
            </a:pPr>
            <a:r>
              <a:rPr dirty="0" sz="1600" spc="-130">
                <a:latin typeface="Arial"/>
                <a:cs typeface="Arial"/>
              </a:rPr>
              <a:t>Para </a:t>
            </a:r>
            <a:r>
              <a:rPr dirty="0" sz="1600" spc="-60">
                <a:latin typeface="Arial"/>
                <a:cs typeface="Arial"/>
              </a:rPr>
              <a:t>consultar </a:t>
            </a:r>
            <a:r>
              <a:rPr dirty="0" sz="1600" spc="-135">
                <a:latin typeface="Arial"/>
                <a:cs typeface="Arial"/>
              </a:rPr>
              <a:t>sus </a:t>
            </a:r>
            <a:r>
              <a:rPr dirty="0" sz="1600" spc="-65">
                <a:latin typeface="Arial"/>
                <a:cs typeface="Arial"/>
              </a:rPr>
              <a:t>notas, pulsar </a:t>
            </a: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60">
                <a:latin typeface="Arial"/>
                <a:cs typeface="Arial"/>
              </a:rPr>
              <a:t>menú </a:t>
            </a:r>
            <a:r>
              <a:rPr dirty="0" sz="1600" spc="-45">
                <a:latin typeface="Arial"/>
                <a:cs typeface="Arial"/>
              </a:rPr>
              <a:t>lateral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55">
                <a:latin typeface="Arial"/>
                <a:cs typeface="Arial"/>
              </a:rPr>
              <a:t>opción </a:t>
            </a:r>
            <a:r>
              <a:rPr dirty="0" sz="1600" spc="-95">
                <a:latin typeface="Arial"/>
                <a:cs typeface="Arial"/>
              </a:rPr>
              <a:t>“</a:t>
            </a:r>
            <a:r>
              <a:rPr dirty="0" sz="1600" spc="-95" b="1">
                <a:latin typeface="Arial"/>
                <a:cs typeface="Arial"/>
              </a:rPr>
              <a:t>Seguimiento </a:t>
            </a:r>
            <a:r>
              <a:rPr dirty="0" sz="1600" spc="-80" b="1">
                <a:latin typeface="Arial"/>
                <a:cs typeface="Arial"/>
              </a:rPr>
              <a:t>del </a:t>
            </a:r>
            <a:r>
              <a:rPr dirty="0" sz="1600" spc="-105" b="1">
                <a:latin typeface="Arial"/>
                <a:cs typeface="Arial"/>
              </a:rPr>
              <a:t>curso</a:t>
            </a:r>
            <a:r>
              <a:rPr dirty="0" sz="1600" spc="-105">
                <a:latin typeface="Arial"/>
                <a:cs typeface="Arial"/>
              </a:rPr>
              <a:t>” </a:t>
            </a:r>
            <a:r>
              <a:rPr dirty="0" sz="1600" spc="-75">
                <a:latin typeface="Arial"/>
                <a:cs typeface="Arial"/>
              </a:rPr>
              <a:t>y</a:t>
            </a:r>
            <a:r>
              <a:rPr dirty="0" sz="1600" spc="-270">
                <a:latin typeface="Arial"/>
                <a:cs typeface="Arial"/>
              </a:rPr>
              <a:t> </a:t>
            </a:r>
            <a:r>
              <a:rPr dirty="0" sz="1600" spc="-80">
                <a:latin typeface="Arial"/>
                <a:cs typeface="Arial"/>
              </a:rPr>
              <a:t>cuando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dirty="0" sz="1600" spc="-85">
                <a:latin typeface="Arial"/>
                <a:cs typeface="Arial"/>
              </a:rPr>
              <a:t>éste </a:t>
            </a:r>
            <a:r>
              <a:rPr dirty="0" sz="1600" spc="-135">
                <a:latin typeface="Arial"/>
                <a:cs typeface="Arial"/>
              </a:rPr>
              <a:t>se </a:t>
            </a:r>
            <a:r>
              <a:rPr dirty="0" sz="1600" spc="-75">
                <a:latin typeface="Arial"/>
                <a:cs typeface="Arial"/>
              </a:rPr>
              <a:t>despliegue, </a:t>
            </a:r>
            <a:r>
              <a:rPr dirty="0" sz="1600" spc="-65">
                <a:latin typeface="Arial"/>
                <a:cs typeface="Arial"/>
              </a:rPr>
              <a:t>hacerlo </a:t>
            </a:r>
            <a:r>
              <a:rPr dirty="0" sz="1600" spc="-80">
                <a:latin typeface="Arial"/>
                <a:cs typeface="Arial"/>
              </a:rPr>
              <a:t>sobre </a:t>
            </a:r>
            <a:r>
              <a:rPr dirty="0" sz="1600" spc="-70">
                <a:latin typeface="Arial"/>
                <a:cs typeface="Arial"/>
              </a:rPr>
              <a:t>“</a:t>
            </a:r>
            <a:r>
              <a:rPr dirty="0" sz="1600" spc="-70" b="1">
                <a:latin typeface="Arial"/>
                <a:cs typeface="Arial"/>
              </a:rPr>
              <a:t>Notas </a:t>
            </a:r>
            <a:r>
              <a:rPr dirty="0" sz="1600" spc="-80" b="1">
                <a:latin typeface="Arial"/>
                <a:cs typeface="Arial"/>
              </a:rPr>
              <a:t>del </a:t>
            </a:r>
            <a:r>
              <a:rPr dirty="0" sz="1600" spc="-160" b="1">
                <a:latin typeface="Arial"/>
                <a:cs typeface="Arial"/>
              </a:rPr>
              <a:t>curso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spc="-95" b="1">
                <a:latin typeface="Arial"/>
                <a:cs typeface="Arial"/>
              </a:rPr>
              <a:t>actual”</a:t>
            </a:r>
            <a:r>
              <a:rPr dirty="0" sz="1600" spc="-95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  <a:spcBef>
                <a:spcPts val="1010"/>
              </a:spcBef>
            </a:pPr>
            <a:r>
              <a:rPr dirty="0" sz="1600" spc="-210">
                <a:latin typeface="Arial"/>
                <a:cs typeface="Arial"/>
              </a:rPr>
              <a:t>Se </a:t>
            </a:r>
            <a:r>
              <a:rPr dirty="0" sz="1600" spc="-60">
                <a:latin typeface="Arial"/>
                <a:cs typeface="Arial"/>
              </a:rPr>
              <a:t>mostrarán </a:t>
            </a: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45">
                <a:latin typeface="Arial"/>
                <a:cs typeface="Arial"/>
              </a:rPr>
              <a:t>el escritorio </a:t>
            </a:r>
            <a:r>
              <a:rPr dirty="0" sz="1600" spc="-135">
                <a:latin typeface="Arial"/>
                <a:cs typeface="Arial"/>
              </a:rPr>
              <a:t>sus </a:t>
            </a:r>
            <a:r>
              <a:rPr dirty="0" sz="1600" spc="-75">
                <a:latin typeface="Arial"/>
                <a:cs typeface="Arial"/>
              </a:rPr>
              <a:t>calificaciones en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10">
                <a:latin typeface="Arial"/>
                <a:cs typeface="Arial"/>
              </a:rPr>
              <a:t>1ª</a:t>
            </a:r>
            <a:r>
              <a:rPr dirty="0" sz="1600" spc="-180">
                <a:latin typeface="Arial"/>
                <a:cs typeface="Arial"/>
              </a:rPr>
              <a:t> </a:t>
            </a:r>
            <a:r>
              <a:rPr dirty="0" sz="1600" spc="-95">
                <a:latin typeface="Arial"/>
                <a:cs typeface="Arial"/>
              </a:rPr>
              <a:t>Evaluación.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6280" y="1691639"/>
            <a:ext cx="4727448" cy="2926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02791" y="1978151"/>
            <a:ext cx="4117848" cy="2316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98219" y="1973579"/>
            <a:ext cx="4127500" cy="2326005"/>
          </a:xfrm>
          <a:custGeom>
            <a:avLst/>
            <a:gdLst/>
            <a:ahLst/>
            <a:cxnLst/>
            <a:rect l="l" t="t" r="r" b="b"/>
            <a:pathLst>
              <a:path w="4127500" h="2326004">
                <a:moveTo>
                  <a:pt x="0" y="2325624"/>
                </a:moveTo>
                <a:lnTo>
                  <a:pt x="4126991" y="2325624"/>
                </a:lnTo>
                <a:lnTo>
                  <a:pt x="4126991" y="0"/>
                </a:lnTo>
                <a:lnTo>
                  <a:pt x="0" y="0"/>
                </a:lnTo>
                <a:lnTo>
                  <a:pt x="0" y="2325624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02791" y="2414016"/>
            <a:ext cx="768350" cy="485140"/>
          </a:xfrm>
          <a:custGeom>
            <a:avLst/>
            <a:gdLst/>
            <a:ahLst/>
            <a:cxnLst/>
            <a:rect l="l" t="t" r="r" b="b"/>
            <a:pathLst>
              <a:path w="768350" h="485139">
                <a:moveTo>
                  <a:pt x="687324" y="0"/>
                </a:moveTo>
                <a:lnTo>
                  <a:pt x="80772" y="0"/>
                </a:lnTo>
                <a:lnTo>
                  <a:pt x="49334" y="6351"/>
                </a:lnTo>
                <a:lnTo>
                  <a:pt x="23660" y="23669"/>
                </a:lnTo>
                <a:lnTo>
                  <a:pt x="6348" y="49345"/>
                </a:lnTo>
                <a:lnTo>
                  <a:pt x="0" y="80772"/>
                </a:lnTo>
                <a:lnTo>
                  <a:pt x="0" y="403860"/>
                </a:lnTo>
                <a:lnTo>
                  <a:pt x="6348" y="435286"/>
                </a:lnTo>
                <a:lnTo>
                  <a:pt x="23660" y="460962"/>
                </a:lnTo>
                <a:lnTo>
                  <a:pt x="49334" y="478280"/>
                </a:lnTo>
                <a:lnTo>
                  <a:pt x="80772" y="484632"/>
                </a:lnTo>
                <a:lnTo>
                  <a:pt x="687324" y="484632"/>
                </a:lnTo>
                <a:lnTo>
                  <a:pt x="718750" y="478280"/>
                </a:lnTo>
                <a:lnTo>
                  <a:pt x="744426" y="460962"/>
                </a:lnTo>
                <a:lnTo>
                  <a:pt x="761744" y="435286"/>
                </a:lnTo>
                <a:lnTo>
                  <a:pt x="768096" y="403860"/>
                </a:lnTo>
                <a:lnTo>
                  <a:pt x="768096" y="80772"/>
                </a:lnTo>
                <a:lnTo>
                  <a:pt x="761744" y="49345"/>
                </a:lnTo>
                <a:lnTo>
                  <a:pt x="744426" y="23669"/>
                </a:lnTo>
                <a:lnTo>
                  <a:pt x="718750" y="6351"/>
                </a:lnTo>
                <a:lnTo>
                  <a:pt x="687324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02791" y="2414016"/>
            <a:ext cx="768350" cy="485140"/>
          </a:xfrm>
          <a:custGeom>
            <a:avLst/>
            <a:gdLst/>
            <a:ahLst/>
            <a:cxnLst/>
            <a:rect l="l" t="t" r="r" b="b"/>
            <a:pathLst>
              <a:path w="768350" h="485139">
                <a:moveTo>
                  <a:pt x="0" y="80772"/>
                </a:moveTo>
                <a:lnTo>
                  <a:pt x="6348" y="49345"/>
                </a:lnTo>
                <a:lnTo>
                  <a:pt x="23660" y="23669"/>
                </a:lnTo>
                <a:lnTo>
                  <a:pt x="49334" y="6351"/>
                </a:lnTo>
                <a:lnTo>
                  <a:pt x="80772" y="0"/>
                </a:lnTo>
                <a:lnTo>
                  <a:pt x="687324" y="0"/>
                </a:lnTo>
                <a:lnTo>
                  <a:pt x="718750" y="6351"/>
                </a:lnTo>
                <a:lnTo>
                  <a:pt x="744426" y="23669"/>
                </a:lnTo>
                <a:lnTo>
                  <a:pt x="761744" y="49345"/>
                </a:lnTo>
                <a:lnTo>
                  <a:pt x="768096" y="80772"/>
                </a:lnTo>
                <a:lnTo>
                  <a:pt x="768096" y="403860"/>
                </a:lnTo>
                <a:lnTo>
                  <a:pt x="761744" y="435286"/>
                </a:lnTo>
                <a:lnTo>
                  <a:pt x="744426" y="460962"/>
                </a:lnTo>
                <a:lnTo>
                  <a:pt x="718750" y="478280"/>
                </a:lnTo>
                <a:lnTo>
                  <a:pt x="687324" y="484632"/>
                </a:lnTo>
                <a:lnTo>
                  <a:pt x="80772" y="484632"/>
                </a:lnTo>
                <a:lnTo>
                  <a:pt x="49334" y="478280"/>
                </a:lnTo>
                <a:lnTo>
                  <a:pt x="23660" y="460962"/>
                </a:lnTo>
                <a:lnTo>
                  <a:pt x="6348" y="435286"/>
                </a:lnTo>
                <a:lnTo>
                  <a:pt x="0" y="403860"/>
                </a:lnTo>
                <a:lnTo>
                  <a:pt x="0" y="80772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621536" y="2115311"/>
            <a:ext cx="2231136" cy="3380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98904" y="2392715"/>
            <a:ext cx="1615721" cy="27656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894332" y="2388107"/>
            <a:ext cx="1630680" cy="2780030"/>
          </a:xfrm>
          <a:custGeom>
            <a:avLst/>
            <a:gdLst/>
            <a:ahLst/>
            <a:cxnLst/>
            <a:rect l="l" t="t" r="r" b="b"/>
            <a:pathLst>
              <a:path w="1630679" h="2780029">
                <a:moveTo>
                  <a:pt x="0" y="2779776"/>
                </a:moveTo>
                <a:lnTo>
                  <a:pt x="1630680" y="2779776"/>
                </a:lnTo>
                <a:lnTo>
                  <a:pt x="1630680" y="0"/>
                </a:lnTo>
                <a:lnTo>
                  <a:pt x="0" y="0"/>
                </a:lnTo>
                <a:lnTo>
                  <a:pt x="0" y="2779776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919728" y="3605782"/>
            <a:ext cx="5852160" cy="32522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26991" y="3813047"/>
            <a:ext cx="5242560" cy="26913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22420" y="3808476"/>
            <a:ext cx="5252085" cy="2700655"/>
          </a:xfrm>
          <a:custGeom>
            <a:avLst/>
            <a:gdLst/>
            <a:ahLst/>
            <a:cxnLst/>
            <a:rect l="l" t="t" r="r" b="b"/>
            <a:pathLst>
              <a:path w="5252084" h="2700654">
                <a:moveTo>
                  <a:pt x="0" y="2700528"/>
                </a:moveTo>
                <a:lnTo>
                  <a:pt x="5251704" y="2700528"/>
                </a:lnTo>
                <a:lnTo>
                  <a:pt x="5251704" y="0"/>
                </a:lnTo>
                <a:lnTo>
                  <a:pt x="0" y="0"/>
                </a:lnTo>
                <a:lnTo>
                  <a:pt x="0" y="2700528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962911" y="4078223"/>
            <a:ext cx="856615" cy="152400"/>
          </a:xfrm>
          <a:custGeom>
            <a:avLst/>
            <a:gdLst/>
            <a:ahLst/>
            <a:cxnLst/>
            <a:rect l="l" t="t" r="r" b="b"/>
            <a:pathLst>
              <a:path w="856614" h="152400">
                <a:moveTo>
                  <a:pt x="831088" y="0"/>
                </a:move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  <a:lnTo>
                  <a:pt x="0" y="127000"/>
                </a:lnTo>
                <a:lnTo>
                  <a:pt x="2004" y="136862"/>
                </a:lnTo>
                <a:lnTo>
                  <a:pt x="7461" y="144938"/>
                </a:lnTo>
                <a:lnTo>
                  <a:pt x="15537" y="150395"/>
                </a:lnTo>
                <a:lnTo>
                  <a:pt x="25400" y="152400"/>
                </a:lnTo>
                <a:lnTo>
                  <a:pt x="831088" y="152400"/>
                </a:lnTo>
                <a:lnTo>
                  <a:pt x="840950" y="150395"/>
                </a:lnTo>
                <a:lnTo>
                  <a:pt x="849026" y="144938"/>
                </a:lnTo>
                <a:lnTo>
                  <a:pt x="854483" y="136862"/>
                </a:lnTo>
                <a:lnTo>
                  <a:pt x="856488" y="127000"/>
                </a:lnTo>
                <a:lnTo>
                  <a:pt x="856488" y="25400"/>
                </a:lnTo>
                <a:lnTo>
                  <a:pt x="854483" y="15537"/>
                </a:lnTo>
                <a:lnTo>
                  <a:pt x="849026" y="7461"/>
                </a:lnTo>
                <a:lnTo>
                  <a:pt x="840950" y="2004"/>
                </a:lnTo>
                <a:lnTo>
                  <a:pt x="831088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962911" y="4078223"/>
            <a:ext cx="856615" cy="152400"/>
          </a:xfrm>
          <a:custGeom>
            <a:avLst/>
            <a:gdLst/>
            <a:ahLst/>
            <a:cxnLst/>
            <a:rect l="l" t="t" r="r" b="b"/>
            <a:pathLst>
              <a:path w="856614" h="152400">
                <a:moveTo>
                  <a:pt x="0" y="25400"/>
                </a:move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831088" y="0"/>
                </a:lnTo>
                <a:lnTo>
                  <a:pt x="840950" y="2004"/>
                </a:lnTo>
                <a:lnTo>
                  <a:pt x="849026" y="7461"/>
                </a:lnTo>
                <a:lnTo>
                  <a:pt x="854483" y="15537"/>
                </a:lnTo>
                <a:lnTo>
                  <a:pt x="856488" y="25400"/>
                </a:lnTo>
                <a:lnTo>
                  <a:pt x="856488" y="127000"/>
                </a:lnTo>
                <a:lnTo>
                  <a:pt x="854483" y="136862"/>
                </a:lnTo>
                <a:lnTo>
                  <a:pt x="849026" y="144938"/>
                </a:lnTo>
                <a:lnTo>
                  <a:pt x="840950" y="150395"/>
                </a:lnTo>
                <a:lnTo>
                  <a:pt x="831088" y="152400"/>
                </a:lnTo>
                <a:lnTo>
                  <a:pt x="25400" y="152400"/>
                </a:lnTo>
                <a:lnTo>
                  <a:pt x="15537" y="150395"/>
                </a:lnTo>
                <a:lnTo>
                  <a:pt x="7461" y="144938"/>
                </a:lnTo>
                <a:lnTo>
                  <a:pt x="2004" y="136862"/>
                </a:lnTo>
                <a:lnTo>
                  <a:pt x="0" y="127000"/>
                </a:lnTo>
                <a:lnTo>
                  <a:pt x="0" y="25400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10255" y="4026408"/>
            <a:ext cx="411480" cy="408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221223" y="4416552"/>
            <a:ext cx="1125220" cy="192405"/>
          </a:xfrm>
          <a:custGeom>
            <a:avLst/>
            <a:gdLst/>
            <a:ahLst/>
            <a:cxnLst/>
            <a:rect l="l" t="t" r="r" b="b"/>
            <a:pathLst>
              <a:path w="1125220" h="192404">
                <a:moveTo>
                  <a:pt x="1092708" y="0"/>
                </a:moveTo>
                <a:lnTo>
                  <a:pt x="32003" y="0"/>
                </a:lnTo>
                <a:lnTo>
                  <a:pt x="19556" y="2518"/>
                </a:lnTo>
                <a:lnTo>
                  <a:pt x="9382" y="9382"/>
                </a:lnTo>
                <a:lnTo>
                  <a:pt x="2518" y="19556"/>
                </a:lnTo>
                <a:lnTo>
                  <a:pt x="0" y="32004"/>
                </a:lnTo>
                <a:lnTo>
                  <a:pt x="0" y="160020"/>
                </a:lnTo>
                <a:lnTo>
                  <a:pt x="2518" y="172467"/>
                </a:lnTo>
                <a:lnTo>
                  <a:pt x="9382" y="182641"/>
                </a:lnTo>
                <a:lnTo>
                  <a:pt x="19556" y="189505"/>
                </a:lnTo>
                <a:lnTo>
                  <a:pt x="32003" y="192024"/>
                </a:lnTo>
                <a:lnTo>
                  <a:pt x="1092708" y="192024"/>
                </a:lnTo>
                <a:lnTo>
                  <a:pt x="1105155" y="189505"/>
                </a:lnTo>
                <a:lnTo>
                  <a:pt x="1115329" y="182641"/>
                </a:lnTo>
                <a:lnTo>
                  <a:pt x="1122193" y="172467"/>
                </a:lnTo>
                <a:lnTo>
                  <a:pt x="1124712" y="160020"/>
                </a:lnTo>
                <a:lnTo>
                  <a:pt x="1124712" y="32004"/>
                </a:lnTo>
                <a:lnTo>
                  <a:pt x="1122193" y="19556"/>
                </a:lnTo>
                <a:lnTo>
                  <a:pt x="1115329" y="9382"/>
                </a:lnTo>
                <a:lnTo>
                  <a:pt x="1105155" y="2518"/>
                </a:lnTo>
                <a:lnTo>
                  <a:pt x="1092708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221223" y="4416552"/>
            <a:ext cx="1125220" cy="192405"/>
          </a:xfrm>
          <a:custGeom>
            <a:avLst/>
            <a:gdLst/>
            <a:ahLst/>
            <a:cxnLst/>
            <a:rect l="l" t="t" r="r" b="b"/>
            <a:pathLst>
              <a:path w="1125220" h="192404">
                <a:moveTo>
                  <a:pt x="0" y="32004"/>
                </a:moveTo>
                <a:lnTo>
                  <a:pt x="2518" y="19556"/>
                </a:lnTo>
                <a:lnTo>
                  <a:pt x="9382" y="9382"/>
                </a:lnTo>
                <a:lnTo>
                  <a:pt x="19556" y="2518"/>
                </a:lnTo>
                <a:lnTo>
                  <a:pt x="32003" y="0"/>
                </a:lnTo>
                <a:lnTo>
                  <a:pt x="1092708" y="0"/>
                </a:lnTo>
                <a:lnTo>
                  <a:pt x="1105155" y="2518"/>
                </a:lnTo>
                <a:lnTo>
                  <a:pt x="1115329" y="9382"/>
                </a:lnTo>
                <a:lnTo>
                  <a:pt x="1122193" y="19556"/>
                </a:lnTo>
                <a:lnTo>
                  <a:pt x="1124712" y="32004"/>
                </a:lnTo>
                <a:lnTo>
                  <a:pt x="1124712" y="160020"/>
                </a:lnTo>
                <a:lnTo>
                  <a:pt x="1122193" y="172467"/>
                </a:lnTo>
                <a:lnTo>
                  <a:pt x="1115329" y="182641"/>
                </a:lnTo>
                <a:lnTo>
                  <a:pt x="1105155" y="189505"/>
                </a:lnTo>
                <a:lnTo>
                  <a:pt x="1092708" y="192024"/>
                </a:lnTo>
                <a:lnTo>
                  <a:pt x="32003" y="192024"/>
                </a:lnTo>
                <a:lnTo>
                  <a:pt x="19556" y="189505"/>
                </a:lnTo>
                <a:lnTo>
                  <a:pt x="9382" y="182641"/>
                </a:lnTo>
                <a:lnTo>
                  <a:pt x="2518" y="172467"/>
                </a:lnTo>
                <a:lnTo>
                  <a:pt x="0" y="160020"/>
                </a:lnTo>
                <a:lnTo>
                  <a:pt x="0" y="32004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126479" y="4419600"/>
            <a:ext cx="408431" cy="408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46703" y="4544567"/>
            <a:ext cx="1186180" cy="570230"/>
          </a:xfrm>
          <a:custGeom>
            <a:avLst/>
            <a:gdLst/>
            <a:ahLst/>
            <a:cxnLst/>
            <a:rect l="l" t="t" r="r" b="b"/>
            <a:pathLst>
              <a:path w="1186179" h="570229">
                <a:moveTo>
                  <a:pt x="900684" y="0"/>
                </a:moveTo>
                <a:lnTo>
                  <a:pt x="900684" y="142493"/>
                </a:lnTo>
                <a:lnTo>
                  <a:pt x="0" y="142493"/>
                </a:lnTo>
                <a:lnTo>
                  <a:pt x="0" y="427481"/>
                </a:lnTo>
                <a:lnTo>
                  <a:pt x="900684" y="427481"/>
                </a:lnTo>
                <a:lnTo>
                  <a:pt x="900684" y="569975"/>
                </a:lnTo>
                <a:lnTo>
                  <a:pt x="1185672" y="284987"/>
                </a:lnTo>
                <a:lnTo>
                  <a:pt x="90068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46703" y="4544567"/>
            <a:ext cx="1186180" cy="570230"/>
          </a:xfrm>
          <a:custGeom>
            <a:avLst/>
            <a:gdLst/>
            <a:ahLst/>
            <a:cxnLst/>
            <a:rect l="l" t="t" r="r" b="b"/>
            <a:pathLst>
              <a:path w="1186179" h="570229">
                <a:moveTo>
                  <a:pt x="0" y="142493"/>
                </a:moveTo>
                <a:lnTo>
                  <a:pt x="900684" y="142493"/>
                </a:lnTo>
                <a:lnTo>
                  <a:pt x="900684" y="0"/>
                </a:lnTo>
                <a:lnTo>
                  <a:pt x="1185672" y="284987"/>
                </a:lnTo>
                <a:lnTo>
                  <a:pt x="900684" y="569975"/>
                </a:lnTo>
                <a:lnTo>
                  <a:pt x="900684" y="427481"/>
                </a:lnTo>
                <a:lnTo>
                  <a:pt x="0" y="427481"/>
                </a:lnTo>
                <a:lnTo>
                  <a:pt x="0" y="142493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6280" y="1691639"/>
            <a:ext cx="4727448" cy="2926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02791" y="1978151"/>
            <a:ext cx="4117848" cy="2316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8219" y="1973579"/>
            <a:ext cx="4127500" cy="2326005"/>
          </a:xfrm>
          <a:custGeom>
            <a:avLst/>
            <a:gdLst/>
            <a:ahLst/>
            <a:cxnLst/>
            <a:rect l="l" t="t" r="r" b="b"/>
            <a:pathLst>
              <a:path w="4127500" h="2326004">
                <a:moveTo>
                  <a:pt x="0" y="2325624"/>
                </a:moveTo>
                <a:lnTo>
                  <a:pt x="4126991" y="2325624"/>
                </a:lnTo>
                <a:lnTo>
                  <a:pt x="4126991" y="0"/>
                </a:lnTo>
                <a:lnTo>
                  <a:pt x="0" y="0"/>
                </a:lnTo>
                <a:lnTo>
                  <a:pt x="0" y="2325624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02791" y="2414016"/>
            <a:ext cx="768350" cy="485140"/>
          </a:xfrm>
          <a:custGeom>
            <a:avLst/>
            <a:gdLst/>
            <a:ahLst/>
            <a:cxnLst/>
            <a:rect l="l" t="t" r="r" b="b"/>
            <a:pathLst>
              <a:path w="768350" h="485139">
                <a:moveTo>
                  <a:pt x="687324" y="0"/>
                </a:moveTo>
                <a:lnTo>
                  <a:pt x="80772" y="0"/>
                </a:lnTo>
                <a:lnTo>
                  <a:pt x="49334" y="6351"/>
                </a:lnTo>
                <a:lnTo>
                  <a:pt x="23660" y="23669"/>
                </a:lnTo>
                <a:lnTo>
                  <a:pt x="6348" y="49345"/>
                </a:lnTo>
                <a:lnTo>
                  <a:pt x="0" y="80772"/>
                </a:lnTo>
                <a:lnTo>
                  <a:pt x="0" y="403860"/>
                </a:lnTo>
                <a:lnTo>
                  <a:pt x="6348" y="435286"/>
                </a:lnTo>
                <a:lnTo>
                  <a:pt x="23660" y="460962"/>
                </a:lnTo>
                <a:lnTo>
                  <a:pt x="49334" y="478280"/>
                </a:lnTo>
                <a:lnTo>
                  <a:pt x="80772" y="484632"/>
                </a:lnTo>
                <a:lnTo>
                  <a:pt x="687324" y="484632"/>
                </a:lnTo>
                <a:lnTo>
                  <a:pt x="718750" y="478280"/>
                </a:lnTo>
                <a:lnTo>
                  <a:pt x="744426" y="460962"/>
                </a:lnTo>
                <a:lnTo>
                  <a:pt x="761744" y="435286"/>
                </a:lnTo>
                <a:lnTo>
                  <a:pt x="768096" y="403860"/>
                </a:lnTo>
                <a:lnTo>
                  <a:pt x="768096" y="80772"/>
                </a:lnTo>
                <a:lnTo>
                  <a:pt x="761744" y="49345"/>
                </a:lnTo>
                <a:lnTo>
                  <a:pt x="744426" y="23669"/>
                </a:lnTo>
                <a:lnTo>
                  <a:pt x="718750" y="6351"/>
                </a:lnTo>
                <a:lnTo>
                  <a:pt x="687324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02791" y="2414016"/>
            <a:ext cx="768350" cy="485140"/>
          </a:xfrm>
          <a:custGeom>
            <a:avLst/>
            <a:gdLst/>
            <a:ahLst/>
            <a:cxnLst/>
            <a:rect l="l" t="t" r="r" b="b"/>
            <a:pathLst>
              <a:path w="768350" h="485139">
                <a:moveTo>
                  <a:pt x="0" y="80772"/>
                </a:moveTo>
                <a:lnTo>
                  <a:pt x="6348" y="49345"/>
                </a:lnTo>
                <a:lnTo>
                  <a:pt x="23660" y="23669"/>
                </a:lnTo>
                <a:lnTo>
                  <a:pt x="49334" y="6351"/>
                </a:lnTo>
                <a:lnTo>
                  <a:pt x="80772" y="0"/>
                </a:lnTo>
                <a:lnTo>
                  <a:pt x="687324" y="0"/>
                </a:lnTo>
                <a:lnTo>
                  <a:pt x="718750" y="6351"/>
                </a:lnTo>
                <a:lnTo>
                  <a:pt x="744426" y="23669"/>
                </a:lnTo>
                <a:lnTo>
                  <a:pt x="761744" y="49345"/>
                </a:lnTo>
                <a:lnTo>
                  <a:pt x="768096" y="80772"/>
                </a:lnTo>
                <a:lnTo>
                  <a:pt x="768096" y="403860"/>
                </a:lnTo>
                <a:lnTo>
                  <a:pt x="761744" y="435286"/>
                </a:lnTo>
                <a:lnTo>
                  <a:pt x="744426" y="460962"/>
                </a:lnTo>
                <a:lnTo>
                  <a:pt x="718750" y="478280"/>
                </a:lnTo>
                <a:lnTo>
                  <a:pt x="687324" y="484632"/>
                </a:lnTo>
                <a:lnTo>
                  <a:pt x="80772" y="484632"/>
                </a:lnTo>
                <a:lnTo>
                  <a:pt x="49334" y="478280"/>
                </a:lnTo>
                <a:lnTo>
                  <a:pt x="23660" y="460962"/>
                </a:lnTo>
                <a:lnTo>
                  <a:pt x="6348" y="435286"/>
                </a:lnTo>
                <a:lnTo>
                  <a:pt x="0" y="403860"/>
                </a:lnTo>
                <a:lnTo>
                  <a:pt x="0" y="80772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2023" y="173735"/>
            <a:ext cx="615950" cy="6684645"/>
          </a:xfrm>
          <a:custGeom>
            <a:avLst/>
            <a:gdLst/>
            <a:ahLst/>
            <a:cxnLst/>
            <a:rect l="l" t="t" r="r" b="b"/>
            <a:pathLst>
              <a:path w="615950" h="6684645">
                <a:moveTo>
                  <a:pt x="0" y="6684264"/>
                </a:moveTo>
                <a:lnTo>
                  <a:pt x="615696" y="6684264"/>
                </a:lnTo>
                <a:lnTo>
                  <a:pt x="615696" y="0"/>
                </a:lnTo>
                <a:lnTo>
                  <a:pt x="0" y="0"/>
                </a:lnTo>
                <a:lnTo>
                  <a:pt x="0" y="6684264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7719" y="173736"/>
            <a:ext cx="8193405" cy="585470"/>
          </a:xfrm>
          <a:custGeom>
            <a:avLst/>
            <a:gdLst/>
            <a:ahLst/>
            <a:cxnLst/>
            <a:rect l="l" t="t" r="r" b="b"/>
            <a:pathLst>
              <a:path w="8193405" h="585470">
                <a:moveTo>
                  <a:pt x="0" y="585216"/>
                </a:moveTo>
                <a:lnTo>
                  <a:pt x="8193024" y="585216"/>
                </a:lnTo>
                <a:lnTo>
                  <a:pt x="819302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85545" y="210388"/>
            <a:ext cx="7064375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9"/>
              <a:t>¿ </a:t>
            </a:r>
            <a:r>
              <a:rPr dirty="0" spc="-15"/>
              <a:t>Me </a:t>
            </a:r>
            <a:r>
              <a:rPr dirty="0" spc="-220"/>
              <a:t>hacen </a:t>
            </a:r>
            <a:r>
              <a:rPr dirty="0" spc="-245"/>
              <a:t>los </a:t>
            </a:r>
            <a:r>
              <a:rPr dirty="0" spc="-210"/>
              <a:t>profesores </a:t>
            </a:r>
            <a:r>
              <a:rPr dirty="0" spc="-204"/>
              <a:t>alguna </a:t>
            </a:r>
            <a:r>
              <a:rPr dirty="0" spc="-220"/>
              <a:t>observación</a:t>
            </a:r>
            <a:r>
              <a:rPr dirty="0" spc="-280"/>
              <a:t> </a:t>
            </a:r>
            <a:r>
              <a:rPr dirty="0" spc="-409"/>
              <a:t>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2859" y="887044"/>
            <a:ext cx="195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16568" y="185928"/>
            <a:ext cx="579120" cy="579120"/>
          </a:xfrm>
          <a:custGeom>
            <a:avLst/>
            <a:gdLst/>
            <a:ahLst/>
            <a:cxnLst/>
            <a:rect l="l" t="t" r="r" b="b"/>
            <a:pathLst>
              <a:path w="579120" h="579120">
                <a:moveTo>
                  <a:pt x="289559" y="0"/>
                </a:moveTo>
                <a:lnTo>
                  <a:pt x="242598" y="3790"/>
                </a:lnTo>
                <a:lnTo>
                  <a:pt x="198046" y="14764"/>
                </a:lnTo>
                <a:lnTo>
                  <a:pt x="156502" y="32325"/>
                </a:lnTo>
                <a:lnTo>
                  <a:pt x="118561" y="55875"/>
                </a:lnTo>
                <a:lnTo>
                  <a:pt x="84820" y="84820"/>
                </a:lnTo>
                <a:lnTo>
                  <a:pt x="55875" y="118561"/>
                </a:lnTo>
                <a:lnTo>
                  <a:pt x="32325" y="156502"/>
                </a:lnTo>
                <a:lnTo>
                  <a:pt x="14764" y="198046"/>
                </a:lnTo>
                <a:lnTo>
                  <a:pt x="3790" y="242598"/>
                </a:lnTo>
                <a:lnTo>
                  <a:pt x="0" y="289560"/>
                </a:lnTo>
                <a:lnTo>
                  <a:pt x="3790" y="336521"/>
                </a:lnTo>
                <a:lnTo>
                  <a:pt x="14764" y="381073"/>
                </a:lnTo>
                <a:lnTo>
                  <a:pt x="32325" y="422617"/>
                </a:lnTo>
                <a:lnTo>
                  <a:pt x="55875" y="460558"/>
                </a:lnTo>
                <a:lnTo>
                  <a:pt x="84820" y="494299"/>
                </a:lnTo>
                <a:lnTo>
                  <a:pt x="118561" y="523244"/>
                </a:lnTo>
                <a:lnTo>
                  <a:pt x="156502" y="546794"/>
                </a:lnTo>
                <a:lnTo>
                  <a:pt x="198046" y="564355"/>
                </a:lnTo>
                <a:lnTo>
                  <a:pt x="242598" y="575329"/>
                </a:lnTo>
                <a:lnTo>
                  <a:pt x="289559" y="579120"/>
                </a:lnTo>
                <a:lnTo>
                  <a:pt x="336521" y="575329"/>
                </a:lnTo>
                <a:lnTo>
                  <a:pt x="381073" y="564355"/>
                </a:lnTo>
                <a:lnTo>
                  <a:pt x="422617" y="546794"/>
                </a:lnTo>
                <a:lnTo>
                  <a:pt x="460558" y="523244"/>
                </a:lnTo>
                <a:lnTo>
                  <a:pt x="494299" y="494299"/>
                </a:lnTo>
                <a:lnTo>
                  <a:pt x="523244" y="460558"/>
                </a:lnTo>
                <a:lnTo>
                  <a:pt x="546794" y="422617"/>
                </a:lnTo>
                <a:lnTo>
                  <a:pt x="564355" y="381073"/>
                </a:lnTo>
                <a:lnTo>
                  <a:pt x="575329" y="336521"/>
                </a:lnTo>
                <a:lnTo>
                  <a:pt x="579120" y="289560"/>
                </a:lnTo>
                <a:lnTo>
                  <a:pt x="575329" y="242598"/>
                </a:lnTo>
                <a:lnTo>
                  <a:pt x="564355" y="198046"/>
                </a:lnTo>
                <a:lnTo>
                  <a:pt x="546794" y="156502"/>
                </a:lnTo>
                <a:lnTo>
                  <a:pt x="523244" y="118561"/>
                </a:lnTo>
                <a:lnTo>
                  <a:pt x="494299" y="84820"/>
                </a:lnTo>
                <a:lnTo>
                  <a:pt x="460558" y="55875"/>
                </a:lnTo>
                <a:lnTo>
                  <a:pt x="422617" y="32325"/>
                </a:lnTo>
                <a:lnTo>
                  <a:pt x="381073" y="14764"/>
                </a:lnTo>
                <a:lnTo>
                  <a:pt x="336521" y="3790"/>
                </a:lnTo>
                <a:lnTo>
                  <a:pt x="28955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339198" y="323214"/>
            <a:ext cx="139065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b="1">
                <a:latin typeface="Arial"/>
                <a:cs typeface="Arial"/>
              </a:rPr>
              <a:t>9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2108" y="937386"/>
            <a:ext cx="7980680" cy="782955"/>
          </a:xfrm>
          <a:prstGeom prst="rect">
            <a:avLst/>
          </a:prstGeom>
          <a:solidFill>
            <a:srgbClr val="EAEEF7"/>
          </a:solidFill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60"/>
              </a:lnSpc>
            </a:pPr>
            <a:r>
              <a:rPr dirty="0" sz="1600" spc="-130">
                <a:latin typeface="Arial"/>
                <a:cs typeface="Arial"/>
              </a:rPr>
              <a:t>Para </a:t>
            </a:r>
            <a:r>
              <a:rPr dirty="0" sz="1600" spc="-60">
                <a:latin typeface="Arial"/>
                <a:cs typeface="Arial"/>
              </a:rPr>
              <a:t>consultar </a:t>
            </a:r>
            <a:r>
              <a:rPr dirty="0" sz="1600" spc="-100">
                <a:latin typeface="Arial"/>
                <a:cs typeface="Arial"/>
              </a:rPr>
              <a:t>las </a:t>
            </a:r>
            <a:r>
              <a:rPr dirty="0" sz="1600" spc="-80">
                <a:latin typeface="Arial"/>
                <a:cs typeface="Arial"/>
              </a:rPr>
              <a:t>posibles </a:t>
            </a:r>
            <a:r>
              <a:rPr dirty="0" sz="1600" spc="-85">
                <a:latin typeface="Arial"/>
                <a:cs typeface="Arial"/>
              </a:rPr>
              <a:t>observaciones </a:t>
            </a:r>
            <a:r>
              <a:rPr dirty="0" sz="1600" spc="-45">
                <a:latin typeface="Arial"/>
                <a:cs typeface="Arial"/>
              </a:rPr>
              <a:t>o </a:t>
            </a:r>
            <a:r>
              <a:rPr dirty="0" sz="1600" spc="-65">
                <a:latin typeface="Arial"/>
                <a:cs typeface="Arial"/>
              </a:rPr>
              <a:t>comentarios que </a:t>
            </a:r>
            <a:r>
              <a:rPr dirty="0" sz="1600" spc="-55">
                <a:latin typeface="Arial"/>
                <a:cs typeface="Arial"/>
              </a:rPr>
              <a:t>hubieran </a:t>
            </a:r>
            <a:r>
              <a:rPr dirty="0" sz="1600" spc="-45">
                <a:latin typeface="Arial"/>
                <a:cs typeface="Arial"/>
              </a:rPr>
              <a:t>podido </a:t>
            </a:r>
            <a:r>
              <a:rPr dirty="0" sz="1600" spc="-80">
                <a:latin typeface="Arial"/>
                <a:cs typeface="Arial"/>
              </a:rPr>
              <a:t>hacer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75">
                <a:latin typeface="Arial"/>
                <a:cs typeface="Arial"/>
              </a:rPr>
              <a:t>los</a:t>
            </a:r>
            <a:endParaRPr sz="1600">
              <a:latin typeface="Arial"/>
              <a:cs typeface="Arial"/>
            </a:endParaRPr>
          </a:p>
          <a:p>
            <a:pPr marL="89535" marR="152400">
              <a:lnSpc>
                <a:spcPct val="106200"/>
              </a:lnSpc>
              <a:spcBef>
                <a:spcPts val="25"/>
              </a:spcBef>
            </a:pPr>
            <a:r>
              <a:rPr dirty="0" sz="1600" spc="-75">
                <a:latin typeface="Arial"/>
                <a:cs typeface="Arial"/>
              </a:rPr>
              <a:t>profesores, </a:t>
            </a:r>
            <a:r>
              <a:rPr dirty="0" sz="1600" spc="-80">
                <a:latin typeface="Arial"/>
                <a:cs typeface="Arial"/>
              </a:rPr>
              <a:t>seleccionar </a:t>
            </a: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60">
                <a:latin typeface="Arial"/>
                <a:cs typeface="Arial"/>
              </a:rPr>
              <a:t>menú </a:t>
            </a:r>
            <a:r>
              <a:rPr dirty="0" sz="1600" spc="-45">
                <a:latin typeface="Arial"/>
                <a:cs typeface="Arial"/>
              </a:rPr>
              <a:t>lateral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55">
                <a:latin typeface="Arial"/>
                <a:cs typeface="Arial"/>
              </a:rPr>
              <a:t>opción </a:t>
            </a:r>
            <a:r>
              <a:rPr dirty="0" sz="1600" spc="-95">
                <a:latin typeface="Arial"/>
                <a:cs typeface="Arial"/>
              </a:rPr>
              <a:t>“</a:t>
            </a:r>
            <a:r>
              <a:rPr dirty="0" sz="1600" spc="-95" b="1">
                <a:latin typeface="Arial"/>
                <a:cs typeface="Arial"/>
              </a:rPr>
              <a:t>Seguimiento </a:t>
            </a:r>
            <a:r>
              <a:rPr dirty="0" sz="1600" spc="-80" b="1">
                <a:latin typeface="Arial"/>
                <a:cs typeface="Arial"/>
              </a:rPr>
              <a:t>del </a:t>
            </a:r>
            <a:r>
              <a:rPr dirty="0" sz="1600" spc="-105" b="1">
                <a:latin typeface="Arial"/>
                <a:cs typeface="Arial"/>
              </a:rPr>
              <a:t>curso</a:t>
            </a:r>
            <a:r>
              <a:rPr dirty="0" sz="1600" spc="-105">
                <a:latin typeface="Arial"/>
                <a:cs typeface="Arial"/>
              </a:rPr>
              <a:t>” </a:t>
            </a:r>
            <a:r>
              <a:rPr dirty="0" sz="1600" spc="-75">
                <a:latin typeface="Arial"/>
                <a:cs typeface="Arial"/>
              </a:rPr>
              <a:t>y </a:t>
            </a:r>
            <a:r>
              <a:rPr dirty="0" sz="1600" spc="-80">
                <a:latin typeface="Arial"/>
                <a:cs typeface="Arial"/>
              </a:rPr>
              <a:t>cuando </a:t>
            </a:r>
            <a:r>
              <a:rPr dirty="0" sz="1600" spc="-90">
                <a:latin typeface="Arial"/>
                <a:cs typeface="Arial"/>
              </a:rPr>
              <a:t>éste </a:t>
            </a:r>
            <a:r>
              <a:rPr dirty="0" sz="1600" spc="-140">
                <a:latin typeface="Arial"/>
                <a:cs typeface="Arial"/>
              </a:rPr>
              <a:t>se  </a:t>
            </a:r>
            <a:r>
              <a:rPr dirty="0" sz="1600" spc="-75">
                <a:latin typeface="Arial"/>
                <a:cs typeface="Arial"/>
              </a:rPr>
              <a:t>despliegue, </a:t>
            </a:r>
            <a:r>
              <a:rPr dirty="0" sz="1600" spc="-65">
                <a:latin typeface="Arial"/>
                <a:cs typeface="Arial"/>
              </a:rPr>
              <a:t>pulsar </a:t>
            </a:r>
            <a:r>
              <a:rPr dirty="0" sz="1600" spc="-80">
                <a:latin typeface="Arial"/>
                <a:cs typeface="Arial"/>
              </a:rPr>
              <a:t>sobre </a:t>
            </a:r>
            <a:r>
              <a:rPr dirty="0" sz="1600" spc="-114">
                <a:latin typeface="Arial"/>
                <a:cs typeface="Arial"/>
              </a:rPr>
              <a:t>“</a:t>
            </a:r>
            <a:r>
              <a:rPr dirty="0" sz="1600" spc="-114" b="1">
                <a:latin typeface="Arial"/>
                <a:cs typeface="Arial"/>
              </a:rPr>
              <a:t>Observaciones </a:t>
            </a:r>
            <a:r>
              <a:rPr dirty="0" sz="1600" spc="-80" b="1">
                <a:latin typeface="Arial"/>
                <a:cs typeface="Arial"/>
              </a:rPr>
              <a:t>del</a:t>
            </a:r>
            <a:r>
              <a:rPr dirty="0" sz="1600" spc="-160" b="1">
                <a:latin typeface="Arial"/>
                <a:cs typeface="Arial"/>
              </a:rPr>
              <a:t> </a:t>
            </a:r>
            <a:r>
              <a:rPr dirty="0" sz="1600" spc="-95" b="1">
                <a:latin typeface="Arial"/>
                <a:cs typeface="Arial"/>
              </a:rPr>
              <a:t>alumno”</a:t>
            </a:r>
            <a:r>
              <a:rPr dirty="0" sz="1600" spc="-95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88592" y="2231135"/>
            <a:ext cx="2548128" cy="3849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965960" y="2508567"/>
            <a:ext cx="1932962" cy="32329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961388" y="2503932"/>
            <a:ext cx="1948180" cy="3249295"/>
          </a:xfrm>
          <a:custGeom>
            <a:avLst/>
            <a:gdLst/>
            <a:ahLst/>
            <a:cxnLst/>
            <a:rect l="l" t="t" r="r" b="b"/>
            <a:pathLst>
              <a:path w="1948179" h="3249295">
                <a:moveTo>
                  <a:pt x="0" y="3249168"/>
                </a:moveTo>
                <a:lnTo>
                  <a:pt x="1947672" y="3249168"/>
                </a:lnTo>
                <a:lnTo>
                  <a:pt x="1947672" y="0"/>
                </a:lnTo>
                <a:lnTo>
                  <a:pt x="0" y="0"/>
                </a:lnTo>
                <a:lnTo>
                  <a:pt x="0" y="3249168"/>
                </a:lnTo>
                <a:close/>
              </a:path>
            </a:pathLst>
          </a:custGeom>
          <a:ln w="9143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80491" y="6012281"/>
            <a:ext cx="195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78735" y="3819144"/>
            <a:ext cx="1009015" cy="152400"/>
          </a:xfrm>
          <a:custGeom>
            <a:avLst/>
            <a:gdLst/>
            <a:ahLst/>
            <a:cxnLst/>
            <a:rect l="l" t="t" r="r" b="b"/>
            <a:pathLst>
              <a:path w="1009014" h="152400">
                <a:moveTo>
                  <a:pt x="983488" y="0"/>
                </a:move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399"/>
                </a:lnTo>
                <a:lnTo>
                  <a:pt x="0" y="126999"/>
                </a:lnTo>
                <a:lnTo>
                  <a:pt x="2004" y="136862"/>
                </a:lnTo>
                <a:lnTo>
                  <a:pt x="7461" y="144938"/>
                </a:lnTo>
                <a:lnTo>
                  <a:pt x="15537" y="150395"/>
                </a:lnTo>
                <a:lnTo>
                  <a:pt x="25400" y="152399"/>
                </a:lnTo>
                <a:lnTo>
                  <a:pt x="983488" y="152399"/>
                </a:lnTo>
                <a:lnTo>
                  <a:pt x="993350" y="150395"/>
                </a:lnTo>
                <a:lnTo>
                  <a:pt x="1001426" y="144938"/>
                </a:lnTo>
                <a:lnTo>
                  <a:pt x="1006883" y="136862"/>
                </a:lnTo>
                <a:lnTo>
                  <a:pt x="1008888" y="126999"/>
                </a:lnTo>
                <a:lnTo>
                  <a:pt x="1008888" y="25399"/>
                </a:lnTo>
                <a:lnTo>
                  <a:pt x="1006883" y="15537"/>
                </a:lnTo>
                <a:lnTo>
                  <a:pt x="1001426" y="7461"/>
                </a:lnTo>
                <a:lnTo>
                  <a:pt x="993350" y="2004"/>
                </a:lnTo>
                <a:lnTo>
                  <a:pt x="983488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78735" y="3819144"/>
            <a:ext cx="1009015" cy="152400"/>
          </a:xfrm>
          <a:custGeom>
            <a:avLst/>
            <a:gdLst/>
            <a:ahLst/>
            <a:cxnLst/>
            <a:rect l="l" t="t" r="r" b="b"/>
            <a:pathLst>
              <a:path w="1009014" h="152400">
                <a:moveTo>
                  <a:pt x="0" y="25399"/>
                </a:move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983488" y="0"/>
                </a:lnTo>
                <a:lnTo>
                  <a:pt x="993350" y="2004"/>
                </a:lnTo>
                <a:lnTo>
                  <a:pt x="1001426" y="7461"/>
                </a:lnTo>
                <a:lnTo>
                  <a:pt x="1006883" y="15537"/>
                </a:lnTo>
                <a:lnTo>
                  <a:pt x="1008888" y="25399"/>
                </a:lnTo>
                <a:lnTo>
                  <a:pt x="1008888" y="126999"/>
                </a:lnTo>
                <a:lnTo>
                  <a:pt x="1006883" y="136862"/>
                </a:lnTo>
                <a:lnTo>
                  <a:pt x="1001426" y="144938"/>
                </a:lnTo>
                <a:lnTo>
                  <a:pt x="993350" y="150395"/>
                </a:lnTo>
                <a:lnTo>
                  <a:pt x="983488" y="152399"/>
                </a:lnTo>
                <a:lnTo>
                  <a:pt x="25400" y="152399"/>
                </a:lnTo>
                <a:lnTo>
                  <a:pt x="15537" y="150395"/>
                </a:lnTo>
                <a:lnTo>
                  <a:pt x="7461" y="144938"/>
                </a:lnTo>
                <a:lnTo>
                  <a:pt x="2004" y="136862"/>
                </a:lnTo>
                <a:lnTo>
                  <a:pt x="0" y="126999"/>
                </a:lnTo>
                <a:lnTo>
                  <a:pt x="0" y="25399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197351" y="3828288"/>
            <a:ext cx="411479" cy="411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51376" y="2734055"/>
            <a:ext cx="5300472" cy="2170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428744" y="3011402"/>
            <a:ext cx="4685297" cy="15544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424171" y="3006851"/>
            <a:ext cx="4700270" cy="1569720"/>
          </a:xfrm>
          <a:custGeom>
            <a:avLst/>
            <a:gdLst/>
            <a:ahLst/>
            <a:cxnLst/>
            <a:rect l="l" t="t" r="r" b="b"/>
            <a:pathLst>
              <a:path w="4700270" h="1569720">
                <a:moveTo>
                  <a:pt x="0" y="1569720"/>
                </a:moveTo>
                <a:lnTo>
                  <a:pt x="4700016" y="1569720"/>
                </a:lnTo>
                <a:lnTo>
                  <a:pt x="4700016" y="0"/>
                </a:lnTo>
                <a:lnTo>
                  <a:pt x="0" y="0"/>
                </a:lnTo>
                <a:lnTo>
                  <a:pt x="0" y="1569720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730752" y="3593591"/>
            <a:ext cx="1335405" cy="570230"/>
          </a:xfrm>
          <a:custGeom>
            <a:avLst/>
            <a:gdLst/>
            <a:ahLst/>
            <a:cxnLst/>
            <a:rect l="l" t="t" r="r" b="b"/>
            <a:pathLst>
              <a:path w="1335404" h="570229">
                <a:moveTo>
                  <a:pt x="1050036" y="0"/>
                </a:moveTo>
                <a:lnTo>
                  <a:pt x="1050036" y="142494"/>
                </a:lnTo>
                <a:lnTo>
                  <a:pt x="0" y="142494"/>
                </a:lnTo>
                <a:lnTo>
                  <a:pt x="0" y="427482"/>
                </a:lnTo>
                <a:lnTo>
                  <a:pt x="1050036" y="427482"/>
                </a:lnTo>
                <a:lnTo>
                  <a:pt x="1050036" y="569976"/>
                </a:lnTo>
                <a:lnTo>
                  <a:pt x="1335024" y="284988"/>
                </a:lnTo>
                <a:lnTo>
                  <a:pt x="105003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730752" y="3593591"/>
            <a:ext cx="1335405" cy="570230"/>
          </a:xfrm>
          <a:custGeom>
            <a:avLst/>
            <a:gdLst/>
            <a:ahLst/>
            <a:cxnLst/>
            <a:rect l="l" t="t" r="r" b="b"/>
            <a:pathLst>
              <a:path w="1335404" h="570229">
                <a:moveTo>
                  <a:pt x="0" y="142494"/>
                </a:moveTo>
                <a:lnTo>
                  <a:pt x="1050036" y="142494"/>
                </a:lnTo>
                <a:lnTo>
                  <a:pt x="1050036" y="0"/>
                </a:lnTo>
                <a:lnTo>
                  <a:pt x="1335024" y="284988"/>
                </a:lnTo>
                <a:lnTo>
                  <a:pt x="1050036" y="569976"/>
                </a:lnTo>
                <a:lnTo>
                  <a:pt x="1050036" y="427482"/>
                </a:lnTo>
                <a:lnTo>
                  <a:pt x="0" y="427482"/>
                </a:lnTo>
                <a:lnTo>
                  <a:pt x="0" y="14249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754623" y="3523488"/>
            <a:ext cx="960119" cy="152400"/>
          </a:xfrm>
          <a:custGeom>
            <a:avLst/>
            <a:gdLst/>
            <a:ahLst/>
            <a:cxnLst/>
            <a:rect l="l" t="t" r="r" b="b"/>
            <a:pathLst>
              <a:path w="960120" h="152400">
                <a:moveTo>
                  <a:pt x="934720" y="0"/>
                </a:move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  <a:lnTo>
                  <a:pt x="0" y="127000"/>
                </a:lnTo>
                <a:lnTo>
                  <a:pt x="2004" y="136862"/>
                </a:lnTo>
                <a:lnTo>
                  <a:pt x="7461" y="144938"/>
                </a:lnTo>
                <a:lnTo>
                  <a:pt x="15537" y="150395"/>
                </a:lnTo>
                <a:lnTo>
                  <a:pt x="25400" y="152400"/>
                </a:lnTo>
                <a:lnTo>
                  <a:pt x="934720" y="152400"/>
                </a:lnTo>
                <a:lnTo>
                  <a:pt x="944582" y="150395"/>
                </a:lnTo>
                <a:lnTo>
                  <a:pt x="952658" y="144938"/>
                </a:lnTo>
                <a:lnTo>
                  <a:pt x="958115" y="136862"/>
                </a:lnTo>
                <a:lnTo>
                  <a:pt x="960120" y="127000"/>
                </a:lnTo>
                <a:lnTo>
                  <a:pt x="960120" y="25400"/>
                </a:lnTo>
                <a:lnTo>
                  <a:pt x="958115" y="15537"/>
                </a:lnTo>
                <a:lnTo>
                  <a:pt x="952658" y="7461"/>
                </a:lnTo>
                <a:lnTo>
                  <a:pt x="944582" y="2004"/>
                </a:lnTo>
                <a:lnTo>
                  <a:pt x="934720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754623" y="3523488"/>
            <a:ext cx="960119" cy="152400"/>
          </a:xfrm>
          <a:custGeom>
            <a:avLst/>
            <a:gdLst/>
            <a:ahLst/>
            <a:cxnLst/>
            <a:rect l="l" t="t" r="r" b="b"/>
            <a:pathLst>
              <a:path w="960120" h="152400">
                <a:moveTo>
                  <a:pt x="0" y="25400"/>
                </a:move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934720" y="0"/>
                </a:lnTo>
                <a:lnTo>
                  <a:pt x="944582" y="2004"/>
                </a:lnTo>
                <a:lnTo>
                  <a:pt x="952658" y="7461"/>
                </a:lnTo>
                <a:lnTo>
                  <a:pt x="958115" y="15537"/>
                </a:lnTo>
                <a:lnTo>
                  <a:pt x="960120" y="25400"/>
                </a:lnTo>
                <a:lnTo>
                  <a:pt x="960120" y="127000"/>
                </a:lnTo>
                <a:lnTo>
                  <a:pt x="958115" y="136862"/>
                </a:lnTo>
                <a:lnTo>
                  <a:pt x="952658" y="144938"/>
                </a:lnTo>
                <a:lnTo>
                  <a:pt x="944582" y="150395"/>
                </a:lnTo>
                <a:lnTo>
                  <a:pt x="934720" y="152400"/>
                </a:lnTo>
                <a:lnTo>
                  <a:pt x="25400" y="152400"/>
                </a:lnTo>
                <a:lnTo>
                  <a:pt x="15537" y="150395"/>
                </a:lnTo>
                <a:lnTo>
                  <a:pt x="7461" y="144938"/>
                </a:lnTo>
                <a:lnTo>
                  <a:pt x="2004" y="136862"/>
                </a:lnTo>
                <a:lnTo>
                  <a:pt x="0" y="127000"/>
                </a:lnTo>
                <a:lnTo>
                  <a:pt x="0" y="25400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177783" y="3514344"/>
            <a:ext cx="363220" cy="161925"/>
          </a:xfrm>
          <a:custGeom>
            <a:avLst/>
            <a:gdLst/>
            <a:ahLst/>
            <a:cxnLst/>
            <a:rect l="l" t="t" r="r" b="b"/>
            <a:pathLst>
              <a:path w="363220" h="161925">
                <a:moveTo>
                  <a:pt x="335788" y="0"/>
                </a:moveTo>
                <a:lnTo>
                  <a:pt x="26924" y="0"/>
                </a:lnTo>
                <a:lnTo>
                  <a:pt x="16448" y="2117"/>
                </a:lnTo>
                <a:lnTo>
                  <a:pt x="7889" y="7889"/>
                </a:lnTo>
                <a:lnTo>
                  <a:pt x="2117" y="16448"/>
                </a:lnTo>
                <a:lnTo>
                  <a:pt x="0" y="26923"/>
                </a:lnTo>
                <a:lnTo>
                  <a:pt x="0" y="134619"/>
                </a:lnTo>
                <a:lnTo>
                  <a:pt x="2117" y="145095"/>
                </a:lnTo>
                <a:lnTo>
                  <a:pt x="7889" y="153654"/>
                </a:lnTo>
                <a:lnTo>
                  <a:pt x="16448" y="159426"/>
                </a:lnTo>
                <a:lnTo>
                  <a:pt x="26924" y="161543"/>
                </a:lnTo>
                <a:lnTo>
                  <a:pt x="335788" y="161543"/>
                </a:lnTo>
                <a:lnTo>
                  <a:pt x="346263" y="159426"/>
                </a:lnTo>
                <a:lnTo>
                  <a:pt x="354822" y="153654"/>
                </a:lnTo>
                <a:lnTo>
                  <a:pt x="360594" y="145095"/>
                </a:lnTo>
                <a:lnTo>
                  <a:pt x="362712" y="134619"/>
                </a:lnTo>
                <a:lnTo>
                  <a:pt x="362712" y="26923"/>
                </a:lnTo>
                <a:lnTo>
                  <a:pt x="360594" y="16448"/>
                </a:lnTo>
                <a:lnTo>
                  <a:pt x="354822" y="7889"/>
                </a:lnTo>
                <a:lnTo>
                  <a:pt x="346263" y="2117"/>
                </a:lnTo>
                <a:lnTo>
                  <a:pt x="335788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177783" y="3514344"/>
            <a:ext cx="363220" cy="161925"/>
          </a:xfrm>
          <a:custGeom>
            <a:avLst/>
            <a:gdLst/>
            <a:ahLst/>
            <a:cxnLst/>
            <a:rect l="l" t="t" r="r" b="b"/>
            <a:pathLst>
              <a:path w="363220" h="161925">
                <a:moveTo>
                  <a:pt x="0" y="26923"/>
                </a:moveTo>
                <a:lnTo>
                  <a:pt x="2117" y="16448"/>
                </a:lnTo>
                <a:lnTo>
                  <a:pt x="7889" y="7889"/>
                </a:lnTo>
                <a:lnTo>
                  <a:pt x="16448" y="2117"/>
                </a:lnTo>
                <a:lnTo>
                  <a:pt x="26924" y="0"/>
                </a:lnTo>
                <a:lnTo>
                  <a:pt x="335788" y="0"/>
                </a:lnTo>
                <a:lnTo>
                  <a:pt x="346263" y="2117"/>
                </a:lnTo>
                <a:lnTo>
                  <a:pt x="354822" y="7889"/>
                </a:lnTo>
                <a:lnTo>
                  <a:pt x="360594" y="16448"/>
                </a:lnTo>
                <a:lnTo>
                  <a:pt x="362712" y="26923"/>
                </a:lnTo>
                <a:lnTo>
                  <a:pt x="362712" y="134619"/>
                </a:lnTo>
                <a:lnTo>
                  <a:pt x="360594" y="145095"/>
                </a:lnTo>
                <a:lnTo>
                  <a:pt x="354822" y="153654"/>
                </a:lnTo>
                <a:lnTo>
                  <a:pt x="346263" y="159426"/>
                </a:lnTo>
                <a:lnTo>
                  <a:pt x="335788" y="161543"/>
                </a:lnTo>
                <a:lnTo>
                  <a:pt x="26924" y="161543"/>
                </a:lnTo>
                <a:lnTo>
                  <a:pt x="16448" y="159426"/>
                </a:lnTo>
                <a:lnTo>
                  <a:pt x="7889" y="153654"/>
                </a:lnTo>
                <a:lnTo>
                  <a:pt x="2117" y="145095"/>
                </a:lnTo>
                <a:lnTo>
                  <a:pt x="0" y="134619"/>
                </a:lnTo>
                <a:lnTo>
                  <a:pt x="0" y="26923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360664" y="3425952"/>
            <a:ext cx="408431" cy="4114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845807" y="3523488"/>
            <a:ext cx="927100" cy="1049020"/>
          </a:xfrm>
          <a:custGeom>
            <a:avLst/>
            <a:gdLst/>
            <a:ahLst/>
            <a:cxnLst/>
            <a:rect l="l" t="t" r="r" b="b"/>
            <a:pathLst>
              <a:path w="927100" h="1049020">
                <a:moveTo>
                  <a:pt x="772160" y="0"/>
                </a:moveTo>
                <a:lnTo>
                  <a:pt x="154432" y="0"/>
                </a:lnTo>
                <a:lnTo>
                  <a:pt x="105598" y="7867"/>
                </a:lnTo>
                <a:lnTo>
                  <a:pt x="63203" y="29780"/>
                </a:lnTo>
                <a:lnTo>
                  <a:pt x="29780" y="63203"/>
                </a:lnTo>
                <a:lnTo>
                  <a:pt x="7867" y="105598"/>
                </a:lnTo>
                <a:lnTo>
                  <a:pt x="0" y="154431"/>
                </a:lnTo>
                <a:lnTo>
                  <a:pt x="0" y="894080"/>
                </a:lnTo>
                <a:lnTo>
                  <a:pt x="7867" y="942913"/>
                </a:lnTo>
                <a:lnTo>
                  <a:pt x="29780" y="985308"/>
                </a:lnTo>
                <a:lnTo>
                  <a:pt x="63203" y="1018731"/>
                </a:lnTo>
                <a:lnTo>
                  <a:pt x="105598" y="1040644"/>
                </a:lnTo>
                <a:lnTo>
                  <a:pt x="154432" y="1048512"/>
                </a:lnTo>
                <a:lnTo>
                  <a:pt x="772160" y="1048512"/>
                </a:lnTo>
                <a:lnTo>
                  <a:pt x="820993" y="1040644"/>
                </a:lnTo>
                <a:lnTo>
                  <a:pt x="863388" y="1018731"/>
                </a:lnTo>
                <a:lnTo>
                  <a:pt x="896811" y="985308"/>
                </a:lnTo>
                <a:lnTo>
                  <a:pt x="918724" y="942913"/>
                </a:lnTo>
                <a:lnTo>
                  <a:pt x="926592" y="894080"/>
                </a:lnTo>
                <a:lnTo>
                  <a:pt x="926592" y="154431"/>
                </a:lnTo>
                <a:lnTo>
                  <a:pt x="918724" y="105598"/>
                </a:lnTo>
                <a:lnTo>
                  <a:pt x="896811" y="63203"/>
                </a:lnTo>
                <a:lnTo>
                  <a:pt x="863388" y="29780"/>
                </a:lnTo>
                <a:lnTo>
                  <a:pt x="820993" y="7867"/>
                </a:lnTo>
                <a:lnTo>
                  <a:pt x="772160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845807" y="3523488"/>
            <a:ext cx="927100" cy="1049020"/>
          </a:xfrm>
          <a:custGeom>
            <a:avLst/>
            <a:gdLst/>
            <a:ahLst/>
            <a:cxnLst/>
            <a:rect l="l" t="t" r="r" b="b"/>
            <a:pathLst>
              <a:path w="927100" h="1049020">
                <a:moveTo>
                  <a:pt x="0" y="154431"/>
                </a:moveTo>
                <a:lnTo>
                  <a:pt x="7867" y="105598"/>
                </a:lnTo>
                <a:lnTo>
                  <a:pt x="29780" y="63203"/>
                </a:lnTo>
                <a:lnTo>
                  <a:pt x="63203" y="29780"/>
                </a:lnTo>
                <a:lnTo>
                  <a:pt x="105598" y="7867"/>
                </a:lnTo>
                <a:lnTo>
                  <a:pt x="154432" y="0"/>
                </a:lnTo>
                <a:lnTo>
                  <a:pt x="772160" y="0"/>
                </a:lnTo>
                <a:lnTo>
                  <a:pt x="820993" y="7867"/>
                </a:lnTo>
                <a:lnTo>
                  <a:pt x="863388" y="29780"/>
                </a:lnTo>
                <a:lnTo>
                  <a:pt x="896811" y="63203"/>
                </a:lnTo>
                <a:lnTo>
                  <a:pt x="918724" y="105598"/>
                </a:lnTo>
                <a:lnTo>
                  <a:pt x="926592" y="154431"/>
                </a:lnTo>
                <a:lnTo>
                  <a:pt x="926592" y="894080"/>
                </a:lnTo>
                <a:lnTo>
                  <a:pt x="918724" y="942913"/>
                </a:lnTo>
                <a:lnTo>
                  <a:pt x="896811" y="985308"/>
                </a:lnTo>
                <a:lnTo>
                  <a:pt x="863388" y="1018731"/>
                </a:lnTo>
                <a:lnTo>
                  <a:pt x="820993" y="1040644"/>
                </a:lnTo>
                <a:lnTo>
                  <a:pt x="772160" y="1048512"/>
                </a:lnTo>
                <a:lnTo>
                  <a:pt x="154432" y="1048512"/>
                </a:lnTo>
                <a:lnTo>
                  <a:pt x="105598" y="1040644"/>
                </a:lnTo>
                <a:lnTo>
                  <a:pt x="63203" y="1018731"/>
                </a:lnTo>
                <a:lnTo>
                  <a:pt x="29780" y="985308"/>
                </a:lnTo>
                <a:lnTo>
                  <a:pt x="7867" y="942913"/>
                </a:lnTo>
                <a:lnTo>
                  <a:pt x="0" y="894080"/>
                </a:lnTo>
                <a:lnTo>
                  <a:pt x="0" y="154431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913218" y="6064046"/>
            <a:ext cx="8204834" cy="521970"/>
          </a:xfrm>
          <a:prstGeom prst="rect">
            <a:avLst/>
          </a:prstGeom>
          <a:solidFill>
            <a:srgbClr val="EAEEF7"/>
          </a:solidFill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75"/>
              </a:lnSpc>
            </a:pPr>
            <a:r>
              <a:rPr dirty="0" sz="1600" spc="-130">
                <a:latin typeface="Arial"/>
                <a:cs typeface="Arial"/>
              </a:rPr>
              <a:t>Para </a:t>
            </a:r>
            <a:r>
              <a:rPr dirty="0" sz="1600" spc="-65">
                <a:latin typeface="Arial"/>
                <a:cs typeface="Arial"/>
              </a:rPr>
              <a:t>actualizar </a:t>
            </a:r>
            <a:r>
              <a:rPr dirty="0" sz="1600" spc="-75">
                <a:latin typeface="Arial"/>
                <a:cs typeface="Arial"/>
              </a:rPr>
              <a:t>los </a:t>
            </a:r>
            <a:r>
              <a:rPr dirty="0" sz="1600" spc="-70">
                <a:latin typeface="Arial"/>
                <a:cs typeface="Arial"/>
              </a:rPr>
              <a:t>resultados, </a:t>
            </a:r>
            <a:r>
              <a:rPr dirty="0" sz="1600" spc="-114">
                <a:latin typeface="Arial"/>
                <a:cs typeface="Arial"/>
              </a:rPr>
              <a:t>cada </a:t>
            </a:r>
            <a:r>
              <a:rPr dirty="0" sz="1600" spc="-135">
                <a:latin typeface="Arial"/>
                <a:cs typeface="Arial"/>
              </a:rPr>
              <a:t>vez </a:t>
            </a:r>
            <a:r>
              <a:rPr dirty="0" sz="1600" spc="-70">
                <a:latin typeface="Arial"/>
                <a:cs typeface="Arial"/>
              </a:rPr>
              <a:t>que </a:t>
            </a:r>
            <a:r>
              <a:rPr dirty="0" sz="1600" spc="-135">
                <a:latin typeface="Arial"/>
                <a:cs typeface="Arial"/>
              </a:rPr>
              <a:t>se </a:t>
            </a:r>
            <a:r>
              <a:rPr dirty="0" sz="1600" spc="-35">
                <a:latin typeface="Arial"/>
                <a:cs typeface="Arial"/>
              </a:rPr>
              <a:t>modifique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40">
                <a:latin typeface="Arial"/>
                <a:cs typeface="Arial"/>
              </a:rPr>
              <a:t>intervalo </a:t>
            </a:r>
            <a:r>
              <a:rPr dirty="0" sz="1600" spc="-75">
                <a:latin typeface="Arial"/>
                <a:cs typeface="Arial"/>
              </a:rPr>
              <a:t>de </a:t>
            </a:r>
            <a:r>
              <a:rPr dirty="0" sz="1600" spc="-100">
                <a:latin typeface="Arial"/>
                <a:cs typeface="Arial"/>
              </a:rPr>
              <a:t>fechas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85">
                <a:latin typeface="Arial"/>
                <a:cs typeface="Arial"/>
              </a:rPr>
              <a:t>consultadas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  <a:spcBef>
                <a:spcPts val="145"/>
              </a:spcBef>
            </a:pPr>
            <a:r>
              <a:rPr dirty="0" sz="1600" spc="-65">
                <a:latin typeface="Arial"/>
                <a:cs typeface="Arial"/>
              </a:rPr>
              <a:t>pulsar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30">
                <a:latin typeface="Arial"/>
                <a:cs typeface="Arial"/>
              </a:rPr>
              <a:t>botón</a:t>
            </a:r>
            <a:r>
              <a:rPr dirty="0" sz="1600" spc="-130">
                <a:latin typeface="Arial"/>
                <a:cs typeface="Arial"/>
              </a:rPr>
              <a:t> </a:t>
            </a:r>
            <a:r>
              <a:rPr dirty="0" sz="1600" spc="-105">
                <a:latin typeface="Arial"/>
                <a:cs typeface="Arial"/>
              </a:rPr>
              <a:t>“</a:t>
            </a:r>
            <a:r>
              <a:rPr dirty="0" sz="1600" spc="-105" b="1">
                <a:latin typeface="Arial"/>
                <a:cs typeface="Arial"/>
              </a:rPr>
              <a:t>Refrescar</a:t>
            </a:r>
            <a:r>
              <a:rPr dirty="0" sz="1600" spc="-105">
                <a:latin typeface="Arial"/>
                <a:cs typeface="Arial"/>
              </a:rPr>
              <a:t>”.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129659" y="4751527"/>
            <a:ext cx="5081270" cy="1105535"/>
          </a:xfrm>
          <a:custGeom>
            <a:avLst/>
            <a:gdLst/>
            <a:ahLst/>
            <a:cxnLst/>
            <a:rect l="l" t="t" r="r" b="b"/>
            <a:pathLst>
              <a:path w="5081270" h="1105535">
                <a:moveTo>
                  <a:pt x="0" y="1105217"/>
                </a:moveTo>
                <a:lnTo>
                  <a:pt x="5081016" y="1105217"/>
                </a:lnTo>
                <a:lnTo>
                  <a:pt x="5081016" y="0"/>
                </a:lnTo>
                <a:lnTo>
                  <a:pt x="0" y="0"/>
                </a:lnTo>
                <a:lnTo>
                  <a:pt x="0" y="1105217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8367014" y="5578983"/>
            <a:ext cx="85725" cy="2051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30"/>
              </a:lnSpc>
            </a:pPr>
            <a:r>
              <a:rPr dirty="0" sz="1600" spc="140">
                <a:latin typeface="Arial"/>
                <a:cs typeface="Arial"/>
              </a:rPr>
              <a:t>”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29659" y="4751578"/>
            <a:ext cx="5081270" cy="110553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ts val="1870"/>
              </a:lnSpc>
            </a:pPr>
            <a:r>
              <a:rPr dirty="0" sz="1600" spc="-215">
                <a:latin typeface="Arial"/>
                <a:cs typeface="Arial"/>
              </a:rPr>
              <a:t>Se  </a:t>
            </a:r>
            <a:r>
              <a:rPr dirty="0" sz="1600" spc="-75">
                <a:latin typeface="Arial"/>
                <a:cs typeface="Arial"/>
              </a:rPr>
              <a:t>puede </a:t>
            </a:r>
            <a:r>
              <a:rPr dirty="0" sz="1600" spc="-65">
                <a:latin typeface="Arial"/>
                <a:cs typeface="Arial"/>
              </a:rPr>
              <a:t>acotar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40">
                <a:latin typeface="Arial"/>
                <a:cs typeface="Arial"/>
              </a:rPr>
              <a:t>intervalo </a:t>
            </a:r>
            <a:r>
              <a:rPr dirty="0" sz="1600" spc="-75">
                <a:latin typeface="Arial"/>
                <a:cs typeface="Arial"/>
              </a:rPr>
              <a:t>de </a:t>
            </a:r>
            <a:r>
              <a:rPr dirty="0" sz="1600" spc="-100">
                <a:latin typeface="Arial"/>
                <a:cs typeface="Arial"/>
              </a:rPr>
              <a:t>fechas </a:t>
            </a: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70">
                <a:latin typeface="Arial"/>
                <a:cs typeface="Arial"/>
              </a:rPr>
              <a:t>que </a:t>
            </a:r>
            <a:r>
              <a:rPr dirty="0" sz="1600" spc="-135">
                <a:latin typeface="Arial"/>
                <a:cs typeface="Arial"/>
              </a:rPr>
              <a:t>se</a:t>
            </a:r>
            <a:r>
              <a:rPr dirty="0" sz="1600" spc="-270">
                <a:latin typeface="Arial"/>
                <a:cs typeface="Arial"/>
              </a:rPr>
              <a:t> </a:t>
            </a:r>
            <a:r>
              <a:rPr dirty="0" sz="1600" spc="-110">
                <a:latin typeface="Arial"/>
                <a:cs typeface="Arial"/>
              </a:rPr>
              <a:t>desea</a:t>
            </a:r>
            <a:endParaRPr sz="1600">
              <a:latin typeface="Arial"/>
              <a:cs typeface="Arial"/>
            </a:endParaRPr>
          </a:p>
          <a:p>
            <a:pPr marL="90805" marR="144145">
              <a:lnSpc>
                <a:spcPct val="106900"/>
              </a:lnSpc>
              <a:spcBef>
                <a:spcPts val="15"/>
              </a:spcBef>
              <a:tabLst>
                <a:tab pos="4639310" algn="l"/>
              </a:tabLst>
            </a:pPr>
            <a:r>
              <a:rPr dirty="0" sz="1600" spc="-40">
                <a:latin typeface="Arial"/>
                <a:cs typeface="Arial"/>
              </a:rPr>
              <a:t>obtener </a:t>
            </a:r>
            <a:r>
              <a:rPr dirty="0" sz="1600" spc="-100">
                <a:latin typeface="Arial"/>
                <a:cs typeface="Arial"/>
              </a:rPr>
              <a:t>las </a:t>
            </a:r>
            <a:r>
              <a:rPr dirty="0" sz="1600" spc="-85">
                <a:latin typeface="Arial"/>
                <a:cs typeface="Arial"/>
              </a:rPr>
              <a:t>observaciones, </a:t>
            </a:r>
            <a:r>
              <a:rPr dirty="0" sz="1600" spc="-60">
                <a:latin typeface="Arial"/>
                <a:cs typeface="Arial"/>
              </a:rPr>
              <a:t>indicando </a:t>
            </a:r>
            <a:r>
              <a:rPr dirty="0" sz="1600" spc="-105">
                <a:latin typeface="Arial"/>
                <a:cs typeface="Arial"/>
              </a:rPr>
              <a:t>“</a:t>
            </a:r>
            <a:r>
              <a:rPr dirty="0" sz="1600" spc="-105" b="1">
                <a:latin typeface="Arial"/>
                <a:cs typeface="Arial"/>
              </a:rPr>
              <a:t>Fecha </a:t>
            </a:r>
            <a:r>
              <a:rPr dirty="0" sz="1600" spc="-40" b="1">
                <a:latin typeface="Arial"/>
                <a:cs typeface="Arial"/>
              </a:rPr>
              <a:t>de:</a:t>
            </a:r>
            <a:r>
              <a:rPr dirty="0" sz="1600" spc="-40">
                <a:latin typeface="Arial"/>
                <a:cs typeface="Arial"/>
              </a:rPr>
              <a:t>” </a:t>
            </a:r>
            <a:r>
              <a:rPr dirty="0" sz="1600" spc="-75">
                <a:latin typeface="Arial"/>
                <a:cs typeface="Arial"/>
              </a:rPr>
              <a:t>y </a:t>
            </a:r>
            <a:r>
              <a:rPr dirty="0" sz="1600" spc="-110">
                <a:latin typeface="Arial"/>
                <a:cs typeface="Arial"/>
              </a:rPr>
              <a:t>“</a:t>
            </a:r>
            <a:r>
              <a:rPr dirty="0" sz="1600" spc="-110" b="1">
                <a:latin typeface="Arial"/>
                <a:cs typeface="Arial"/>
              </a:rPr>
              <a:t>Fecha  </a:t>
            </a:r>
            <a:r>
              <a:rPr dirty="0" sz="1600" spc="-95" b="1">
                <a:latin typeface="Arial"/>
                <a:cs typeface="Arial"/>
              </a:rPr>
              <a:t>hasta:</a:t>
            </a:r>
            <a:r>
              <a:rPr dirty="0" sz="1600" spc="-95">
                <a:latin typeface="Arial"/>
                <a:cs typeface="Arial"/>
              </a:rPr>
              <a:t>”, </a:t>
            </a:r>
            <a:r>
              <a:rPr dirty="0" sz="1600" spc="-55">
                <a:latin typeface="Arial"/>
                <a:cs typeface="Arial"/>
              </a:rPr>
              <a:t>bien </a:t>
            </a:r>
            <a:r>
              <a:rPr dirty="0" sz="1600" spc="-70">
                <a:latin typeface="Arial"/>
                <a:cs typeface="Arial"/>
              </a:rPr>
              <a:t>tecleándolas </a:t>
            </a:r>
            <a:r>
              <a:rPr dirty="0" sz="1600" spc="-35">
                <a:latin typeface="Arial"/>
                <a:cs typeface="Arial"/>
              </a:rPr>
              <a:t>(formato </a:t>
            </a:r>
            <a:r>
              <a:rPr dirty="0" sz="1600" spc="-55">
                <a:latin typeface="Arial"/>
                <a:cs typeface="Arial"/>
              </a:rPr>
              <a:t>DD/MM/AAAA), </a:t>
            </a:r>
            <a:r>
              <a:rPr dirty="0" sz="1600" spc="-45">
                <a:latin typeface="Arial"/>
                <a:cs typeface="Arial"/>
              </a:rPr>
              <a:t>o  </a:t>
            </a:r>
            <a:r>
              <a:rPr dirty="0" sz="1600" spc="-85">
                <a:latin typeface="Arial"/>
                <a:cs typeface="Arial"/>
              </a:rPr>
              <a:t>marcándolas </a:t>
            </a:r>
            <a:r>
              <a:rPr dirty="0" sz="1600" spc="-80">
                <a:latin typeface="Arial"/>
                <a:cs typeface="Arial"/>
              </a:rPr>
              <a:t>sobre </a:t>
            </a:r>
            <a:r>
              <a:rPr dirty="0" sz="1600" spc="-50">
                <a:latin typeface="Arial"/>
                <a:cs typeface="Arial"/>
              </a:rPr>
              <a:t>un </a:t>
            </a:r>
            <a:r>
              <a:rPr dirty="0" sz="1600" spc="-65">
                <a:latin typeface="Arial"/>
                <a:cs typeface="Arial"/>
              </a:rPr>
              <a:t>calendario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45">
                <a:latin typeface="Arial"/>
                <a:cs typeface="Arial"/>
              </a:rPr>
              <a:t>(“</a:t>
            </a:r>
            <a:r>
              <a:rPr dirty="0" sz="1600" spc="-45" b="1">
                <a:latin typeface="Arial"/>
                <a:cs typeface="Arial"/>
              </a:rPr>
              <a:t>Ver</a:t>
            </a:r>
            <a:r>
              <a:rPr dirty="0" sz="1600" spc="-95" b="1">
                <a:latin typeface="Arial"/>
                <a:cs typeface="Arial"/>
              </a:rPr>
              <a:t> </a:t>
            </a:r>
            <a:r>
              <a:rPr dirty="0" sz="1600" spc="-105" b="1">
                <a:latin typeface="Arial"/>
                <a:cs typeface="Arial"/>
              </a:rPr>
              <a:t>calendario	</a:t>
            </a:r>
            <a:r>
              <a:rPr dirty="0" sz="1600" spc="-55">
                <a:latin typeface="Arial"/>
                <a:cs typeface="Arial"/>
              </a:rPr>
              <a:t>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330183" y="5495544"/>
            <a:ext cx="493775" cy="4632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385047" y="5498591"/>
            <a:ext cx="384048" cy="33522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3" y="173735"/>
            <a:ext cx="615950" cy="6684645"/>
          </a:xfrm>
          <a:custGeom>
            <a:avLst/>
            <a:gdLst/>
            <a:ahLst/>
            <a:cxnLst/>
            <a:rect l="l" t="t" r="r" b="b"/>
            <a:pathLst>
              <a:path w="615950" h="6684645">
                <a:moveTo>
                  <a:pt x="0" y="6684264"/>
                </a:moveTo>
                <a:lnTo>
                  <a:pt x="615696" y="6684264"/>
                </a:lnTo>
                <a:lnTo>
                  <a:pt x="615696" y="0"/>
                </a:lnTo>
                <a:lnTo>
                  <a:pt x="0" y="0"/>
                </a:lnTo>
                <a:lnTo>
                  <a:pt x="0" y="6684264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7719" y="173736"/>
            <a:ext cx="8193405" cy="585470"/>
          </a:xfrm>
          <a:custGeom>
            <a:avLst/>
            <a:gdLst/>
            <a:ahLst/>
            <a:cxnLst/>
            <a:rect l="l" t="t" r="r" b="b"/>
            <a:pathLst>
              <a:path w="8193405" h="585470">
                <a:moveTo>
                  <a:pt x="0" y="585216"/>
                </a:moveTo>
                <a:lnTo>
                  <a:pt x="8193024" y="585216"/>
                </a:lnTo>
                <a:lnTo>
                  <a:pt x="819302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85545" y="210388"/>
            <a:ext cx="6246495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9"/>
              <a:t>¿ </a:t>
            </a:r>
            <a:r>
              <a:rPr dirty="0" spc="-290"/>
              <a:t>Cómo </a:t>
            </a:r>
            <a:r>
              <a:rPr dirty="0" spc="-195"/>
              <a:t>consultar </a:t>
            </a:r>
            <a:r>
              <a:rPr dirty="0" spc="-360"/>
              <a:t>sus </a:t>
            </a:r>
            <a:r>
              <a:rPr dirty="0" spc="-155"/>
              <a:t>faltas </a:t>
            </a:r>
            <a:r>
              <a:rPr dirty="0" spc="-175"/>
              <a:t>de </a:t>
            </a:r>
            <a:r>
              <a:rPr dirty="0" spc="-215"/>
              <a:t>asistencia</a:t>
            </a:r>
            <a:r>
              <a:rPr dirty="0" spc="-500"/>
              <a:t> </a:t>
            </a:r>
            <a:r>
              <a:rPr dirty="0" spc="-409"/>
              <a:t>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1827" y="944626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2800" y="3956050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16568" y="185928"/>
            <a:ext cx="607060" cy="607060"/>
          </a:xfrm>
          <a:custGeom>
            <a:avLst/>
            <a:gdLst/>
            <a:ahLst/>
            <a:cxnLst/>
            <a:rect l="l" t="t" r="r" b="b"/>
            <a:pathLst>
              <a:path w="607059" h="607060">
                <a:moveTo>
                  <a:pt x="303275" y="0"/>
                </a:moveTo>
                <a:lnTo>
                  <a:pt x="254078" y="3968"/>
                </a:lnTo>
                <a:lnTo>
                  <a:pt x="207410" y="15459"/>
                </a:lnTo>
                <a:lnTo>
                  <a:pt x="163895" y="33847"/>
                </a:lnTo>
                <a:lnTo>
                  <a:pt x="124157" y="58509"/>
                </a:lnTo>
                <a:lnTo>
                  <a:pt x="88820" y="88820"/>
                </a:lnTo>
                <a:lnTo>
                  <a:pt x="58509" y="124157"/>
                </a:lnTo>
                <a:lnTo>
                  <a:pt x="33847" y="163895"/>
                </a:lnTo>
                <a:lnTo>
                  <a:pt x="15459" y="207410"/>
                </a:lnTo>
                <a:lnTo>
                  <a:pt x="3968" y="254078"/>
                </a:lnTo>
                <a:lnTo>
                  <a:pt x="0" y="303275"/>
                </a:lnTo>
                <a:lnTo>
                  <a:pt x="3968" y="352473"/>
                </a:lnTo>
                <a:lnTo>
                  <a:pt x="15459" y="399141"/>
                </a:lnTo>
                <a:lnTo>
                  <a:pt x="33847" y="442656"/>
                </a:lnTo>
                <a:lnTo>
                  <a:pt x="58509" y="482394"/>
                </a:lnTo>
                <a:lnTo>
                  <a:pt x="88820" y="517731"/>
                </a:lnTo>
                <a:lnTo>
                  <a:pt x="124157" y="548042"/>
                </a:lnTo>
                <a:lnTo>
                  <a:pt x="163895" y="572704"/>
                </a:lnTo>
                <a:lnTo>
                  <a:pt x="207410" y="591092"/>
                </a:lnTo>
                <a:lnTo>
                  <a:pt x="254078" y="602583"/>
                </a:lnTo>
                <a:lnTo>
                  <a:pt x="303275" y="606551"/>
                </a:lnTo>
                <a:lnTo>
                  <a:pt x="352473" y="602583"/>
                </a:lnTo>
                <a:lnTo>
                  <a:pt x="399141" y="591092"/>
                </a:lnTo>
                <a:lnTo>
                  <a:pt x="442656" y="572704"/>
                </a:lnTo>
                <a:lnTo>
                  <a:pt x="482394" y="548042"/>
                </a:lnTo>
                <a:lnTo>
                  <a:pt x="517731" y="517731"/>
                </a:lnTo>
                <a:lnTo>
                  <a:pt x="548042" y="482394"/>
                </a:lnTo>
                <a:lnTo>
                  <a:pt x="572704" y="442656"/>
                </a:lnTo>
                <a:lnTo>
                  <a:pt x="591092" y="399141"/>
                </a:lnTo>
                <a:lnTo>
                  <a:pt x="602583" y="352473"/>
                </a:lnTo>
                <a:lnTo>
                  <a:pt x="606551" y="303275"/>
                </a:lnTo>
                <a:lnTo>
                  <a:pt x="602583" y="254078"/>
                </a:lnTo>
                <a:lnTo>
                  <a:pt x="591092" y="207410"/>
                </a:lnTo>
                <a:lnTo>
                  <a:pt x="572704" y="163895"/>
                </a:lnTo>
                <a:lnTo>
                  <a:pt x="548042" y="124157"/>
                </a:lnTo>
                <a:lnTo>
                  <a:pt x="517731" y="88820"/>
                </a:lnTo>
                <a:lnTo>
                  <a:pt x="482394" y="58509"/>
                </a:lnTo>
                <a:lnTo>
                  <a:pt x="442656" y="33847"/>
                </a:lnTo>
                <a:lnTo>
                  <a:pt x="399141" y="15459"/>
                </a:lnTo>
                <a:lnTo>
                  <a:pt x="352473" y="3968"/>
                </a:lnTo>
                <a:lnTo>
                  <a:pt x="30327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298051" y="337819"/>
            <a:ext cx="251460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-10" b="1"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62783" y="3166872"/>
            <a:ext cx="408431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37616" y="667512"/>
            <a:ext cx="4724400" cy="2926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24127" y="954024"/>
            <a:ext cx="4114800" cy="2316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19555" y="949452"/>
            <a:ext cx="4124325" cy="2326005"/>
          </a:xfrm>
          <a:custGeom>
            <a:avLst/>
            <a:gdLst/>
            <a:ahLst/>
            <a:cxnLst/>
            <a:rect l="l" t="t" r="r" b="b"/>
            <a:pathLst>
              <a:path w="4124325" h="2326004">
                <a:moveTo>
                  <a:pt x="0" y="2325624"/>
                </a:moveTo>
                <a:lnTo>
                  <a:pt x="4123944" y="2325624"/>
                </a:lnTo>
                <a:lnTo>
                  <a:pt x="4123944" y="0"/>
                </a:lnTo>
                <a:lnTo>
                  <a:pt x="0" y="0"/>
                </a:lnTo>
                <a:lnTo>
                  <a:pt x="0" y="2325624"/>
                </a:lnTo>
                <a:close/>
              </a:path>
            </a:pathLst>
          </a:custGeom>
          <a:ln w="9143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24127" y="1389888"/>
            <a:ext cx="765175" cy="485140"/>
          </a:xfrm>
          <a:custGeom>
            <a:avLst/>
            <a:gdLst/>
            <a:ahLst/>
            <a:cxnLst/>
            <a:rect l="l" t="t" r="r" b="b"/>
            <a:pathLst>
              <a:path w="765175" h="485139">
                <a:moveTo>
                  <a:pt x="684276" y="0"/>
                </a:moveTo>
                <a:lnTo>
                  <a:pt x="80772" y="0"/>
                </a:lnTo>
                <a:lnTo>
                  <a:pt x="49334" y="6351"/>
                </a:lnTo>
                <a:lnTo>
                  <a:pt x="23660" y="23669"/>
                </a:lnTo>
                <a:lnTo>
                  <a:pt x="6348" y="49345"/>
                </a:lnTo>
                <a:lnTo>
                  <a:pt x="0" y="80772"/>
                </a:lnTo>
                <a:lnTo>
                  <a:pt x="0" y="403860"/>
                </a:lnTo>
                <a:lnTo>
                  <a:pt x="6348" y="435286"/>
                </a:lnTo>
                <a:lnTo>
                  <a:pt x="23660" y="460962"/>
                </a:lnTo>
                <a:lnTo>
                  <a:pt x="49334" y="478280"/>
                </a:lnTo>
                <a:lnTo>
                  <a:pt x="80772" y="484632"/>
                </a:lnTo>
                <a:lnTo>
                  <a:pt x="684276" y="484632"/>
                </a:lnTo>
                <a:lnTo>
                  <a:pt x="715702" y="478280"/>
                </a:lnTo>
                <a:lnTo>
                  <a:pt x="741378" y="460962"/>
                </a:lnTo>
                <a:lnTo>
                  <a:pt x="758696" y="435286"/>
                </a:lnTo>
                <a:lnTo>
                  <a:pt x="765047" y="403860"/>
                </a:lnTo>
                <a:lnTo>
                  <a:pt x="765047" y="80772"/>
                </a:lnTo>
                <a:lnTo>
                  <a:pt x="758696" y="49345"/>
                </a:lnTo>
                <a:lnTo>
                  <a:pt x="741378" y="23669"/>
                </a:lnTo>
                <a:lnTo>
                  <a:pt x="715702" y="6351"/>
                </a:lnTo>
                <a:lnTo>
                  <a:pt x="684276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24127" y="1389888"/>
            <a:ext cx="765175" cy="485140"/>
          </a:xfrm>
          <a:custGeom>
            <a:avLst/>
            <a:gdLst/>
            <a:ahLst/>
            <a:cxnLst/>
            <a:rect l="l" t="t" r="r" b="b"/>
            <a:pathLst>
              <a:path w="765175" h="485139">
                <a:moveTo>
                  <a:pt x="0" y="80772"/>
                </a:moveTo>
                <a:lnTo>
                  <a:pt x="6348" y="49345"/>
                </a:lnTo>
                <a:lnTo>
                  <a:pt x="23660" y="23669"/>
                </a:lnTo>
                <a:lnTo>
                  <a:pt x="49334" y="6351"/>
                </a:lnTo>
                <a:lnTo>
                  <a:pt x="80772" y="0"/>
                </a:lnTo>
                <a:lnTo>
                  <a:pt x="684276" y="0"/>
                </a:lnTo>
                <a:lnTo>
                  <a:pt x="715702" y="6351"/>
                </a:lnTo>
                <a:lnTo>
                  <a:pt x="741378" y="23669"/>
                </a:lnTo>
                <a:lnTo>
                  <a:pt x="758696" y="49345"/>
                </a:lnTo>
                <a:lnTo>
                  <a:pt x="765047" y="80772"/>
                </a:lnTo>
                <a:lnTo>
                  <a:pt x="765047" y="403860"/>
                </a:lnTo>
                <a:lnTo>
                  <a:pt x="758696" y="435286"/>
                </a:lnTo>
                <a:lnTo>
                  <a:pt x="741378" y="460962"/>
                </a:lnTo>
                <a:lnTo>
                  <a:pt x="715702" y="478280"/>
                </a:lnTo>
                <a:lnTo>
                  <a:pt x="684276" y="484632"/>
                </a:lnTo>
                <a:lnTo>
                  <a:pt x="80772" y="484632"/>
                </a:lnTo>
                <a:lnTo>
                  <a:pt x="49334" y="478280"/>
                </a:lnTo>
                <a:lnTo>
                  <a:pt x="23660" y="460962"/>
                </a:lnTo>
                <a:lnTo>
                  <a:pt x="6348" y="435286"/>
                </a:lnTo>
                <a:lnTo>
                  <a:pt x="0" y="403860"/>
                </a:lnTo>
                <a:lnTo>
                  <a:pt x="0" y="80772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03247" y="908303"/>
            <a:ext cx="2517648" cy="3108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880616" y="1185815"/>
            <a:ext cx="1903940" cy="24992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876044" y="1181100"/>
            <a:ext cx="1917700" cy="2508885"/>
          </a:xfrm>
          <a:custGeom>
            <a:avLst/>
            <a:gdLst/>
            <a:ahLst/>
            <a:cxnLst/>
            <a:rect l="l" t="t" r="r" b="b"/>
            <a:pathLst>
              <a:path w="1917700" h="2508885">
                <a:moveTo>
                  <a:pt x="0" y="2508504"/>
                </a:moveTo>
                <a:lnTo>
                  <a:pt x="1917192" y="2508504"/>
                </a:lnTo>
                <a:lnTo>
                  <a:pt x="1917192" y="0"/>
                </a:lnTo>
                <a:lnTo>
                  <a:pt x="0" y="0"/>
                </a:lnTo>
                <a:lnTo>
                  <a:pt x="0" y="2508504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26335" y="2313432"/>
            <a:ext cx="835660" cy="167640"/>
          </a:xfrm>
          <a:custGeom>
            <a:avLst/>
            <a:gdLst/>
            <a:ahLst/>
            <a:cxnLst/>
            <a:rect l="l" t="t" r="r" b="b"/>
            <a:pathLst>
              <a:path w="835660" h="167639">
                <a:moveTo>
                  <a:pt x="807212" y="0"/>
                </a:moveTo>
                <a:lnTo>
                  <a:pt x="27939" y="0"/>
                </a:lnTo>
                <a:lnTo>
                  <a:pt x="17037" y="2186"/>
                </a:lnTo>
                <a:lnTo>
                  <a:pt x="8159" y="8159"/>
                </a:lnTo>
                <a:lnTo>
                  <a:pt x="2186" y="17037"/>
                </a:lnTo>
                <a:lnTo>
                  <a:pt x="0" y="27939"/>
                </a:lnTo>
                <a:lnTo>
                  <a:pt x="0" y="139700"/>
                </a:lnTo>
                <a:lnTo>
                  <a:pt x="2186" y="150548"/>
                </a:lnTo>
                <a:lnTo>
                  <a:pt x="8159" y="159432"/>
                </a:lnTo>
                <a:lnTo>
                  <a:pt x="17037" y="165435"/>
                </a:lnTo>
                <a:lnTo>
                  <a:pt x="27939" y="167639"/>
                </a:lnTo>
                <a:lnTo>
                  <a:pt x="807212" y="167639"/>
                </a:lnTo>
                <a:lnTo>
                  <a:pt x="818060" y="165435"/>
                </a:lnTo>
                <a:lnTo>
                  <a:pt x="826944" y="159432"/>
                </a:lnTo>
                <a:lnTo>
                  <a:pt x="832947" y="150548"/>
                </a:lnTo>
                <a:lnTo>
                  <a:pt x="835151" y="139700"/>
                </a:lnTo>
                <a:lnTo>
                  <a:pt x="835151" y="27939"/>
                </a:lnTo>
                <a:lnTo>
                  <a:pt x="832947" y="17037"/>
                </a:lnTo>
                <a:lnTo>
                  <a:pt x="826944" y="8159"/>
                </a:lnTo>
                <a:lnTo>
                  <a:pt x="818060" y="2186"/>
                </a:lnTo>
                <a:lnTo>
                  <a:pt x="807212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26335" y="2313432"/>
            <a:ext cx="835660" cy="167640"/>
          </a:xfrm>
          <a:custGeom>
            <a:avLst/>
            <a:gdLst/>
            <a:ahLst/>
            <a:cxnLst/>
            <a:rect l="l" t="t" r="r" b="b"/>
            <a:pathLst>
              <a:path w="835660" h="167639">
                <a:moveTo>
                  <a:pt x="0" y="27939"/>
                </a:moveTo>
                <a:lnTo>
                  <a:pt x="2186" y="17037"/>
                </a:lnTo>
                <a:lnTo>
                  <a:pt x="8159" y="8159"/>
                </a:lnTo>
                <a:lnTo>
                  <a:pt x="17037" y="2186"/>
                </a:lnTo>
                <a:lnTo>
                  <a:pt x="27939" y="0"/>
                </a:lnTo>
                <a:lnTo>
                  <a:pt x="807212" y="0"/>
                </a:lnTo>
                <a:lnTo>
                  <a:pt x="818060" y="2186"/>
                </a:lnTo>
                <a:lnTo>
                  <a:pt x="826944" y="8159"/>
                </a:lnTo>
                <a:lnTo>
                  <a:pt x="832947" y="17037"/>
                </a:lnTo>
                <a:lnTo>
                  <a:pt x="835151" y="27939"/>
                </a:lnTo>
                <a:lnTo>
                  <a:pt x="835151" y="139700"/>
                </a:lnTo>
                <a:lnTo>
                  <a:pt x="832947" y="150548"/>
                </a:lnTo>
                <a:lnTo>
                  <a:pt x="826944" y="159432"/>
                </a:lnTo>
                <a:lnTo>
                  <a:pt x="818060" y="165435"/>
                </a:lnTo>
                <a:lnTo>
                  <a:pt x="807212" y="167639"/>
                </a:lnTo>
                <a:lnTo>
                  <a:pt x="27939" y="167639"/>
                </a:lnTo>
                <a:lnTo>
                  <a:pt x="17037" y="165435"/>
                </a:lnTo>
                <a:lnTo>
                  <a:pt x="8159" y="159432"/>
                </a:lnTo>
                <a:lnTo>
                  <a:pt x="2186" y="150548"/>
                </a:lnTo>
                <a:lnTo>
                  <a:pt x="0" y="139700"/>
                </a:lnTo>
                <a:lnTo>
                  <a:pt x="0" y="27939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718816" y="2249423"/>
            <a:ext cx="411480" cy="408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892551" y="1965960"/>
            <a:ext cx="2346960" cy="21457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169920" y="2243335"/>
            <a:ext cx="1733466" cy="15361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165348" y="2238755"/>
            <a:ext cx="1746885" cy="1545590"/>
          </a:xfrm>
          <a:custGeom>
            <a:avLst/>
            <a:gdLst/>
            <a:ahLst/>
            <a:cxnLst/>
            <a:rect l="l" t="t" r="r" b="b"/>
            <a:pathLst>
              <a:path w="1746885" h="1545589">
                <a:moveTo>
                  <a:pt x="0" y="1545336"/>
                </a:moveTo>
                <a:lnTo>
                  <a:pt x="1746503" y="1545336"/>
                </a:lnTo>
                <a:lnTo>
                  <a:pt x="1746503" y="0"/>
                </a:lnTo>
                <a:lnTo>
                  <a:pt x="0" y="0"/>
                </a:lnTo>
                <a:lnTo>
                  <a:pt x="0" y="1545336"/>
                </a:lnTo>
                <a:close/>
              </a:path>
            </a:pathLst>
          </a:custGeom>
          <a:ln w="9143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233927" y="3444240"/>
            <a:ext cx="634365" cy="137160"/>
          </a:xfrm>
          <a:custGeom>
            <a:avLst/>
            <a:gdLst/>
            <a:ahLst/>
            <a:cxnLst/>
            <a:rect l="l" t="t" r="r" b="b"/>
            <a:pathLst>
              <a:path w="634364" h="137160">
                <a:moveTo>
                  <a:pt x="611124" y="0"/>
                </a:moveTo>
                <a:lnTo>
                  <a:pt x="22860" y="0"/>
                </a:lnTo>
                <a:lnTo>
                  <a:pt x="13983" y="1803"/>
                </a:lnTo>
                <a:lnTo>
                  <a:pt x="6715" y="6715"/>
                </a:lnTo>
                <a:lnTo>
                  <a:pt x="1803" y="13983"/>
                </a:lnTo>
                <a:lnTo>
                  <a:pt x="0" y="22860"/>
                </a:lnTo>
                <a:lnTo>
                  <a:pt x="0" y="114300"/>
                </a:lnTo>
                <a:lnTo>
                  <a:pt x="1803" y="123176"/>
                </a:lnTo>
                <a:lnTo>
                  <a:pt x="6715" y="130444"/>
                </a:lnTo>
                <a:lnTo>
                  <a:pt x="13983" y="135356"/>
                </a:lnTo>
                <a:lnTo>
                  <a:pt x="22860" y="137160"/>
                </a:lnTo>
                <a:lnTo>
                  <a:pt x="611124" y="137160"/>
                </a:lnTo>
                <a:lnTo>
                  <a:pt x="620000" y="135356"/>
                </a:lnTo>
                <a:lnTo>
                  <a:pt x="627268" y="130444"/>
                </a:lnTo>
                <a:lnTo>
                  <a:pt x="632180" y="123176"/>
                </a:lnTo>
                <a:lnTo>
                  <a:pt x="633984" y="114300"/>
                </a:lnTo>
                <a:lnTo>
                  <a:pt x="633984" y="22860"/>
                </a:lnTo>
                <a:lnTo>
                  <a:pt x="632180" y="13983"/>
                </a:lnTo>
                <a:lnTo>
                  <a:pt x="627268" y="6715"/>
                </a:lnTo>
                <a:lnTo>
                  <a:pt x="620000" y="1803"/>
                </a:lnTo>
                <a:lnTo>
                  <a:pt x="611124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233927" y="3444240"/>
            <a:ext cx="634365" cy="137160"/>
          </a:xfrm>
          <a:custGeom>
            <a:avLst/>
            <a:gdLst/>
            <a:ahLst/>
            <a:cxnLst/>
            <a:rect l="l" t="t" r="r" b="b"/>
            <a:pathLst>
              <a:path w="634364" h="137160">
                <a:moveTo>
                  <a:pt x="0" y="22860"/>
                </a:moveTo>
                <a:lnTo>
                  <a:pt x="1803" y="13983"/>
                </a:lnTo>
                <a:lnTo>
                  <a:pt x="6715" y="6715"/>
                </a:lnTo>
                <a:lnTo>
                  <a:pt x="13983" y="1803"/>
                </a:lnTo>
                <a:lnTo>
                  <a:pt x="22860" y="0"/>
                </a:lnTo>
                <a:lnTo>
                  <a:pt x="611124" y="0"/>
                </a:lnTo>
                <a:lnTo>
                  <a:pt x="620000" y="1803"/>
                </a:lnTo>
                <a:lnTo>
                  <a:pt x="627268" y="6715"/>
                </a:lnTo>
                <a:lnTo>
                  <a:pt x="632180" y="13983"/>
                </a:lnTo>
                <a:lnTo>
                  <a:pt x="633984" y="22860"/>
                </a:lnTo>
                <a:lnTo>
                  <a:pt x="633984" y="114300"/>
                </a:lnTo>
                <a:lnTo>
                  <a:pt x="632180" y="123176"/>
                </a:lnTo>
                <a:lnTo>
                  <a:pt x="627268" y="130444"/>
                </a:lnTo>
                <a:lnTo>
                  <a:pt x="620000" y="135356"/>
                </a:lnTo>
                <a:lnTo>
                  <a:pt x="611124" y="137160"/>
                </a:lnTo>
                <a:lnTo>
                  <a:pt x="22860" y="137160"/>
                </a:lnTo>
                <a:lnTo>
                  <a:pt x="13983" y="135356"/>
                </a:lnTo>
                <a:lnTo>
                  <a:pt x="6715" y="130444"/>
                </a:lnTo>
                <a:lnTo>
                  <a:pt x="1803" y="123176"/>
                </a:lnTo>
                <a:lnTo>
                  <a:pt x="0" y="114300"/>
                </a:lnTo>
                <a:lnTo>
                  <a:pt x="0" y="22860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816096" y="3325367"/>
            <a:ext cx="408431" cy="4114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59180" y="5910694"/>
            <a:ext cx="4899025" cy="731520"/>
          </a:xfrm>
          <a:custGeom>
            <a:avLst/>
            <a:gdLst/>
            <a:ahLst/>
            <a:cxnLst/>
            <a:rect l="l" t="t" r="r" b="b"/>
            <a:pathLst>
              <a:path w="4899025" h="731520">
                <a:moveTo>
                  <a:pt x="0" y="731520"/>
                </a:moveTo>
                <a:lnTo>
                  <a:pt x="4898644" y="731520"/>
                </a:lnTo>
                <a:lnTo>
                  <a:pt x="4898644" y="0"/>
                </a:lnTo>
                <a:lnTo>
                  <a:pt x="0" y="0"/>
                </a:lnTo>
                <a:lnTo>
                  <a:pt x="0" y="731520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959180" y="5910694"/>
            <a:ext cx="4899025" cy="73152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30"/>
              </a:lnSpc>
            </a:pPr>
            <a:r>
              <a:rPr dirty="0" sz="1600" spc="-95">
                <a:latin typeface="Arial"/>
                <a:cs typeface="Arial"/>
              </a:rPr>
              <a:t>Desplegando </a:t>
            </a:r>
            <a:r>
              <a:rPr dirty="0" sz="1600" spc="-50">
                <a:latin typeface="Arial"/>
                <a:cs typeface="Arial"/>
              </a:rPr>
              <a:t>el </a:t>
            </a:r>
            <a:r>
              <a:rPr dirty="0" sz="1600" spc="-85">
                <a:latin typeface="Arial"/>
                <a:cs typeface="Arial"/>
              </a:rPr>
              <a:t>campo </a:t>
            </a:r>
            <a:r>
              <a:rPr dirty="0" sz="1600" spc="-45">
                <a:latin typeface="Arial"/>
                <a:cs typeface="Arial"/>
              </a:rPr>
              <a:t>“</a:t>
            </a:r>
            <a:r>
              <a:rPr dirty="0" sz="1600" spc="-45" b="1">
                <a:latin typeface="Arial"/>
                <a:cs typeface="Arial"/>
              </a:rPr>
              <a:t>Mostrar</a:t>
            </a:r>
            <a:r>
              <a:rPr dirty="0" sz="1600" spc="-45">
                <a:latin typeface="Arial"/>
                <a:cs typeface="Arial"/>
              </a:rPr>
              <a:t>”, </a:t>
            </a:r>
            <a:r>
              <a:rPr dirty="0" sz="1600" spc="-60">
                <a:latin typeface="Arial"/>
                <a:cs typeface="Arial"/>
              </a:rPr>
              <a:t>podrá </a:t>
            </a:r>
            <a:r>
              <a:rPr dirty="0" sz="1600" spc="-90">
                <a:latin typeface="Arial"/>
                <a:cs typeface="Arial"/>
              </a:rPr>
              <a:t>seleccionarse</a:t>
            </a:r>
            <a:r>
              <a:rPr dirty="0" sz="1600" spc="-210">
                <a:latin typeface="Arial"/>
                <a:cs typeface="Arial"/>
              </a:rPr>
              <a:t> </a:t>
            </a:r>
            <a:r>
              <a:rPr dirty="0" sz="1600" spc="-85">
                <a:latin typeface="Arial"/>
                <a:cs typeface="Arial"/>
              </a:rPr>
              <a:t>si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dirty="0" sz="1600" spc="-75">
                <a:latin typeface="Arial"/>
                <a:cs typeface="Arial"/>
              </a:rPr>
              <a:t>han de </a:t>
            </a:r>
            <a:r>
              <a:rPr dirty="0" sz="1600" spc="-70">
                <a:latin typeface="Arial"/>
                <a:cs typeface="Arial"/>
              </a:rPr>
              <a:t>mostrarse sólo </a:t>
            </a:r>
            <a:r>
              <a:rPr dirty="0" sz="1600" spc="-95">
                <a:latin typeface="Arial"/>
                <a:cs typeface="Arial"/>
              </a:rPr>
              <a:t>las </a:t>
            </a:r>
            <a:r>
              <a:rPr dirty="0" sz="1600" spc="-65">
                <a:latin typeface="Arial"/>
                <a:cs typeface="Arial"/>
              </a:rPr>
              <a:t>justificadas, </a:t>
            </a:r>
            <a:r>
              <a:rPr dirty="0" sz="1600" spc="-95">
                <a:latin typeface="Arial"/>
                <a:cs typeface="Arial"/>
              </a:rPr>
              <a:t>las </a:t>
            </a:r>
            <a:r>
              <a:rPr dirty="0" sz="1600" spc="-60">
                <a:latin typeface="Arial"/>
                <a:cs typeface="Arial"/>
              </a:rPr>
              <a:t>injustificadas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45"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dirty="0" sz="1600" spc="-75">
                <a:latin typeface="Arial"/>
                <a:cs typeface="Arial"/>
              </a:rPr>
              <a:t>los </a:t>
            </a:r>
            <a:r>
              <a:rPr dirty="0" sz="1600" spc="-70">
                <a:latin typeface="Arial"/>
                <a:cs typeface="Arial"/>
              </a:rPr>
              <a:t>retrasos </a:t>
            </a:r>
            <a:r>
              <a:rPr dirty="0" sz="1600" spc="-45">
                <a:latin typeface="Arial"/>
                <a:cs typeface="Arial"/>
              </a:rPr>
              <a:t>o </a:t>
            </a:r>
            <a:r>
              <a:rPr dirty="0" sz="1600" spc="-70">
                <a:latin typeface="Arial"/>
                <a:cs typeface="Arial"/>
              </a:rPr>
              <a:t>todas</a:t>
            </a:r>
            <a:r>
              <a:rPr dirty="0" sz="1600" spc="-100">
                <a:latin typeface="Arial"/>
                <a:cs typeface="Arial"/>
              </a:rPr>
              <a:t> </a:t>
            </a:r>
            <a:r>
              <a:rPr dirty="0" sz="1600" spc="-75">
                <a:latin typeface="Arial"/>
                <a:cs typeface="Arial"/>
              </a:rPr>
              <a:t>ellas.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96915" y="2202560"/>
            <a:ext cx="3821429" cy="1463040"/>
          </a:xfrm>
          <a:prstGeom prst="rect">
            <a:avLst/>
          </a:prstGeom>
          <a:solidFill>
            <a:srgbClr val="EAEEF7"/>
          </a:solidFill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ts val="1814"/>
              </a:lnSpc>
            </a:pPr>
            <a:r>
              <a:rPr dirty="0" sz="1600" spc="-210">
                <a:latin typeface="Arial"/>
                <a:cs typeface="Arial"/>
              </a:rPr>
              <a:t>Se </a:t>
            </a:r>
            <a:r>
              <a:rPr dirty="0" sz="1600" spc="-60">
                <a:latin typeface="Arial"/>
                <a:cs typeface="Arial"/>
              </a:rPr>
              <a:t>mostrarán </a:t>
            </a:r>
            <a:r>
              <a:rPr dirty="0" sz="1600" spc="-100">
                <a:latin typeface="Arial"/>
                <a:cs typeface="Arial"/>
              </a:rPr>
              <a:t>las </a:t>
            </a:r>
            <a:r>
              <a:rPr dirty="0" sz="1600" spc="-105">
                <a:latin typeface="Arial"/>
                <a:cs typeface="Arial"/>
              </a:rPr>
              <a:t>ausencias</a:t>
            </a:r>
            <a:r>
              <a:rPr dirty="0" sz="1600" spc="-235">
                <a:latin typeface="Arial"/>
                <a:cs typeface="Arial"/>
              </a:rPr>
              <a:t> </a:t>
            </a:r>
            <a:r>
              <a:rPr dirty="0" sz="1600" spc="-75">
                <a:latin typeface="Arial"/>
                <a:cs typeface="Arial"/>
              </a:rPr>
              <a:t>registradas,</a:t>
            </a:r>
            <a:endParaRPr sz="1600">
              <a:latin typeface="Arial"/>
              <a:cs typeface="Arial"/>
            </a:endParaRPr>
          </a:p>
          <a:p>
            <a:pPr marL="90805" marR="207010">
              <a:lnSpc>
                <a:spcPct val="100000"/>
              </a:lnSpc>
            </a:pPr>
            <a:r>
              <a:rPr dirty="0" sz="1600" spc="-60">
                <a:latin typeface="Arial"/>
                <a:cs typeface="Arial"/>
              </a:rPr>
              <a:t>indicando </a:t>
            </a:r>
            <a:r>
              <a:rPr dirty="0" sz="1600" spc="-80">
                <a:latin typeface="Arial"/>
                <a:cs typeface="Arial"/>
              </a:rPr>
              <a:t>para </a:t>
            </a:r>
            <a:r>
              <a:rPr dirty="0" sz="1600" spc="-110">
                <a:latin typeface="Arial"/>
                <a:cs typeface="Arial"/>
              </a:rPr>
              <a:t>cada </a:t>
            </a:r>
            <a:r>
              <a:rPr dirty="0" sz="1600" spc="-75">
                <a:latin typeface="Arial"/>
                <a:cs typeface="Arial"/>
              </a:rPr>
              <a:t>una </a:t>
            </a:r>
            <a:r>
              <a:rPr dirty="0" sz="1600" spc="-70">
                <a:latin typeface="Arial"/>
                <a:cs typeface="Arial"/>
              </a:rPr>
              <a:t>de </a:t>
            </a:r>
            <a:r>
              <a:rPr dirty="0" sz="1600" spc="-80">
                <a:latin typeface="Arial"/>
                <a:cs typeface="Arial"/>
              </a:rPr>
              <a:t>ellas </a:t>
            </a:r>
            <a:r>
              <a:rPr dirty="0" sz="1600" spc="-114">
                <a:latin typeface="Arial"/>
                <a:cs typeface="Arial"/>
              </a:rPr>
              <a:t>su </a:t>
            </a:r>
            <a:r>
              <a:rPr dirty="0" sz="1600" spc="-5">
                <a:latin typeface="Arial"/>
                <a:cs typeface="Arial"/>
              </a:rPr>
              <a:t>tipo  </a:t>
            </a:r>
            <a:r>
              <a:rPr dirty="0" sz="1600" spc="-75">
                <a:latin typeface="Arial"/>
                <a:cs typeface="Arial"/>
              </a:rPr>
              <a:t>(Justificada, </a:t>
            </a:r>
            <a:r>
              <a:rPr dirty="0" sz="1600" spc="-50">
                <a:latin typeface="Arial"/>
                <a:cs typeface="Arial"/>
              </a:rPr>
              <a:t>Injustificada </a:t>
            </a:r>
            <a:r>
              <a:rPr dirty="0" sz="1600" spc="-45">
                <a:latin typeface="Arial"/>
                <a:cs typeface="Arial"/>
              </a:rPr>
              <a:t>o </a:t>
            </a:r>
            <a:r>
              <a:rPr dirty="0" sz="1600" spc="-90">
                <a:latin typeface="Arial"/>
                <a:cs typeface="Arial"/>
              </a:rPr>
              <a:t>Retraso), </a:t>
            </a:r>
            <a:r>
              <a:rPr dirty="0" sz="1600" spc="-60">
                <a:latin typeface="Arial"/>
                <a:cs typeface="Arial"/>
              </a:rPr>
              <a:t>la  </a:t>
            </a:r>
            <a:r>
              <a:rPr dirty="0" sz="1600" spc="-50">
                <a:latin typeface="Arial"/>
                <a:cs typeface="Arial"/>
              </a:rPr>
              <a:t>materia </a:t>
            </a:r>
            <a:r>
              <a:rPr dirty="0" sz="1600" spc="-120">
                <a:latin typeface="Arial"/>
                <a:cs typeface="Arial"/>
              </a:rPr>
              <a:t>a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65">
                <a:latin typeface="Arial"/>
                <a:cs typeface="Arial"/>
              </a:rPr>
              <a:t>que </a:t>
            </a:r>
            <a:r>
              <a:rPr dirty="0" sz="1600" spc="-140">
                <a:latin typeface="Arial"/>
                <a:cs typeface="Arial"/>
              </a:rPr>
              <a:t>se </a:t>
            </a:r>
            <a:r>
              <a:rPr dirty="0" sz="1600" spc="-90">
                <a:latin typeface="Arial"/>
                <a:cs typeface="Arial"/>
              </a:rPr>
              <a:t>ha </a:t>
            </a:r>
            <a:r>
              <a:rPr dirty="0" sz="1600" spc="-45">
                <a:latin typeface="Arial"/>
                <a:cs typeface="Arial"/>
              </a:rPr>
              <a:t>faltado, </a:t>
            </a:r>
            <a:r>
              <a:rPr dirty="0" sz="1600" spc="-85">
                <a:latin typeface="Arial"/>
                <a:cs typeface="Arial"/>
              </a:rPr>
              <a:t>si </a:t>
            </a:r>
            <a:r>
              <a:rPr dirty="0" sz="1600" spc="-114">
                <a:latin typeface="Arial"/>
                <a:cs typeface="Arial"/>
              </a:rPr>
              <a:t>ya </a:t>
            </a:r>
            <a:r>
              <a:rPr dirty="0" sz="1600" spc="-85">
                <a:latin typeface="Arial"/>
                <a:cs typeface="Arial"/>
              </a:rPr>
              <a:t>ha </a:t>
            </a:r>
            <a:r>
              <a:rPr dirty="0" sz="1600" spc="-70">
                <a:latin typeface="Arial"/>
                <a:cs typeface="Arial"/>
              </a:rPr>
              <a:t>sido  </a:t>
            </a:r>
            <a:r>
              <a:rPr dirty="0" sz="1600" spc="-55">
                <a:latin typeface="Arial"/>
                <a:cs typeface="Arial"/>
              </a:rPr>
              <a:t>justificada </a:t>
            </a:r>
            <a:r>
              <a:rPr dirty="0" sz="1600" spc="-30">
                <a:latin typeface="Arial"/>
                <a:cs typeface="Arial"/>
              </a:rPr>
              <a:t>por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40">
                <a:latin typeface="Arial"/>
                <a:cs typeface="Arial"/>
              </a:rPr>
              <a:t>familia </a:t>
            </a:r>
            <a:r>
              <a:rPr dirty="0" sz="1600" spc="-75">
                <a:latin typeface="Arial"/>
                <a:cs typeface="Arial"/>
              </a:rPr>
              <a:t>y </a:t>
            </a:r>
            <a:r>
              <a:rPr dirty="0" sz="1600" spc="-85">
                <a:latin typeface="Arial"/>
                <a:cs typeface="Arial"/>
              </a:rPr>
              <a:t>si </a:t>
            </a:r>
            <a:r>
              <a:rPr dirty="0" sz="1600" spc="-80">
                <a:latin typeface="Arial"/>
                <a:cs typeface="Arial"/>
              </a:rPr>
              <a:t>para </a:t>
            </a:r>
            <a:r>
              <a:rPr dirty="0" sz="1600" spc="-35">
                <a:latin typeface="Arial"/>
                <a:cs typeface="Arial"/>
              </a:rPr>
              <a:t>ello </a:t>
            </a:r>
            <a:r>
              <a:rPr dirty="0" sz="1600" spc="-135">
                <a:latin typeface="Arial"/>
                <a:cs typeface="Arial"/>
              </a:rPr>
              <a:t>se </a:t>
            </a:r>
            <a:r>
              <a:rPr dirty="0" sz="1600" spc="-90">
                <a:latin typeface="Arial"/>
                <a:cs typeface="Arial"/>
              </a:rPr>
              <a:t>ha  </a:t>
            </a:r>
            <a:r>
              <a:rPr dirty="0" sz="1600" spc="-50">
                <a:latin typeface="Arial"/>
                <a:cs typeface="Arial"/>
              </a:rPr>
              <a:t>adjuntado </a:t>
            </a:r>
            <a:r>
              <a:rPr dirty="0" sz="1600" spc="-70">
                <a:latin typeface="Arial"/>
                <a:cs typeface="Arial"/>
              </a:rPr>
              <a:t>algún</a:t>
            </a:r>
            <a:r>
              <a:rPr dirty="0" sz="1600" spc="-145">
                <a:latin typeface="Arial"/>
                <a:cs typeface="Arial"/>
              </a:rPr>
              <a:t> </a:t>
            </a:r>
            <a:r>
              <a:rPr dirty="0" sz="1600" spc="-55">
                <a:latin typeface="Arial"/>
                <a:cs typeface="Arial"/>
              </a:rPr>
              <a:t>documento.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338826" y="4016247"/>
            <a:ext cx="3779520" cy="733425"/>
          </a:xfrm>
          <a:custGeom>
            <a:avLst/>
            <a:gdLst/>
            <a:ahLst/>
            <a:cxnLst/>
            <a:rect l="l" t="t" r="r" b="b"/>
            <a:pathLst>
              <a:path w="3779520" h="733425">
                <a:moveTo>
                  <a:pt x="0" y="733425"/>
                </a:moveTo>
                <a:lnTo>
                  <a:pt x="3779012" y="733425"/>
                </a:lnTo>
                <a:lnTo>
                  <a:pt x="3779012" y="0"/>
                </a:lnTo>
                <a:lnTo>
                  <a:pt x="0" y="0"/>
                </a:lnTo>
                <a:lnTo>
                  <a:pt x="0" y="733425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338826" y="4009897"/>
            <a:ext cx="0" cy="746125"/>
          </a:xfrm>
          <a:custGeom>
            <a:avLst/>
            <a:gdLst/>
            <a:ahLst/>
            <a:cxnLst/>
            <a:rect l="l" t="t" r="r" b="b"/>
            <a:pathLst>
              <a:path w="0" h="746125">
                <a:moveTo>
                  <a:pt x="0" y="0"/>
                </a:moveTo>
                <a:lnTo>
                  <a:pt x="0" y="74612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117838" y="4009897"/>
            <a:ext cx="0" cy="746125"/>
          </a:xfrm>
          <a:custGeom>
            <a:avLst/>
            <a:gdLst/>
            <a:ahLst/>
            <a:cxnLst/>
            <a:rect l="l" t="t" r="r" b="b"/>
            <a:pathLst>
              <a:path w="0" h="746125">
                <a:moveTo>
                  <a:pt x="0" y="0"/>
                </a:moveTo>
                <a:lnTo>
                  <a:pt x="0" y="74612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332476" y="4009897"/>
            <a:ext cx="3792220" cy="12700"/>
          </a:xfrm>
          <a:custGeom>
            <a:avLst/>
            <a:gdLst/>
            <a:ahLst/>
            <a:cxnLst/>
            <a:rect l="l" t="t" r="r" b="b"/>
            <a:pathLst>
              <a:path w="3792220" h="12700">
                <a:moveTo>
                  <a:pt x="0" y="12700"/>
                </a:moveTo>
                <a:lnTo>
                  <a:pt x="3791712" y="12700"/>
                </a:lnTo>
                <a:lnTo>
                  <a:pt x="3791712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332476" y="4749672"/>
            <a:ext cx="3792220" cy="0"/>
          </a:xfrm>
          <a:custGeom>
            <a:avLst/>
            <a:gdLst/>
            <a:ahLst/>
            <a:cxnLst/>
            <a:rect l="l" t="t" r="r" b="b"/>
            <a:pathLst>
              <a:path w="3792220" h="0">
                <a:moveTo>
                  <a:pt x="0" y="0"/>
                </a:moveTo>
                <a:lnTo>
                  <a:pt x="379171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5417311" y="3990213"/>
            <a:ext cx="3537585" cy="758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087245" algn="l"/>
              </a:tabLst>
            </a:pPr>
            <a:r>
              <a:rPr dirty="0" sz="1600" spc="-95">
                <a:latin typeface="Arial"/>
                <a:cs typeface="Arial"/>
              </a:rPr>
              <a:t>Pulsar </a:t>
            </a:r>
            <a:r>
              <a:rPr dirty="0" sz="1600" spc="-80">
                <a:latin typeface="Arial"/>
                <a:cs typeface="Arial"/>
              </a:rPr>
              <a:t>sobre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45">
                <a:latin typeface="Arial"/>
                <a:cs typeface="Arial"/>
              </a:rPr>
              <a:t>el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 spc="-60">
                <a:latin typeface="Arial"/>
                <a:cs typeface="Arial"/>
              </a:rPr>
              <a:t>icono	</a:t>
            </a:r>
            <a:r>
              <a:rPr dirty="0" sz="1600" spc="-90">
                <a:latin typeface="Arial"/>
                <a:cs typeface="Arial"/>
              </a:rPr>
              <a:t>(</a:t>
            </a:r>
            <a:r>
              <a:rPr dirty="0" sz="1600" spc="-90" b="1">
                <a:latin typeface="Arial"/>
                <a:cs typeface="Arial"/>
              </a:rPr>
              <a:t>Ver </a:t>
            </a:r>
            <a:r>
              <a:rPr dirty="0" sz="1600" spc="-100" b="1">
                <a:latin typeface="Arial"/>
                <a:cs typeface="Arial"/>
              </a:rPr>
              <a:t>en </a:t>
            </a:r>
            <a:r>
              <a:rPr dirty="0" sz="1600" spc="-85" b="1">
                <a:latin typeface="Arial"/>
                <a:cs typeface="Arial"/>
              </a:rPr>
              <a:t>formato  </a:t>
            </a:r>
            <a:r>
              <a:rPr dirty="0" sz="1600" spc="-100" b="1">
                <a:latin typeface="Arial"/>
                <a:cs typeface="Arial"/>
              </a:rPr>
              <a:t>calendario</a:t>
            </a:r>
            <a:r>
              <a:rPr dirty="0" sz="1600" spc="-100">
                <a:latin typeface="Arial"/>
                <a:cs typeface="Arial"/>
              </a:rPr>
              <a:t>) </a:t>
            </a:r>
            <a:r>
              <a:rPr dirty="0" sz="1600" spc="-80">
                <a:latin typeface="Arial"/>
                <a:cs typeface="Arial"/>
              </a:rPr>
              <a:t>para </a:t>
            </a:r>
            <a:r>
              <a:rPr dirty="0" sz="1600" spc="-65">
                <a:latin typeface="Arial"/>
                <a:cs typeface="Arial"/>
              </a:rPr>
              <a:t>representar </a:t>
            </a:r>
            <a:r>
              <a:rPr dirty="0" sz="1600" spc="-40">
                <a:latin typeface="Arial"/>
                <a:cs typeface="Arial"/>
              </a:rPr>
              <a:t>forma </a:t>
            </a:r>
            <a:r>
              <a:rPr dirty="0" sz="1600" spc="-70">
                <a:latin typeface="Arial"/>
                <a:cs typeface="Arial"/>
              </a:rPr>
              <a:t>gráfica  </a:t>
            </a:r>
            <a:r>
              <a:rPr dirty="0" sz="1600" spc="-95">
                <a:latin typeface="Arial"/>
                <a:cs typeface="Arial"/>
              </a:rPr>
              <a:t>las </a:t>
            </a:r>
            <a:r>
              <a:rPr dirty="0" sz="1600" spc="-105">
                <a:latin typeface="Arial"/>
                <a:cs typeface="Arial"/>
              </a:rPr>
              <a:t>ausencias </a:t>
            </a:r>
            <a:r>
              <a:rPr dirty="0" sz="1600" spc="-75">
                <a:latin typeface="Arial"/>
                <a:cs typeface="Arial"/>
              </a:rPr>
              <a:t>y </a:t>
            </a:r>
            <a:r>
              <a:rPr dirty="0" sz="1600" spc="-70">
                <a:latin typeface="Arial"/>
                <a:cs typeface="Arial"/>
              </a:rPr>
              <a:t>retrasos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70">
                <a:latin typeface="Arial"/>
                <a:cs typeface="Arial"/>
              </a:rPr>
              <a:t>registrados.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144511" y="4020311"/>
            <a:ext cx="323088" cy="2865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13816" y="3727703"/>
            <a:ext cx="4559808" cy="23134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91183" y="4005139"/>
            <a:ext cx="3943228" cy="16981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86611" y="4000500"/>
            <a:ext cx="3959860" cy="1713230"/>
          </a:xfrm>
          <a:custGeom>
            <a:avLst/>
            <a:gdLst/>
            <a:ahLst/>
            <a:cxnLst/>
            <a:rect l="l" t="t" r="r" b="b"/>
            <a:pathLst>
              <a:path w="3959860" h="1713229">
                <a:moveTo>
                  <a:pt x="0" y="1712976"/>
                </a:moveTo>
                <a:lnTo>
                  <a:pt x="3959352" y="1712976"/>
                </a:lnTo>
                <a:lnTo>
                  <a:pt x="3959352" y="0"/>
                </a:lnTo>
                <a:lnTo>
                  <a:pt x="0" y="0"/>
                </a:lnTo>
                <a:lnTo>
                  <a:pt x="0" y="1712976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681728" y="4017264"/>
            <a:ext cx="271780" cy="219710"/>
          </a:xfrm>
          <a:custGeom>
            <a:avLst/>
            <a:gdLst/>
            <a:ahLst/>
            <a:cxnLst/>
            <a:rect l="l" t="t" r="r" b="b"/>
            <a:pathLst>
              <a:path w="271779" h="219710">
                <a:moveTo>
                  <a:pt x="234696" y="0"/>
                </a:moveTo>
                <a:lnTo>
                  <a:pt x="36575" y="0"/>
                </a:lnTo>
                <a:lnTo>
                  <a:pt x="22342" y="2875"/>
                </a:lnTo>
                <a:lnTo>
                  <a:pt x="10715" y="10715"/>
                </a:lnTo>
                <a:lnTo>
                  <a:pt x="2875" y="22342"/>
                </a:lnTo>
                <a:lnTo>
                  <a:pt x="0" y="36575"/>
                </a:lnTo>
                <a:lnTo>
                  <a:pt x="0" y="182880"/>
                </a:lnTo>
                <a:lnTo>
                  <a:pt x="2875" y="197113"/>
                </a:lnTo>
                <a:lnTo>
                  <a:pt x="10715" y="208740"/>
                </a:lnTo>
                <a:lnTo>
                  <a:pt x="22342" y="216580"/>
                </a:lnTo>
                <a:lnTo>
                  <a:pt x="36575" y="219456"/>
                </a:lnTo>
                <a:lnTo>
                  <a:pt x="234696" y="219456"/>
                </a:lnTo>
                <a:lnTo>
                  <a:pt x="248929" y="216580"/>
                </a:lnTo>
                <a:lnTo>
                  <a:pt x="260556" y="208740"/>
                </a:lnTo>
                <a:lnTo>
                  <a:pt x="268396" y="197113"/>
                </a:lnTo>
                <a:lnTo>
                  <a:pt x="271272" y="182880"/>
                </a:lnTo>
                <a:lnTo>
                  <a:pt x="271272" y="36575"/>
                </a:lnTo>
                <a:lnTo>
                  <a:pt x="268396" y="22342"/>
                </a:lnTo>
                <a:lnTo>
                  <a:pt x="260556" y="10715"/>
                </a:lnTo>
                <a:lnTo>
                  <a:pt x="248929" y="2875"/>
                </a:lnTo>
                <a:lnTo>
                  <a:pt x="234696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681728" y="4017264"/>
            <a:ext cx="271780" cy="219710"/>
          </a:xfrm>
          <a:custGeom>
            <a:avLst/>
            <a:gdLst/>
            <a:ahLst/>
            <a:cxnLst/>
            <a:rect l="l" t="t" r="r" b="b"/>
            <a:pathLst>
              <a:path w="271779" h="219710">
                <a:moveTo>
                  <a:pt x="0" y="36575"/>
                </a:moveTo>
                <a:lnTo>
                  <a:pt x="2875" y="22342"/>
                </a:lnTo>
                <a:lnTo>
                  <a:pt x="10715" y="10715"/>
                </a:lnTo>
                <a:lnTo>
                  <a:pt x="22342" y="2875"/>
                </a:lnTo>
                <a:lnTo>
                  <a:pt x="36575" y="0"/>
                </a:lnTo>
                <a:lnTo>
                  <a:pt x="234696" y="0"/>
                </a:lnTo>
                <a:lnTo>
                  <a:pt x="248929" y="2875"/>
                </a:lnTo>
                <a:lnTo>
                  <a:pt x="260556" y="10715"/>
                </a:lnTo>
                <a:lnTo>
                  <a:pt x="268396" y="22342"/>
                </a:lnTo>
                <a:lnTo>
                  <a:pt x="271272" y="36575"/>
                </a:lnTo>
                <a:lnTo>
                  <a:pt x="271272" y="182880"/>
                </a:lnTo>
                <a:lnTo>
                  <a:pt x="268396" y="197113"/>
                </a:lnTo>
                <a:lnTo>
                  <a:pt x="260556" y="208740"/>
                </a:lnTo>
                <a:lnTo>
                  <a:pt x="248929" y="216580"/>
                </a:lnTo>
                <a:lnTo>
                  <a:pt x="234696" y="219456"/>
                </a:lnTo>
                <a:lnTo>
                  <a:pt x="36575" y="219456"/>
                </a:lnTo>
                <a:lnTo>
                  <a:pt x="22342" y="216580"/>
                </a:lnTo>
                <a:lnTo>
                  <a:pt x="10715" y="208740"/>
                </a:lnTo>
                <a:lnTo>
                  <a:pt x="2875" y="197113"/>
                </a:lnTo>
                <a:lnTo>
                  <a:pt x="0" y="182880"/>
                </a:lnTo>
                <a:lnTo>
                  <a:pt x="0" y="36575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588008" y="4376928"/>
            <a:ext cx="582295" cy="573405"/>
          </a:xfrm>
          <a:custGeom>
            <a:avLst/>
            <a:gdLst/>
            <a:ahLst/>
            <a:cxnLst/>
            <a:rect l="l" t="t" r="r" b="b"/>
            <a:pathLst>
              <a:path w="582294" h="573404">
                <a:moveTo>
                  <a:pt x="486664" y="0"/>
                </a:moveTo>
                <a:lnTo>
                  <a:pt x="95503" y="0"/>
                </a:lnTo>
                <a:lnTo>
                  <a:pt x="58346" y="7510"/>
                </a:lnTo>
                <a:lnTo>
                  <a:pt x="27987" y="27987"/>
                </a:lnTo>
                <a:lnTo>
                  <a:pt x="7510" y="58346"/>
                </a:lnTo>
                <a:lnTo>
                  <a:pt x="0" y="95504"/>
                </a:lnTo>
                <a:lnTo>
                  <a:pt x="0" y="477520"/>
                </a:lnTo>
                <a:lnTo>
                  <a:pt x="7510" y="514677"/>
                </a:lnTo>
                <a:lnTo>
                  <a:pt x="27987" y="545036"/>
                </a:lnTo>
                <a:lnTo>
                  <a:pt x="58346" y="565513"/>
                </a:lnTo>
                <a:lnTo>
                  <a:pt x="95503" y="573024"/>
                </a:lnTo>
                <a:lnTo>
                  <a:pt x="486664" y="573024"/>
                </a:lnTo>
                <a:lnTo>
                  <a:pt x="523821" y="565513"/>
                </a:lnTo>
                <a:lnTo>
                  <a:pt x="554180" y="545036"/>
                </a:lnTo>
                <a:lnTo>
                  <a:pt x="574657" y="514677"/>
                </a:lnTo>
                <a:lnTo>
                  <a:pt x="582167" y="477520"/>
                </a:lnTo>
                <a:lnTo>
                  <a:pt x="582167" y="95504"/>
                </a:lnTo>
                <a:lnTo>
                  <a:pt x="574657" y="58346"/>
                </a:lnTo>
                <a:lnTo>
                  <a:pt x="554180" y="27987"/>
                </a:lnTo>
                <a:lnTo>
                  <a:pt x="523821" y="7510"/>
                </a:lnTo>
                <a:lnTo>
                  <a:pt x="486664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588008" y="4376928"/>
            <a:ext cx="582295" cy="573405"/>
          </a:xfrm>
          <a:custGeom>
            <a:avLst/>
            <a:gdLst/>
            <a:ahLst/>
            <a:cxnLst/>
            <a:rect l="l" t="t" r="r" b="b"/>
            <a:pathLst>
              <a:path w="582294" h="573404">
                <a:moveTo>
                  <a:pt x="0" y="95504"/>
                </a:moveTo>
                <a:lnTo>
                  <a:pt x="7510" y="58346"/>
                </a:lnTo>
                <a:lnTo>
                  <a:pt x="27987" y="27987"/>
                </a:lnTo>
                <a:lnTo>
                  <a:pt x="58346" y="7510"/>
                </a:lnTo>
                <a:lnTo>
                  <a:pt x="95503" y="0"/>
                </a:lnTo>
                <a:lnTo>
                  <a:pt x="486664" y="0"/>
                </a:lnTo>
                <a:lnTo>
                  <a:pt x="523821" y="7510"/>
                </a:lnTo>
                <a:lnTo>
                  <a:pt x="554180" y="27987"/>
                </a:lnTo>
                <a:lnTo>
                  <a:pt x="574657" y="58346"/>
                </a:lnTo>
                <a:lnTo>
                  <a:pt x="582167" y="95504"/>
                </a:lnTo>
                <a:lnTo>
                  <a:pt x="582167" y="477520"/>
                </a:lnTo>
                <a:lnTo>
                  <a:pt x="574657" y="514677"/>
                </a:lnTo>
                <a:lnTo>
                  <a:pt x="554180" y="545036"/>
                </a:lnTo>
                <a:lnTo>
                  <a:pt x="523821" y="565513"/>
                </a:lnTo>
                <a:lnTo>
                  <a:pt x="486664" y="573024"/>
                </a:lnTo>
                <a:lnTo>
                  <a:pt x="95503" y="573024"/>
                </a:lnTo>
                <a:lnTo>
                  <a:pt x="58346" y="565513"/>
                </a:lnTo>
                <a:lnTo>
                  <a:pt x="27987" y="545036"/>
                </a:lnTo>
                <a:lnTo>
                  <a:pt x="7510" y="514677"/>
                </a:lnTo>
                <a:lnTo>
                  <a:pt x="0" y="477520"/>
                </a:lnTo>
                <a:lnTo>
                  <a:pt x="0" y="95504"/>
                </a:lnTo>
                <a:close/>
              </a:path>
            </a:pathLst>
          </a:custGeom>
          <a:ln w="1828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816096" y="3870959"/>
            <a:ext cx="570230" cy="643255"/>
          </a:xfrm>
          <a:custGeom>
            <a:avLst/>
            <a:gdLst/>
            <a:ahLst/>
            <a:cxnLst/>
            <a:rect l="l" t="t" r="r" b="b"/>
            <a:pathLst>
              <a:path w="570229" h="643254">
                <a:moveTo>
                  <a:pt x="569976" y="358139"/>
                </a:moveTo>
                <a:lnTo>
                  <a:pt x="0" y="358139"/>
                </a:lnTo>
                <a:lnTo>
                  <a:pt x="284988" y="643127"/>
                </a:lnTo>
                <a:lnTo>
                  <a:pt x="569976" y="358139"/>
                </a:lnTo>
                <a:close/>
              </a:path>
              <a:path w="570229" h="643254">
                <a:moveTo>
                  <a:pt x="427481" y="0"/>
                </a:moveTo>
                <a:lnTo>
                  <a:pt x="142493" y="0"/>
                </a:lnTo>
                <a:lnTo>
                  <a:pt x="142493" y="358139"/>
                </a:lnTo>
                <a:lnTo>
                  <a:pt x="427481" y="358139"/>
                </a:lnTo>
                <a:lnTo>
                  <a:pt x="42748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816096" y="3870959"/>
            <a:ext cx="570230" cy="643255"/>
          </a:xfrm>
          <a:custGeom>
            <a:avLst/>
            <a:gdLst/>
            <a:ahLst/>
            <a:cxnLst/>
            <a:rect l="l" t="t" r="r" b="b"/>
            <a:pathLst>
              <a:path w="570229" h="643254">
                <a:moveTo>
                  <a:pt x="427481" y="0"/>
                </a:moveTo>
                <a:lnTo>
                  <a:pt x="427481" y="358139"/>
                </a:lnTo>
                <a:lnTo>
                  <a:pt x="569976" y="358139"/>
                </a:lnTo>
                <a:lnTo>
                  <a:pt x="284988" y="643127"/>
                </a:lnTo>
                <a:lnTo>
                  <a:pt x="0" y="358139"/>
                </a:lnTo>
                <a:lnTo>
                  <a:pt x="142493" y="358139"/>
                </a:lnTo>
                <a:lnTo>
                  <a:pt x="142493" y="0"/>
                </a:lnTo>
                <a:lnTo>
                  <a:pt x="427481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5323078" y="902716"/>
            <a:ext cx="3794760" cy="1134745"/>
          </a:xfrm>
          <a:prstGeom prst="rect">
            <a:avLst/>
          </a:prstGeom>
          <a:solidFill>
            <a:srgbClr val="EAEEF7"/>
          </a:solidFill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ts val="1810"/>
              </a:lnSpc>
            </a:pPr>
            <a:r>
              <a:rPr dirty="0" sz="1600" spc="-90">
                <a:latin typeface="Arial"/>
                <a:cs typeface="Arial"/>
              </a:rPr>
              <a:t>Seleccionar </a:t>
            </a: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65">
                <a:latin typeface="Arial"/>
                <a:cs typeface="Arial"/>
              </a:rPr>
              <a:t>menú </a:t>
            </a:r>
            <a:r>
              <a:rPr dirty="0" sz="1600" spc="-45">
                <a:latin typeface="Arial"/>
                <a:cs typeface="Arial"/>
              </a:rPr>
              <a:t>lateral </a:t>
            </a:r>
            <a:r>
              <a:rPr dirty="0" sz="1600" spc="-60">
                <a:latin typeface="Arial"/>
                <a:cs typeface="Arial"/>
              </a:rPr>
              <a:t>la</a:t>
            </a:r>
            <a:r>
              <a:rPr dirty="0" sz="1600" spc="-195">
                <a:latin typeface="Arial"/>
                <a:cs typeface="Arial"/>
              </a:rPr>
              <a:t> </a:t>
            </a:r>
            <a:r>
              <a:rPr dirty="0" sz="1600" spc="-55">
                <a:latin typeface="Arial"/>
                <a:cs typeface="Arial"/>
              </a:rPr>
              <a:t>opción</a:t>
            </a:r>
            <a:endParaRPr sz="16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dirty="0" sz="1600" spc="-100">
                <a:latin typeface="Arial"/>
                <a:cs typeface="Arial"/>
              </a:rPr>
              <a:t>“</a:t>
            </a:r>
            <a:r>
              <a:rPr dirty="0" sz="1600" spc="-100" b="1">
                <a:latin typeface="Arial"/>
                <a:cs typeface="Arial"/>
              </a:rPr>
              <a:t>Seguimiento </a:t>
            </a:r>
            <a:r>
              <a:rPr dirty="0" sz="1600" spc="-80" b="1">
                <a:latin typeface="Arial"/>
                <a:cs typeface="Arial"/>
              </a:rPr>
              <a:t>del</a:t>
            </a:r>
            <a:r>
              <a:rPr dirty="0" sz="1600" spc="-135" b="1">
                <a:latin typeface="Arial"/>
                <a:cs typeface="Arial"/>
              </a:rPr>
              <a:t> </a:t>
            </a:r>
            <a:r>
              <a:rPr dirty="0" sz="1600" spc="-120" b="1">
                <a:latin typeface="Arial"/>
                <a:cs typeface="Arial"/>
              </a:rPr>
              <a:t>curso</a:t>
            </a:r>
            <a:r>
              <a:rPr dirty="0" sz="1600" spc="-120">
                <a:latin typeface="Arial"/>
                <a:cs typeface="Arial"/>
              </a:rPr>
              <a:t>”.</a:t>
            </a:r>
            <a:endParaRPr sz="16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1010"/>
              </a:spcBef>
            </a:pPr>
            <a:r>
              <a:rPr dirty="0" sz="1600" spc="-140">
                <a:latin typeface="Arial"/>
                <a:cs typeface="Arial"/>
              </a:rPr>
              <a:t>A </a:t>
            </a:r>
            <a:r>
              <a:rPr dirty="0" sz="1600" spc="-55">
                <a:latin typeface="Arial"/>
                <a:cs typeface="Arial"/>
              </a:rPr>
              <a:t>continuación, </a:t>
            </a:r>
            <a:r>
              <a:rPr dirty="0" sz="1600" spc="-65">
                <a:latin typeface="Arial"/>
                <a:cs typeface="Arial"/>
              </a:rPr>
              <a:t>pulsar </a:t>
            </a:r>
            <a:r>
              <a:rPr dirty="0" sz="1600" spc="-80">
                <a:latin typeface="Arial"/>
                <a:cs typeface="Arial"/>
              </a:rPr>
              <a:t>sobre </a:t>
            </a:r>
            <a:r>
              <a:rPr dirty="0" sz="1600" spc="-95">
                <a:latin typeface="Arial"/>
                <a:cs typeface="Arial"/>
              </a:rPr>
              <a:t>“</a:t>
            </a:r>
            <a:r>
              <a:rPr dirty="0" sz="1600" spc="-95" b="1">
                <a:latin typeface="Arial"/>
                <a:cs typeface="Arial"/>
              </a:rPr>
              <a:t>Faltas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spc="-100" b="1">
                <a:latin typeface="Arial"/>
                <a:cs typeface="Arial"/>
              </a:rPr>
              <a:t>de</a:t>
            </a:r>
            <a:endParaRPr sz="16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dirty="0" sz="1600" spc="-105" b="1">
                <a:latin typeface="Arial"/>
                <a:cs typeface="Arial"/>
              </a:rPr>
              <a:t>asistencia</a:t>
            </a:r>
            <a:r>
              <a:rPr dirty="0" sz="1600" spc="-105">
                <a:latin typeface="Arial"/>
                <a:cs typeface="Arial"/>
              </a:rPr>
              <a:t>” </a:t>
            </a:r>
            <a:r>
              <a:rPr dirty="0" sz="1600" spc="-125">
                <a:latin typeface="Arial"/>
                <a:cs typeface="Arial"/>
              </a:rPr>
              <a:t>y, </a:t>
            </a:r>
            <a:r>
              <a:rPr dirty="0" sz="1600" spc="-45">
                <a:latin typeface="Arial"/>
                <a:cs typeface="Arial"/>
              </a:rPr>
              <a:t>finalmente,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5">
                <a:latin typeface="Arial"/>
                <a:cs typeface="Arial"/>
              </a:rPr>
              <a:t>“</a:t>
            </a:r>
            <a:r>
              <a:rPr dirty="0" sz="1600" spc="-105" b="1">
                <a:latin typeface="Arial"/>
                <a:cs typeface="Arial"/>
              </a:rPr>
              <a:t>Consulta</a:t>
            </a:r>
            <a:r>
              <a:rPr dirty="0" sz="1600" spc="-105">
                <a:latin typeface="Arial"/>
                <a:cs typeface="Arial"/>
              </a:rPr>
              <a:t>”.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074664" y="4632959"/>
            <a:ext cx="2691384" cy="22250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352032" y="4910330"/>
            <a:ext cx="2078063" cy="17758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347459" y="4905755"/>
            <a:ext cx="2091055" cy="1789430"/>
          </a:xfrm>
          <a:custGeom>
            <a:avLst/>
            <a:gdLst/>
            <a:ahLst/>
            <a:cxnLst/>
            <a:rect l="l" t="t" r="r" b="b"/>
            <a:pathLst>
              <a:path w="2091054" h="1789429">
                <a:moveTo>
                  <a:pt x="0" y="1789176"/>
                </a:moveTo>
                <a:lnTo>
                  <a:pt x="2090928" y="1789176"/>
                </a:lnTo>
                <a:lnTo>
                  <a:pt x="2090928" y="0"/>
                </a:lnTo>
                <a:lnTo>
                  <a:pt x="0" y="0"/>
                </a:lnTo>
                <a:lnTo>
                  <a:pt x="0" y="1789176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4672" y="1545336"/>
            <a:ext cx="2971800" cy="1627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82039" y="1822748"/>
            <a:ext cx="2358074" cy="1014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77467" y="1818132"/>
            <a:ext cx="2371725" cy="1027430"/>
          </a:xfrm>
          <a:custGeom>
            <a:avLst/>
            <a:gdLst/>
            <a:ahLst/>
            <a:cxnLst/>
            <a:rect l="l" t="t" r="r" b="b"/>
            <a:pathLst>
              <a:path w="2371725" h="1027430">
                <a:moveTo>
                  <a:pt x="0" y="1027176"/>
                </a:moveTo>
                <a:lnTo>
                  <a:pt x="2371344" y="1027176"/>
                </a:lnTo>
                <a:lnTo>
                  <a:pt x="2371344" y="0"/>
                </a:lnTo>
                <a:lnTo>
                  <a:pt x="0" y="0"/>
                </a:lnTo>
                <a:lnTo>
                  <a:pt x="0" y="1027176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45463" y="2017776"/>
            <a:ext cx="4282440" cy="1700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22832" y="2295166"/>
            <a:ext cx="3669056" cy="1084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18260" y="2290572"/>
            <a:ext cx="3682365" cy="1100455"/>
          </a:xfrm>
          <a:custGeom>
            <a:avLst/>
            <a:gdLst/>
            <a:ahLst/>
            <a:cxnLst/>
            <a:rect l="l" t="t" r="r" b="b"/>
            <a:pathLst>
              <a:path w="3682365" h="1100454">
                <a:moveTo>
                  <a:pt x="0" y="1100327"/>
                </a:moveTo>
                <a:lnTo>
                  <a:pt x="3681984" y="1100327"/>
                </a:lnTo>
                <a:lnTo>
                  <a:pt x="3681984" y="0"/>
                </a:lnTo>
                <a:lnTo>
                  <a:pt x="0" y="0"/>
                </a:lnTo>
                <a:lnTo>
                  <a:pt x="0" y="1100327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2023" y="173735"/>
            <a:ext cx="615950" cy="6684645"/>
          </a:xfrm>
          <a:custGeom>
            <a:avLst/>
            <a:gdLst/>
            <a:ahLst/>
            <a:cxnLst/>
            <a:rect l="l" t="t" r="r" b="b"/>
            <a:pathLst>
              <a:path w="615950" h="6684645">
                <a:moveTo>
                  <a:pt x="0" y="6684264"/>
                </a:moveTo>
                <a:lnTo>
                  <a:pt x="615696" y="6684264"/>
                </a:lnTo>
                <a:lnTo>
                  <a:pt x="615696" y="0"/>
                </a:lnTo>
                <a:lnTo>
                  <a:pt x="0" y="0"/>
                </a:lnTo>
                <a:lnTo>
                  <a:pt x="0" y="6684264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07719" y="173736"/>
            <a:ext cx="8193405" cy="585470"/>
          </a:xfrm>
          <a:custGeom>
            <a:avLst/>
            <a:gdLst/>
            <a:ahLst/>
            <a:cxnLst/>
            <a:rect l="l" t="t" r="r" b="b"/>
            <a:pathLst>
              <a:path w="8193405" h="585470">
                <a:moveTo>
                  <a:pt x="0" y="585216"/>
                </a:moveTo>
                <a:lnTo>
                  <a:pt x="8193024" y="585216"/>
                </a:lnTo>
                <a:lnTo>
                  <a:pt x="819302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85545" y="210388"/>
            <a:ext cx="6098540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9"/>
              <a:t>¿ </a:t>
            </a:r>
            <a:r>
              <a:rPr dirty="0" spc="-290"/>
              <a:t>Cómo </a:t>
            </a:r>
            <a:r>
              <a:rPr dirty="0" spc="-160"/>
              <a:t>justificar </a:t>
            </a:r>
            <a:r>
              <a:rPr dirty="0" spc="-235"/>
              <a:t>las </a:t>
            </a:r>
            <a:r>
              <a:rPr dirty="0" spc="-155"/>
              <a:t>faltas </a:t>
            </a:r>
            <a:r>
              <a:rPr dirty="0" spc="-175"/>
              <a:t>de </a:t>
            </a:r>
            <a:r>
              <a:rPr dirty="0" spc="-215"/>
              <a:t>asistencia</a:t>
            </a:r>
            <a:r>
              <a:rPr dirty="0" spc="-70"/>
              <a:t> </a:t>
            </a:r>
            <a:r>
              <a:rPr dirty="0" spc="-409"/>
              <a:t>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03922" y="902716"/>
            <a:ext cx="8114030" cy="731520"/>
          </a:xfrm>
          <a:prstGeom prst="rect">
            <a:avLst/>
          </a:prstGeom>
          <a:solidFill>
            <a:srgbClr val="EAEEF7"/>
          </a:solidFill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10"/>
              </a:lnSpc>
            </a:pPr>
            <a:r>
              <a:rPr dirty="0" sz="1600" spc="-175">
                <a:latin typeface="Arial"/>
                <a:cs typeface="Arial"/>
              </a:rPr>
              <a:t>Las </a:t>
            </a:r>
            <a:r>
              <a:rPr dirty="0" sz="1600" spc="-55">
                <a:latin typeface="Arial"/>
                <a:cs typeface="Arial"/>
              </a:rPr>
              <a:t>familias podrán </a:t>
            </a:r>
            <a:r>
              <a:rPr dirty="0" sz="1600" spc="-30">
                <a:latin typeface="Arial"/>
                <a:cs typeface="Arial"/>
              </a:rPr>
              <a:t>informar </a:t>
            </a:r>
            <a:r>
              <a:rPr dirty="0" sz="1600" spc="-60">
                <a:latin typeface="Arial"/>
                <a:cs typeface="Arial"/>
              </a:rPr>
              <a:t>al </a:t>
            </a:r>
            <a:r>
              <a:rPr dirty="0" sz="1600" spc="-50">
                <a:latin typeface="Arial"/>
                <a:cs typeface="Arial"/>
              </a:rPr>
              <a:t>centro </a:t>
            </a:r>
            <a:r>
              <a:rPr dirty="0" sz="1600" spc="-75">
                <a:latin typeface="Arial"/>
                <a:cs typeface="Arial"/>
              </a:rPr>
              <a:t>de los </a:t>
            </a:r>
            <a:r>
              <a:rPr dirty="0" sz="1600" spc="-50">
                <a:latin typeface="Arial"/>
                <a:cs typeface="Arial"/>
              </a:rPr>
              <a:t>motivos </a:t>
            </a:r>
            <a:r>
              <a:rPr dirty="0" sz="1600" spc="-75">
                <a:latin typeface="Arial"/>
                <a:cs typeface="Arial"/>
              </a:rPr>
              <a:t>de </a:t>
            </a:r>
            <a:r>
              <a:rPr dirty="0" sz="1600" spc="-95">
                <a:latin typeface="Arial"/>
                <a:cs typeface="Arial"/>
              </a:rPr>
              <a:t>las </a:t>
            </a:r>
            <a:r>
              <a:rPr dirty="0" sz="1600" spc="-60">
                <a:latin typeface="Arial"/>
                <a:cs typeface="Arial"/>
              </a:rPr>
              <a:t>faltas </a:t>
            </a:r>
            <a:r>
              <a:rPr dirty="0" sz="1600" spc="-75">
                <a:latin typeface="Arial"/>
                <a:cs typeface="Arial"/>
              </a:rPr>
              <a:t>de </a:t>
            </a:r>
            <a:r>
              <a:rPr dirty="0" sz="1600" spc="-85">
                <a:latin typeface="Arial"/>
                <a:cs typeface="Arial"/>
              </a:rPr>
              <a:t>asistencia </a:t>
            </a:r>
            <a:r>
              <a:rPr dirty="0" sz="1600" spc="-70">
                <a:latin typeface="Arial"/>
                <a:cs typeface="Arial"/>
              </a:rPr>
              <a:t>que </a:t>
            </a:r>
            <a:r>
              <a:rPr dirty="0" sz="1600" spc="-90">
                <a:latin typeface="Arial"/>
                <a:cs typeface="Arial"/>
              </a:rPr>
              <a:t>les</a:t>
            </a:r>
            <a:r>
              <a:rPr dirty="0" sz="1600" spc="-215">
                <a:latin typeface="Arial"/>
                <a:cs typeface="Arial"/>
              </a:rPr>
              <a:t> </a:t>
            </a:r>
            <a:r>
              <a:rPr dirty="0" sz="1600" spc="-55">
                <a:latin typeface="Arial"/>
                <a:cs typeface="Arial"/>
              </a:rPr>
              <a:t>hubieran</a:t>
            </a:r>
            <a:endParaRPr sz="1600">
              <a:latin typeface="Arial"/>
              <a:cs typeface="Arial"/>
            </a:endParaRPr>
          </a:p>
          <a:p>
            <a:pPr marL="89535" marR="239395">
              <a:lnSpc>
                <a:spcPct val="100000"/>
              </a:lnSpc>
            </a:pPr>
            <a:r>
              <a:rPr dirty="0" sz="1600" spc="-70">
                <a:latin typeface="Arial"/>
                <a:cs typeface="Arial"/>
              </a:rPr>
              <a:t>sido </a:t>
            </a:r>
            <a:r>
              <a:rPr dirty="0" sz="1600" spc="-75">
                <a:latin typeface="Arial"/>
                <a:cs typeface="Arial"/>
              </a:rPr>
              <a:t>registradas </a:t>
            </a:r>
            <a:r>
              <a:rPr dirty="0" sz="1600" spc="-120">
                <a:latin typeface="Arial"/>
                <a:cs typeface="Arial"/>
              </a:rPr>
              <a:t>a </a:t>
            </a:r>
            <a:r>
              <a:rPr dirty="0" sz="1600" spc="-135">
                <a:latin typeface="Arial"/>
                <a:cs typeface="Arial"/>
              </a:rPr>
              <a:t>sus </a:t>
            </a:r>
            <a:r>
              <a:rPr dirty="0" sz="1600" spc="-50">
                <a:latin typeface="Arial"/>
                <a:cs typeface="Arial"/>
              </a:rPr>
              <a:t>hijos, </a:t>
            </a:r>
            <a:r>
              <a:rPr dirty="0" sz="1600" spc="-70">
                <a:latin typeface="Arial"/>
                <a:cs typeface="Arial"/>
              </a:rPr>
              <a:t>siempre </a:t>
            </a:r>
            <a:r>
              <a:rPr dirty="0" sz="1600" spc="-65">
                <a:latin typeface="Arial"/>
                <a:cs typeface="Arial"/>
              </a:rPr>
              <a:t>que </a:t>
            </a:r>
            <a:r>
              <a:rPr dirty="0" sz="1600" spc="-50">
                <a:latin typeface="Arial"/>
                <a:cs typeface="Arial"/>
              </a:rPr>
              <a:t>el centro </a:t>
            </a:r>
            <a:r>
              <a:rPr dirty="0" sz="1600" spc="-75">
                <a:latin typeface="Arial"/>
                <a:cs typeface="Arial"/>
              </a:rPr>
              <a:t>tenga </a:t>
            </a:r>
            <a:r>
              <a:rPr dirty="0" sz="1600" spc="-50">
                <a:latin typeface="Arial"/>
                <a:cs typeface="Arial"/>
              </a:rPr>
              <a:t>habilitada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55">
                <a:latin typeface="Arial"/>
                <a:cs typeface="Arial"/>
              </a:rPr>
              <a:t>opción </a:t>
            </a:r>
            <a:r>
              <a:rPr dirty="0" sz="1600" spc="-70">
                <a:latin typeface="Arial"/>
                <a:cs typeface="Arial"/>
              </a:rPr>
              <a:t>de </a:t>
            </a:r>
            <a:r>
              <a:rPr dirty="0" sz="1600" spc="-50">
                <a:latin typeface="Arial"/>
                <a:cs typeface="Arial"/>
              </a:rPr>
              <a:t>justificación </a:t>
            </a:r>
            <a:r>
              <a:rPr dirty="0" sz="1600" spc="-75">
                <a:latin typeface="Arial"/>
                <a:cs typeface="Arial"/>
              </a:rPr>
              <a:t>de  </a:t>
            </a:r>
            <a:r>
              <a:rPr dirty="0" sz="1600" spc="-60">
                <a:latin typeface="Arial"/>
                <a:cs typeface="Arial"/>
              </a:rPr>
              <a:t>faltas </a:t>
            </a:r>
            <a:r>
              <a:rPr dirty="0" sz="1600" spc="-30">
                <a:latin typeface="Arial"/>
                <a:cs typeface="Arial"/>
              </a:rPr>
              <a:t>por </a:t>
            </a:r>
            <a:r>
              <a:rPr dirty="0" sz="1600" spc="-40">
                <a:latin typeface="Arial"/>
                <a:cs typeface="Arial"/>
              </a:rPr>
              <a:t>parte </a:t>
            </a:r>
            <a:r>
              <a:rPr dirty="0" sz="1600" spc="-70">
                <a:latin typeface="Arial"/>
                <a:cs typeface="Arial"/>
              </a:rPr>
              <a:t>de </a:t>
            </a:r>
            <a:r>
              <a:rPr dirty="0" sz="1600" spc="-75">
                <a:latin typeface="Arial"/>
                <a:cs typeface="Arial"/>
              </a:rPr>
              <a:t>los</a:t>
            </a:r>
            <a:r>
              <a:rPr dirty="0" sz="1600" spc="-210">
                <a:latin typeface="Arial"/>
                <a:cs typeface="Arial"/>
              </a:rPr>
              <a:t> </a:t>
            </a:r>
            <a:r>
              <a:rPr dirty="0" sz="1600" spc="-85">
                <a:latin typeface="Arial"/>
                <a:cs typeface="Arial"/>
              </a:rPr>
              <a:t>padres.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9999" y="858469"/>
            <a:ext cx="195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0491" y="4276420"/>
            <a:ext cx="195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116568" y="185928"/>
            <a:ext cx="591820" cy="591820"/>
          </a:xfrm>
          <a:custGeom>
            <a:avLst/>
            <a:gdLst/>
            <a:ahLst/>
            <a:cxnLst/>
            <a:rect l="l" t="t" r="r" b="b"/>
            <a:pathLst>
              <a:path w="591820" h="591820">
                <a:moveTo>
                  <a:pt x="295655" y="0"/>
                </a:moveTo>
                <a:lnTo>
                  <a:pt x="247690" y="3868"/>
                </a:lnTo>
                <a:lnTo>
                  <a:pt x="202192" y="15069"/>
                </a:lnTo>
                <a:lnTo>
                  <a:pt x="159769" y="32993"/>
                </a:lnTo>
                <a:lnTo>
                  <a:pt x="121029" y="57034"/>
                </a:lnTo>
                <a:lnTo>
                  <a:pt x="86582" y="86582"/>
                </a:lnTo>
                <a:lnTo>
                  <a:pt x="57034" y="121029"/>
                </a:lnTo>
                <a:lnTo>
                  <a:pt x="32993" y="159769"/>
                </a:lnTo>
                <a:lnTo>
                  <a:pt x="15069" y="202192"/>
                </a:lnTo>
                <a:lnTo>
                  <a:pt x="3868" y="247690"/>
                </a:lnTo>
                <a:lnTo>
                  <a:pt x="0" y="295656"/>
                </a:lnTo>
                <a:lnTo>
                  <a:pt x="3868" y="343621"/>
                </a:lnTo>
                <a:lnTo>
                  <a:pt x="15069" y="389119"/>
                </a:lnTo>
                <a:lnTo>
                  <a:pt x="32993" y="431542"/>
                </a:lnTo>
                <a:lnTo>
                  <a:pt x="57034" y="470282"/>
                </a:lnTo>
                <a:lnTo>
                  <a:pt x="86582" y="504729"/>
                </a:lnTo>
                <a:lnTo>
                  <a:pt x="121029" y="534277"/>
                </a:lnTo>
                <a:lnTo>
                  <a:pt x="159769" y="558318"/>
                </a:lnTo>
                <a:lnTo>
                  <a:pt x="202192" y="576242"/>
                </a:lnTo>
                <a:lnTo>
                  <a:pt x="247690" y="587443"/>
                </a:lnTo>
                <a:lnTo>
                  <a:pt x="295655" y="591312"/>
                </a:lnTo>
                <a:lnTo>
                  <a:pt x="343621" y="587443"/>
                </a:lnTo>
                <a:lnTo>
                  <a:pt x="389119" y="576242"/>
                </a:lnTo>
                <a:lnTo>
                  <a:pt x="431542" y="558318"/>
                </a:lnTo>
                <a:lnTo>
                  <a:pt x="470282" y="534277"/>
                </a:lnTo>
                <a:lnTo>
                  <a:pt x="504729" y="504729"/>
                </a:lnTo>
                <a:lnTo>
                  <a:pt x="534277" y="470282"/>
                </a:lnTo>
                <a:lnTo>
                  <a:pt x="558318" y="431542"/>
                </a:lnTo>
                <a:lnTo>
                  <a:pt x="576242" y="389119"/>
                </a:lnTo>
                <a:lnTo>
                  <a:pt x="587443" y="343621"/>
                </a:lnTo>
                <a:lnTo>
                  <a:pt x="591311" y="295656"/>
                </a:lnTo>
                <a:lnTo>
                  <a:pt x="587443" y="247690"/>
                </a:lnTo>
                <a:lnTo>
                  <a:pt x="576242" y="202192"/>
                </a:lnTo>
                <a:lnTo>
                  <a:pt x="558318" y="159769"/>
                </a:lnTo>
                <a:lnTo>
                  <a:pt x="534277" y="121029"/>
                </a:lnTo>
                <a:lnTo>
                  <a:pt x="504729" y="86582"/>
                </a:lnTo>
                <a:lnTo>
                  <a:pt x="470282" y="57034"/>
                </a:lnTo>
                <a:lnTo>
                  <a:pt x="431542" y="32993"/>
                </a:lnTo>
                <a:lnTo>
                  <a:pt x="389119" y="15069"/>
                </a:lnTo>
                <a:lnTo>
                  <a:pt x="343621" y="3868"/>
                </a:lnTo>
                <a:lnTo>
                  <a:pt x="29565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295256" y="329260"/>
            <a:ext cx="227329" cy="2711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00" spc="-100" b="1">
                <a:latin typeface="Arial"/>
                <a:cs typeface="Arial"/>
              </a:rPr>
              <a:t>11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7757" y="4330700"/>
            <a:ext cx="4275455" cy="731520"/>
          </a:xfrm>
          <a:prstGeom prst="rect">
            <a:avLst/>
          </a:prstGeom>
          <a:solidFill>
            <a:srgbClr val="EAEEF7"/>
          </a:solidFill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25"/>
              </a:lnSpc>
            </a:pPr>
            <a:r>
              <a:rPr dirty="0" sz="1600" spc="-90">
                <a:latin typeface="Arial"/>
                <a:cs typeface="Arial"/>
              </a:rPr>
              <a:t>Seleccionar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30">
                <a:latin typeface="Arial"/>
                <a:cs typeface="Arial"/>
              </a:rPr>
              <a:t>motivo </a:t>
            </a:r>
            <a:r>
              <a:rPr dirty="0" sz="1600" spc="-70">
                <a:latin typeface="Arial"/>
                <a:cs typeface="Arial"/>
              </a:rPr>
              <a:t>de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95">
                <a:latin typeface="Arial"/>
                <a:cs typeface="Arial"/>
              </a:rPr>
              <a:t>ausencia </a:t>
            </a:r>
            <a:r>
              <a:rPr dirty="0" sz="1600" spc="-75">
                <a:latin typeface="Arial"/>
                <a:cs typeface="Arial"/>
              </a:rPr>
              <a:t>en</a:t>
            </a:r>
            <a:r>
              <a:rPr dirty="0" sz="1600" spc="-210">
                <a:latin typeface="Arial"/>
                <a:cs typeface="Arial"/>
              </a:rPr>
              <a:t> </a:t>
            </a:r>
            <a:r>
              <a:rPr dirty="0" sz="1600" spc="-45">
                <a:latin typeface="Arial"/>
                <a:cs typeface="Arial"/>
              </a:rPr>
              <a:t>el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dirty="0" sz="1600" spc="-85">
                <a:latin typeface="Arial"/>
                <a:cs typeface="Arial"/>
              </a:rPr>
              <a:t>desplegable </a:t>
            </a:r>
            <a:r>
              <a:rPr dirty="0" sz="1600" spc="-30">
                <a:latin typeface="Arial"/>
                <a:cs typeface="Arial"/>
              </a:rPr>
              <a:t>“</a:t>
            </a:r>
            <a:r>
              <a:rPr dirty="0" sz="1600" spc="-30" b="1">
                <a:latin typeface="Arial"/>
                <a:cs typeface="Arial"/>
              </a:rPr>
              <a:t>Motivo </a:t>
            </a:r>
            <a:r>
              <a:rPr dirty="0" sz="1600" spc="-90" b="1">
                <a:latin typeface="Arial"/>
                <a:cs typeface="Arial"/>
              </a:rPr>
              <a:t>justificación</a:t>
            </a:r>
            <a:r>
              <a:rPr dirty="0" sz="1600" spc="-90">
                <a:latin typeface="Arial"/>
                <a:cs typeface="Arial"/>
              </a:rPr>
              <a:t>”</a:t>
            </a:r>
            <a:r>
              <a:rPr dirty="0" sz="1600" spc="-160">
                <a:latin typeface="Arial"/>
                <a:cs typeface="Arial"/>
              </a:rPr>
              <a:t> </a:t>
            </a:r>
            <a:r>
              <a:rPr dirty="0" sz="1600" spc="-85">
                <a:latin typeface="Arial"/>
                <a:cs typeface="Arial"/>
              </a:rPr>
              <a:t>(</a:t>
            </a:r>
            <a:r>
              <a:rPr dirty="0" sz="1600" spc="-85" i="1">
                <a:latin typeface="Arial"/>
                <a:cs typeface="Arial"/>
              </a:rPr>
              <a:t>Enfermedad</a:t>
            </a:r>
            <a:r>
              <a:rPr dirty="0" sz="1600" spc="-85"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dirty="0" sz="1600" spc="-60" i="1">
                <a:latin typeface="Arial"/>
                <a:cs typeface="Arial"/>
              </a:rPr>
              <a:t>Visita </a:t>
            </a:r>
            <a:r>
              <a:rPr dirty="0" sz="1600" spc="-35" i="1">
                <a:latin typeface="Arial"/>
                <a:cs typeface="Arial"/>
              </a:rPr>
              <a:t>al </a:t>
            </a:r>
            <a:r>
              <a:rPr dirty="0" sz="1600" spc="-75" i="1">
                <a:latin typeface="Arial"/>
                <a:cs typeface="Arial"/>
              </a:rPr>
              <a:t>médico</a:t>
            </a:r>
            <a:r>
              <a:rPr dirty="0" sz="1600" spc="-75">
                <a:latin typeface="Arial"/>
                <a:cs typeface="Arial"/>
              </a:rPr>
              <a:t>, </a:t>
            </a:r>
            <a:r>
              <a:rPr dirty="0" sz="1600" spc="-80" i="1">
                <a:latin typeface="Arial"/>
                <a:cs typeface="Arial"/>
              </a:rPr>
              <a:t>Problema </a:t>
            </a:r>
            <a:r>
              <a:rPr dirty="0" sz="1600" spc="-25" i="1">
                <a:latin typeface="Arial"/>
                <a:cs typeface="Arial"/>
              </a:rPr>
              <a:t>familiar </a:t>
            </a:r>
            <a:r>
              <a:rPr dirty="0" sz="1600" spc="-45">
                <a:latin typeface="Arial"/>
                <a:cs typeface="Arial"/>
              </a:rPr>
              <a:t>u</a:t>
            </a:r>
            <a:r>
              <a:rPr dirty="0" sz="1600" spc="-200">
                <a:latin typeface="Arial"/>
                <a:cs typeface="Arial"/>
              </a:rPr>
              <a:t> </a:t>
            </a:r>
            <a:r>
              <a:rPr dirty="0" sz="1600" spc="-45" i="1">
                <a:latin typeface="Arial"/>
                <a:cs typeface="Arial"/>
              </a:rPr>
              <a:t>Otro</a:t>
            </a:r>
            <a:r>
              <a:rPr dirty="0" sz="1600" spc="-45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44167" y="2679192"/>
            <a:ext cx="1381125" cy="170815"/>
          </a:xfrm>
          <a:custGeom>
            <a:avLst/>
            <a:gdLst/>
            <a:ahLst/>
            <a:cxnLst/>
            <a:rect l="l" t="t" r="r" b="b"/>
            <a:pathLst>
              <a:path w="1381125" h="170814">
                <a:moveTo>
                  <a:pt x="1352295" y="0"/>
                </a:moveTo>
                <a:lnTo>
                  <a:pt x="28447" y="0"/>
                </a:lnTo>
                <a:lnTo>
                  <a:pt x="17359" y="2230"/>
                </a:lnTo>
                <a:lnTo>
                  <a:pt x="8318" y="8318"/>
                </a:lnTo>
                <a:lnTo>
                  <a:pt x="2230" y="17359"/>
                </a:lnTo>
                <a:lnTo>
                  <a:pt x="0" y="28448"/>
                </a:lnTo>
                <a:lnTo>
                  <a:pt x="0" y="142240"/>
                </a:lnTo>
                <a:lnTo>
                  <a:pt x="2230" y="153328"/>
                </a:lnTo>
                <a:lnTo>
                  <a:pt x="8318" y="162369"/>
                </a:lnTo>
                <a:lnTo>
                  <a:pt x="17359" y="168457"/>
                </a:lnTo>
                <a:lnTo>
                  <a:pt x="28447" y="170687"/>
                </a:lnTo>
                <a:lnTo>
                  <a:pt x="1352295" y="170687"/>
                </a:lnTo>
                <a:lnTo>
                  <a:pt x="1363384" y="168457"/>
                </a:lnTo>
                <a:lnTo>
                  <a:pt x="1372425" y="162369"/>
                </a:lnTo>
                <a:lnTo>
                  <a:pt x="1378513" y="153328"/>
                </a:lnTo>
                <a:lnTo>
                  <a:pt x="1380744" y="142240"/>
                </a:lnTo>
                <a:lnTo>
                  <a:pt x="1380744" y="28448"/>
                </a:lnTo>
                <a:lnTo>
                  <a:pt x="1378513" y="17359"/>
                </a:lnTo>
                <a:lnTo>
                  <a:pt x="1372425" y="8318"/>
                </a:lnTo>
                <a:lnTo>
                  <a:pt x="1363384" y="2230"/>
                </a:lnTo>
                <a:lnTo>
                  <a:pt x="1352295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44167" y="2679192"/>
            <a:ext cx="1381125" cy="170815"/>
          </a:xfrm>
          <a:custGeom>
            <a:avLst/>
            <a:gdLst/>
            <a:ahLst/>
            <a:cxnLst/>
            <a:rect l="l" t="t" r="r" b="b"/>
            <a:pathLst>
              <a:path w="1381125" h="170814">
                <a:moveTo>
                  <a:pt x="0" y="28448"/>
                </a:moveTo>
                <a:lnTo>
                  <a:pt x="2230" y="17359"/>
                </a:lnTo>
                <a:lnTo>
                  <a:pt x="8318" y="8318"/>
                </a:lnTo>
                <a:lnTo>
                  <a:pt x="17359" y="2230"/>
                </a:lnTo>
                <a:lnTo>
                  <a:pt x="28447" y="0"/>
                </a:lnTo>
                <a:lnTo>
                  <a:pt x="1352295" y="0"/>
                </a:lnTo>
                <a:lnTo>
                  <a:pt x="1363384" y="2230"/>
                </a:lnTo>
                <a:lnTo>
                  <a:pt x="1372425" y="8318"/>
                </a:lnTo>
                <a:lnTo>
                  <a:pt x="1378513" y="17359"/>
                </a:lnTo>
                <a:lnTo>
                  <a:pt x="1380744" y="28448"/>
                </a:lnTo>
                <a:lnTo>
                  <a:pt x="1380744" y="142240"/>
                </a:lnTo>
                <a:lnTo>
                  <a:pt x="1378513" y="153328"/>
                </a:lnTo>
                <a:lnTo>
                  <a:pt x="1372425" y="162369"/>
                </a:lnTo>
                <a:lnTo>
                  <a:pt x="1363384" y="168457"/>
                </a:lnTo>
                <a:lnTo>
                  <a:pt x="1352295" y="170687"/>
                </a:lnTo>
                <a:lnTo>
                  <a:pt x="28447" y="170687"/>
                </a:lnTo>
                <a:lnTo>
                  <a:pt x="17359" y="168457"/>
                </a:lnTo>
                <a:lnTo>
                  <a:pt x="8318" y="162369"/>
                </a:lnTo>
                <a:lnTo>
                  <a:pt x="2230" y="153328"/>
                </a:lnTo>
                <a:lnTo>
                  <a:pt x="0" y="142240"/>
                </a:lnTo>
                <a:lnTo>
                  <a:pt x="0" y="28448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419855" y="2904744"/>
            <a:ext cx="408431" cy="4114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18591" y="3588257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04709" y="3609721"/>
            <a:ext cx="4281170" cy="554355"/>
          </a:xfrm>
          <a:prstGeom prst="rect">
            <a:avLst/>
          </a:prstGeom>
          <a:solidFill>
            <a:srgbClr val="EAEEF7"/>
          </a:solidFill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25"/>
              </a:lnSpc>
            </a:pPr>
            <a:r>
              <a:rPr dirty="0" sz="1600" spc="-165">
                <a:latin typeface="Arial"/>
                <a:cs typeface="Arial"/>
              </a:rPr>
              <a:t>En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55">
                <a:latin typeface="Arial"/>
                <a:cs typeface="Arial"/>
              </a:rPr>
              <a:t>pantalla </a:t>
            </a:r>
            <a:r>
              <a:rPr dirty="0" sz="1600" spc="-60">
                <a:latin typeface="Arial"/>
                <a:cs typeface="Arial"/>
              </a:rPr>
              <a:t>“</a:t>
            </a:r>
            <a:r>
              <a:rPr dirty="0" sz="1600" spc="-60" i="1">
                <a:latin typeface="Arial"/>
                <a:cs typeface="Arial"/>
              </a:rPr>
              <a:t>Justificación </a:t>
            </a:r>
            <a:r>
              <a:rPr dirty="0" sz="1600" spc="-100" i="1">
                <a:latin typeface="Arial"/>
                <a:cs typeface="Arial"/>
              </a:rPr>
              <a:t>de </a:t>
            </a:r>
            <a:r>
              <a:rPr dirty="0" sz="1600" spc="-15" i="1">
                <a:latin typeface="Arial"/>
                <a:cs typeface="Arial"/>
              </a:rPr>
              <a:t>falta </a:t>
            </a:r>
            <a:r>
              <a:rPr dirty="0" sz="1600" spc="-100" i="1">
                <a:latin typeface="Arial"/>
                <a:cs typeface="Arial"/>
              </a:rPr>
              <a:t>de</a:t>
            </a:r>
            <a:r>
              <a:rPr dirty="0" sz="1600" spc="-80" i="1">
                <a:latin typeface="Arial"/>
                <a:cs typeface="Arial"/>
              </a:rPr>
              <a:t> </a:t>
            </a:r>
            <a:r>
              <a:rPr dirty="0" sz="1600" spc="-60" i="1">
                <a:latin typeface="Arial"/>
                <a:cs typeface="Arial"/>
              </a:rPr>
              <a:t>asistencia</a:t>
            </a:r>
            <a:r>
              <a:rPr dirty="0" sz="1600" spc="-60">
                <a:latin typeface="Arial"/>
                <a:cs typeface="Arial"/>
              </a:rPr>
              <a:t>”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dirty="0" sz="1600" spc="-75">
                <a:latin typeface="Arial"/>
                <a:cs typeface="Arial"/>
              </a:rPr>
              <a:t>marcar </a:t>
            </a:r>
            <a:r>
              <a:rPr dirty="0" sz="1600" spc="-65">
                <a:latin typeface="Arial"/>
                <a:cs typeface="Arial"/>
              </a:rPr>
              <a:t>la </a:t>
            </a:r>
            <a:r>
              <a:rPr dirty="0" sz="1600" spc="-85">
                <a:latin typeface="Arial"/>
                <a:cs typeface="Arial"/>
              </a:rPr>
              <a:t>casilla </a:t>
            </a:r>
            <a:r>
              <a:rPr dirty="0" sz="1600" spc="-70">
                <a:latin typeface="Arial"/>
                <a:cs typeface="Arial"/>
              </a:rPr>
              <a:t>de</a:t>
            </a:r>
            <a:r>
              <a:rPr dirty="0" sz="1600" spc="-130">
                <a:latin typeface="Arial"/>
                <a:cs typeface="Arial"/>
              </a:rPr>
              <a:t> </a:t>
            </a:r>
            <a:r>
              <a:rPr dirty="0" sz="1600" spc="-110">
                <a:latin typeface="Arial"/>
                <a:cs typeface="Arial"/>
              </a:rPr>
              <a:t>“</a:t>
            </a:r>
            <a:r>
              <a:rPr dirty="0" sz="1600" spc="-110" b="1">
                <a:latin typeface="Arial"/>
                <a:cs typeface="Arial"/>
              </a:rPr>
              <a:t>Justificación”</a:t>
            </a:r>
            <a:r>
              <a:rPr dirty="0" sz="1600" spc="-11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12532" y="6050154"/>
            <a:ext cx="8131175" cy="731520"/>
          </a:xfrm>
          <a:custGeom>
            <a:avLst/>
            <a:gdLst/>
            <a:ahLst/>
            <a:cxnLst/>
            <a:rect l="l" t="t" r="r" b="b"/>
            <a:pathLst>
              <a:path w="8131175" h="731520">
                <a:moveTo>
                  <a:pt x="0" y="731519"/>
                </a:moveTo>
                <a:lnTo>
                  <a:pt x="8131048" y="731519"/>
                </a:lnTo>
                <a:lnTo>
                  <a:pt x="8131048" y="0"/>
                </a:lnTo>
                <a:lnTo>
                  <a:pt x="0" y="0"/>
                </a:lnTo>
                <a:lnTo>
                  <a:pt x="0" y="731519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12532" y="6043803"/>
            <a:ext cx="0" cy="744220"/>
          </a:xfrm>
          <a:custGeom>
            <a:avLst/>
            <a:gdLst/>
            <a:ahLst/>
            <a:cxnLst/>
            <a:rect l="l" t="t" r="r" b="b"/>
            <a:pathLst>
              <a:path w="0" h="744220">
                <a:moveTo>
                  <a:pt x="0" y="0"/>
                </a:moveTo>
                <a:lnTo>
                  <a:pt x="0" y="74422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143492" y="6043803"/>
            <a:ext cx="0" cy="744220"/>
          </a:xfrm>
          <a:custGeom>
            <a:avLst/>
            <a:gdLst/>
            <a:ahLst/>
            <a:cxnLst/>
            <a:rect l="l" t="t" r="r" b="b"/>
            <a:pathLst>
              <a:path w="0" h="744220">
                <a:moveTo>
                  <a:pt x="0" y="0"/>
                </a:moveTo>
                <a:lnTo>
                  <a:pt x="0" y="74422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06182" y="6043803"/>
            <a:ext cx="8143875" cy="12700"/>
          </a:xfrm>
          <a:custGeom>
            <a:avLst/>
            <a:gdLst/>
            <a:ahLst/>
            <a:cxnLst/>
            <a:rect l="l" t="t" r="r" b="b"/>
            <a:pathLst>
              <a:path w="8143875" h="12700">
                <a:moveTo>
                  <a:pt x="0" y="12700"/>
                </a:moveTo>
                <a:lnTo>
                  <a:pt x="8143659" y="12700"/>
                </a:lnTo>
                <a:lnTo>
                  <a:pt x="81436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06182" y="6781674"/>
            <a:ext cx="8143875" cy="0"/>
          </a:xfrm>
          <a:custGeom>
            <a:avLst/>
            <a:gdLst/>
            <a:ahLst/>
            <a:cxnLst/>
            <a:rect l="l" t="t" r="r" b="b"/>
            <a:pathLst>
              <a:path w="8143875" h="0">
                <a:moveTo>
                  <a:pt x="0" y="0"/>
                </a:moveTo>
                <a:lnTo>
                  <a:pt x="814365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6694043" y="6088837"/>
            <a:ext cx="85725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25"/>
              </a:lnSpc>
            </a:pPr>
            <a:r>
              <a:rPr dirty="0" sz="1600" spc="140">
                <a:latin typeface="Arial"/>
                <a:cs typeface="Arial"/>
              </a:rPr>
              <a:t>”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89761" y="6025083"/>
            <a:ext cx="7926070" cy="758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146800" algn="l"/>
              </a:tabLst>
            </a:pPr>
            <a:r>
              <a:rPr dirty="0" sz="1600" spc="-130">
                <a:latin typeface="Arial"/>
                <a:cs typeface="Arial"/>
              </a:rPr>
              <a:t>Para </a:t>
            </a:r>
            <a:r>
              <a:rPr dirty="0" sz="1600" spc="-40">
                <a:latin typeface="Arial"/>
                <a:cs typeface="Arial"/>
              </a:rPr>
              <a:t>confirmar </a:t>
            </a:r>
            <a:r>
              <a:rPr dirty="0" sz="1600" spc="-50">
                <a:latin typeface="Arial"/>
                <a:cs typeface="Arial"/>
              </a:rPr>
              <a:t>el </a:t>
            </a:r>
            <a:r>
              <a:rPr dirty="0" sz="1600" spc="-80">
                <a:latin typeface="Arial"/>
                <a:cs typeface="Arial"/>
              </a:rPr>
              <a:t>envío </a:t>
            </a:r>
            <a:r>
              <a:rPr dirty="0" sz="1600" spc="-70">
                <a:latin typeface="Arial"/>
                <a:cs typeface="Arial"/>
              </a:rPr>
              <a:t>de </a:t>
            </a:r>
            <a:r>
              <a:rPr dirty="0" sz="1600" spc="-65">
                <a:latin typeface="Arial"/>
                <a:cs typeface="Arial"/>
              </a:rPr>
              <a:t>la </a:t>
            </a:r>
            <a:r>
              <a:rPr dirty="0" sz="1600" spc="-50">
                <a:latin typeface="Arial"/>
                <a:cs typeface="Arial"/>
              </a:rPr>
              <a:t>justificación </a:t>
            </a:r>
            <a:r>
              <a:rPr dirty="0" sz="1600" spc="-75">
                <a:latin typeface="Arial"/>
                <a:cs typeface="Arial"/>
              </a:rPr>
              <a:t>y </a:t>
            </a:r>
            <a:r>
              <a:rPr dirty="0" sz="1600" spc="-65">
                <a:latin typeface="Arial"/>
                <a:cs typeface="Arial"/>
              </a:rPr>
              <a:t>finalizar,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65">
                <a:latin typeface="Arial"/>
                <a:cs typeface="Arial"/>
              </a:rPr>
              <a:t>pulsar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-80">
                <a:latin typeface="Arial"/>
                <a:cs typeface="Arial"/>
              </a:rPr>
              <a:t>“</a:t>
            </a:r>
            <a:r>
              <a:rPr dirty="0" sz="1600" spc="-80" b="1">
                <a:latin typeface="Arial"/>
                <a:cs typeface="Arial"/>
              </a:rPr>
              <a:t>Aceptar	</a:t>
            </a:r>
            <a:r>
              <a:rPr dirty="0" sz="1600" spc="-4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-140">
                <a:latin typeface="Arial"/>
                <a:cs typeface="Arial"/>
              </a:rPr>
              <a:t>A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70">
                <a:latin typeface="Arial"/>
                <a:cs typeface="Arial"/>
              </a:rPr>
              <a:t>vista de </a:t>
            </a:r>
            <a:r>
              <a:rPr dirty="0" sz="1600" spc="-75">
                <a:latin typeface="Arial"/>
                <a:cs typeface="Arial"/>
              </a:rPr>
              <a:t>los </a:t>
            </a:r>
            <a:r>
              <a:rPr dirty="0" sz="1600" spc="-50">
                <a:latin typeface="Arial"/>
                <a:cs typeface="Arial"/>
              </a:rPr>
              <a:t>motivos </a:t>
            </a:r>
            <a:r>
              <a:rPr dirty="0" sz="1600" spc="-80">
                <a:latin typeface="Arial"/>
                <a:cs typeface="Arial"/>
              </a:rPr>
              <a:t>aducidos </a:t>
            </a:r>
            <a:r>
              <a:rPr dirty="0" sz="1600" spc="-30">
                <a:latin typeface="Arial"/>
                <a:cs typeface="Arial"/>
              </a:rPr>
              <a:t>por </a:t>
            </a:r>
            <a:r>
              <a:rPr dirty="0" sz="1600" spc="-75">
                <a:latin typeface="Arial"/>
                <a:cs typeface="Arial"/>
              </a:rPr>
              <a:t>los </a:t>
            </a:r>
            <a:r>
              <a:rPr dirty="0" sz="1600" spc="-85">
                <a:latin typeface="Arial"/>
                <a:cs typeface="Arial"/>
              </a:rPr>
              <a:t>padres, </a:t>
            </a:r>
            <a:r>
              <a:rPr dirty="0" sz="1600" spc="-105">
                <a:latin typeface="Arial"/>
                <a:cs typeface="Arial"/>
              </a:rPr>
              <a:t>será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55">
                <a:latin typeface="Arial"/>
                <a:cs typeface="Arial"/>
              </a:rPr>
              <a:t>profesor </a:t>
            </a:r>
            <a:r>
              <a:rPr dirty="0" sz="1600" spc="-45">
                <a:latin typeface="Arial"/>
                <a:cs typeface="Arial"/>
              </a:rPr>
              <a:t>o </a:t>
            </a:r>
            <a:r>
              <a:rPr dirty="0" sz="1600" spc="10">
                <a:latin typeface="Arial"/>
                <a:cs typeface="Arial"/>
              </a:rPr>
              <a:t>tutor </a:t>
            </a:r>
            <a:r>
              <a:rPr dirty="0" sz="1600" spc="-50">
                <a:latin typeface="Arial"/>
                <a:cs typeface="Arial"/>
              </a:rPr>
              <a:t>quien </a:t>
            </a:r>
            <a:r>
              <a:rPr dirty="0" sz="1600" spc="-35">
                <a:latin typeface="Arial"/>
                <a:cs typeface="Arial"/>
              </a:rPr>
              <a:t>justifique </a:t>
            </a:r>
            <a:r>
              <a:rPr dirty="0" sz="1600" spc="-45">
                <a:latin typeface="Arial"/>
                <a:cs typeface="Arial"/>
              </a:rPr>
              <a:t>o </a:t>
            </a:r>
            <a:r>
              <a:rPr dirty="0" sz="1600" spc="-50">
                <a:latin typeface="Arial"/>
                <a:cs typeface="Arial"/>
              </a:rPr>
              <a:t>no </a:t>
            </a:r>
            <a:r>
              <a:rPr dirty="0" sz="1600" spc="-60">
                <a:latin typeface="Arial"/>
                <a:cs typeface="Arial"/>
              </a:rPr>
              <a:t>la  </a:t>
            </a:r>
            <a:r>
              <a:rPr dirty="0" sz="1600" spc="-40">
                <a:latin typeface="Arial"/>
                <a:cs typeface="Arial"/>
              </a:rPr>
              <a:t>falta.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760464" y="5992367"/>
            <a:ext cx="368807" cy="3322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334000" y="3264408"/>
            <a:ext cx="3944111" cy="29687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611367" y="3541824"/>
            <a:ext cx="3329067" cy="23563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606796" y="3537203"/>
            <a:ext cx="3343910" cy="2368550"/>
          </a:xfrm>
          <a:custGeom>
            <a:avLst/>
            <a:gdLst/>
            <a:ahLst/>
            <a:cxnLst/>
            <a:rect l="l" t="t" r="r" b="b"/>
            <a:pathLst>
              <a:path w="3343909" h="2368550">
                <a:moveTo>
                  <a:pt x="0" y="2368296"/>
                </a:moveTo>
                <a:lnTo>
                  <a:pt x="3343655" y="2368296"/>
                </a:lnTo>
                <a:lnTo>
                  <a:pt x="3343655" y="0"/>
                </a:lnTo>
                <a:lnTo>
                  <a:pt x="0" y="0"/>
                </a:lnTo>
                <a:lnTo>
                  <a:pt x="0" y="2368296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135623" y="4364735"/>
            <a:ext cx="561340" cy="283845"/>
          </a:xfrm>
          <a:custGeom>
            <a:avLst/>
            <a:gdLst/>
            <a:ahLst/>
            <a:cxnLst/>
            <a:rect l="l" t="t" r="r" b="b"/>
            <a:pathLst>
              <a:path w="561340" h="283845">
                <a:moveTo>
                  <a:pt x="513587" y="0"/>
                </a:moveTo>
                <a:lnTo>
                  <a:pt x="47243" y="0"/>
                </a:lnTo>
                <a:lnTo>
                  <a:pt x="28878" y="3720"/>
                </a:lnTo>
                <a:lnTo>
                  <a:pt x="13858" y="13858"/>
                </a:lnTo>
                <a:lnTo>
                  <a:pt x="3720" y="28878"/>
                </a:lnTo>
                <a:lnTo>
                  <a:pt x="0" y="47243"/>
                </a:lnTo>
                <a:lnTo>
                  <a:pt x="0" y="236219"/>
                </a:lnTo>
                <a:lnTo>
                  <a:pt x="3720" y="254585"/>
                </a:lnTo>
                <a:lnTo>
                  <a:pt x="13858" y="269605"/>
                </a:lnTo>
                <a:lnTo>
                  <a:pt x="28878" y="279743"/>
                </a:lnTo>
                <a:lnTo>
                  <a:pt x="47243" y="283463"/>
                </a:lnTo>
                <a:lnTo>
                  <a:pt x="513587" y="283463"/>
                </a:lnTo>
                <a:lnTo>
                  <a:pt x="531953" y="279743"/>
                </a:lnTo>
                <a:lnTo>
                  <a:pt x="546973" y="269605"/>
                </a:lnTo>
                <a:lnTo>
                  <a:pt x="557111" y="254585"/>
                </a:lnTo>
                <a:lnTo>
                  <a:pt x="560831" y="236219"/>
                </a:lnTo>
                <a:lnTo>
                  <a:pt x="560831" y="47243"/>
                </a:lnTo>
                <a:lnTo>
                  <a:pt x="557111" y="28878"/>
                </a:lnTo>
                <a:lnTo>
                  <a:pt x="546973" y="13858"/>
                </a:lnTo>
                <a:lnTo>
                  <a:pt x="531953" y="3720"/>
                </a:lnTo>
                <a:lnTo>
                  <a:pt x="513587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135623" y="4364735"/>
            <a:ext cx="561340" cy="283845"/>
          </a:xfrm>
          <a:custGeom>
            <a:avLst/>
            <a:gdLst/>
            <a:ahLst/>
            <a:cxnLst/>
            <a:rect l="l" t="t" r="r" b="b"/>
            <a:pathLst>
              <a:path w="561340" h="283845">
                <a:moveTo>
                  <a:pt x="0" y="47243"/>
                </a:moveTo>
                <a:lnTo>
                  <a:pt x="3720" y="28878"/>
                </a:lnTo>
                <a:lnTo>
                  <a:pt x="13858" y="13858"/>
                </a:lnTo>
                <a:lnTo>
                  <a:pt x="28878" y="3720"/>
                </a:lnTo>
                <a:lnTo>
                  <a:pt x="47243" y="0"/>
                </a:lnTo>
                <a:lnTo>
                  <a:pt x="513587" y="0"/>
                </a:lnTo>
                <a:lnTo>
                  <a:pt x="531953" y="3720"/>
                </a:lnTo>
                <a:lnTo>
                  <a:pt x="546973" y="13858"/>
                </a:lnTo>
                <a:lnTo>
                  <a:pt x="557111" y="28878"/>
                </a:lnTo>
                <a:lnTo>
                  <a:pt x="560831" y="47243"/>
                </a:lnTo>
                <a:lnTo>
                  <a:pt x="560831" y="236219"/>
                </a:lnTo>
                <a:lnTo>
                  <a:pt x="557111" y="254585"/>
                </a:lnTo>
                <a:lnTo>
                  <a:pt x="546973" y="269605"/>
                </a:lnTo>
                <a:lnTo>
                  <a:pt x="531953" y="279743"/>
                </a:lnTo>
                <a:lnTo>
                  <a:pt x="513587" y="283463"/>
                </a:lnTo>
                <a:lnTo>
                  <a:pt x="47243" y="283463"/>
                </a:lnTo>
                <a:lnTo>
                  <a:pt x="28878" y="279743"/>
                </a:lnTo>
                <a:lnTo>
                  <a:pt x="13858" y="269605"/>
                </a:lnTo>
                <a:lnTo>
                  <a:pt x="3720" y="254585"/>
                </a:lnTo>
                <a:lnTo>
                  <a:pt x="0" y="236219"/>
                </a:lnTo>
                <a:lnTo>
                  <a:pt x="0" y="47243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553200" y="5132832"/>
            <a:ext cx="722630" cy="405765"/>
          </a:xfrm>
          <a:custGeom>
            <a:avLst/>
            <a:gdLst/>
            <a:ahLst/>
            <a:cxnLst/>
            <a:rect l="l" t="t" r="r" b="b"/>
            <a:pathLst>
              <a:path w="722629" h="405764">
                <a:moveTo>
                  <a:pt x="654811" y="0"/>
                </a:moveTo>
                <a:lnTo>
                  <a:pt x="67564" y="0"/>
                </a:lnTo>
                <a:lnTo>
                  <a:pt x="41255" y="5306"/>
                </a:lnTo>
                <a:lnTo>
                  <a:pt x="19780" y="19780"/>
                </a:lnTo>
                <a:lnTo>
                  <a:pt x="5306" y="41255"/>
                </a:lnTo>
                <a:lnTo>
                  <a:pt x="0" y="67564"/>
                </a:lnTo>
                <a:lnTo>
                  <a:pt x="0" y="337820"/>
                </a:lnTo>
                <a:lnTo>
                  <a:pt x="5306" y="364128"/>
                </a:lnTo>
                <a:lnTo>
                  <a:pt x="19780" y="385603"/>
                </a:lnTo>
                <a:lnTo>
                  <a:pt x="41255" y="400077"/>
                </a:lnTo>
                <a:lnTo>
                  <a:pt x="67564" y="405384"/>
                </a:lnTo>
                <a:lnTo>
                  <a:pt x="654811" y="405384"/>
                </a:lnTo>
                <a:lnTo>
                  <a:pt x="681120" y="400077"/>
                </a:lnTo>
                <a:lnTo>
                  <a:pt x="702595" y="385603"/>
                </a:lnTo>
                <a:lnTo>
                  <a:pt x="717069" y="364128"/>
                </a:lnTo>
                <a:lnTo>
                  <a:pt x="722376" y="337820"/>
                </a:lnTo>
                <a:lnTo>
                  <a:pt x="722376" y="67564"/>
                </a:lnTo>
                <a:lnTo>
                  <a:pt x="717069" y="41255"/>
                </a:lnTo>
                <a:lnTo>
                  <a:pt x="702595" y="19780"/>
                </a:lnTo>
                <a:lnTo>
                  <a:pt x="681120" y="5306"/>
                </a:lnTo>
                <a:lnTo>
                  <a:pt x="654811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553200" y="5132832"/>
            <a:ext cx="722630" cy="405765"/>
          </a:xfrm>
          <a:custGeom>
            <a:avLst/>
            <a:gdLst/>
            <a:ahLst/>
            <a:cxnLst/>
            <a:rect l="l" t="t" r="r" b="b"/>
            <a:pathLst>
              <a:path w="722629" h="405764">
                <a:moveTo>
                  <a:pt x="0" y="67564"/>
                </a:moveTo>
                <a:lnTo>
                  <a:pt x="5306" y="41255"/>
                </a:lnTo>
                <a:lnTo>
                  <a:pt x="19780" y="19780"/>
                </a:lnTo>
                <a:lnTo>
                  <a:pt x="41255" y="5306"/>
                </a:lnTo>
                <a:lnTo>
                  <a:pt x="67564" y="0"/>
                </a:lnTo>
                <a:lnTo>
                  <a:pt x="654811" y="0"/>
                </a:lnTo>
                <a:lnTo>
                  <a:pt x="681120" y="5306"/>
                </a:lnTo>
                <a:lnTo>
                  <a:pt x="702595" y="19780"/>
                </a:lnTo>
                <a:lnTo>
                  <a:pt x="717069" y="41255"/>
                </a:lnTo>
                <a:lnTo>
                  <a:pt x="722376" y="67564"/>
                </a:lnTo>
                <a:lnTo>
                  <a:pt x="722376" y="337820"/>
                </a:lnTo>
                <a:lnTo>
                  <a:pt x="717069" y="364128"/>
                </a:lnTo>
                <a:lnTo>
                  <a:pt x="702595" y="385603"/>
                </a:lnTo>
                <a:lnTo>
                  <a:pt x="681120" y="400077"/>
                </a:lnTo>
                <a:lnTo>
                  <a:pt x="654811" y="405384"/>
                </a:lnTo>
                <a:lnTo>
                  <a:pt x="67564" y="405384"/>
                </a:lnTo>
                <a:lnTo>
                  <a:pt x="41255" y="400077"/>
                </a:lnTo>
                <a:lnTo>
                  <a:pt x="19780" y="385603"/>
                </a:lnTo>
                <a:lnTo>
                  <a:pt x="5306" y="364128"/>
                </a:lnTo>
                <a:lnTo>
                  <a:pt x="0" y="337820"/>
                </a:lnTo>
                <a:lnTo>
                  <a:pt x="0" y="67564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513064" y="3526535"/>
            <a:ext cx="240791" cy="2468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513064" y="3526535"/>
            <a:ext cx="241300" cy="247015"/>
          </a:xfrm>
          <a:custGeom>
            <a:avLst/>
            <a:gdLst/>
            <a:ahLst/>
            <a:cxnLst/>
            <a:rect l="l" t="t" r="r" b="b"/>
            <a:pathLst>
              <a:path w="241300" h="247014">
                <a:moveTo>
                  <a:pt x="0" y="40131"/>
                </a:moveTo>
                <a:lnTo>
                  <a:pt x="3145" y="24485"/>
                </a:lnTo>
                <a:lnTo>
                  <a:pt x="11731" y="11731"/>
                </a:lnTo>
                <a:lnTo>
                  <a:pt x="24485" y="3145"/>
                </a:lnTo>
                <a:lnTo>
                  <a:pt x="40131" y="0"/>
                </a:lnTo>
                <a:lnTo>
                  <a:pt x="200659" y="0"/>
                </a:lnTo>
                <a:lnTo>
                  <a:pt x="216306" y="3145"/>
                </a:lnTo>
                <a:lnTo>
                  <a:pt x="229060" y="11731"/>
                </a:lnTo>
                <a:lnTo>
                  <a:pt x="237646" y="24485"/>
                </a:lnTo>
                <a:lnTo>
                  <a:pt x="240791" y="40131"/>
                </a:lnTo>
                <a:lnTo>
                  <a:pt x="240791" y="206756"/>
                </a:lnTo>
                <a:lnTo>
                  <a:pt x="237646" y="222402"/>
                </a:lnTo>
                <a:lnTo>
                  <a:pt x="229060" y="235156"/>
                </a:lnTo>
                <a:lnTo>
                  <a:pt x="216306" y="243742"/>
                </a:lnTo>
                <a:lnTo>
                  <a:pt x="200659" y="246887"/>
                </a:lnTo>
                <a:lnTo>
                  <a:pt x="40131" y="246887"/>
                </a:lnTo>
                <a:lnTo>
                  <a:pt x="24485" y="243742"/>
                </a:lnTo>
                <a:lnTo>
                  <a:pt x="11731" y="235156"/>
                </a:lnTo>
                <a:lnTo>
                  <a:pt x="3145" y="222402"/>
                </a:lnTo>
                <a:lnTo>
                  <a:pt x="0" y="206756"/>
                </a:lnTo>
                <a:lnTo>
                  <a:pt x="0" y="40131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202423" y="5257800"/>
            <a:ext cx="307848" cy="3078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380491" y="1746326"/>
            <a:ext cx="195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355844" y="1784350"/>
            <a:ext cx="3762375" cy="1590040"/>
          </a:xfrm>
          <a:prstGeom prst="rect">
            <a:avLst/>
          </a:prstGeom>
          <a:solidFill>
            <a:srgbClr val="EAEEF7"/>
          </a:solidFill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ts val="1814"/>
              </a:lnSpc>
            </a:pPr>
            <a:r>
              <a:rPr dirty="0" sz="1600" spc="-95">
                <a:latin typeface="Arial"/>
                <a:cs typeface="Arial"/>
              </a:rPr>
              <a:t>Pulsar </a:t>
            </a:r>
            <a:r>
              <a:rPr dirty="0" sz="1600" spc="-80">
                <a:latin typeface="Arial"/>
                <a:cs typeface="Arial"/>
              </a:rPr>
              <a:t>sobre </a:t>
            </a:r>
            <a:r>
              <a:rPr dirty="0" sz="1600" spc="-95">
                <a:latin typeface="Arial"/>
                <a:cs typeface="Arial"/>
              </a:rPr>
              <a:t>“</a:t>
            </a:r>
            <a:r>
              <a:rPr dirty="0" sz="1600" spc="-95" b="1">
                <a:latin typeface="Arial"/>
                <a:cs typeface="Arial"/>
              </a:rPr>
              <a:t>Faltas </a:t>
            </a:r>
            <a:r>
              <a:rPr dirty="0" sz="1600" spc="-100" b="1">
                <a:latin typeface="Arial"/>
                <a:cs typeface="Arial"/>
              </a:rPr>
              <a:t>de </a:t>
            </a:r>
            <a:r>
              <a:rPr dirty="0" sz="1600" spc="-105" b="1">
                <a:latin typeface="Arial"/>
                <a:cs typeface="Arial"/>
              </a:rPr>
              <a:t>asistencia</a:t>
            </a:r>
            <a:r>
              <a:rPr dirty="0" sz="1600" spc="-105">
                <a:latin typeface="Arial"/>
                <a:cs typeface="Arial"/>
              </a:rPr>
              <a:t>”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 spc="-75"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dirty="0" sz="1600" spc="-80">
                <a:latin typeface="Arial"/>
                <a:cs typeface="Arial"/>
              </a:rPr>
              <a:t>“</a:t>
            </a:r>
            <a:r>
              <a:rPr dirty="0" sz="1600" spc="-80" b="1">
                <a:latin typeface="Arial"/>
                <a:cs typeface="Arial"/>
              </a:rPr>
              <a:t>Consulta</a:t>
            </a:r>
            <a:r>
              <a:rPr dirty="0" sz="1600" spc="-80">
                <a:latin typeface="Arial"/>
                <a:cs typeface="Arial"/>
              </a:rPr>
              <a:t>” para </a:t>
            </a:r>
            <a:r>
              <a:rPr dirty="0" sz="1600" spc="-40">
                <a:latin typeface="Arial"/>
                <a:cs typeface="Arial"/>
              </a:rPr>
              <a:t>obtener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55">
                <a:latin typeface="Arial"/>
                <a:cs typeface="Arial"/>
              </a:rPr>
              <a:t>listado </a:t>
            </a:r>
            <a:r>
              <a:rPr dirty="0" sz="1600" spc="-75">
                <a:latin typeface="Arial"/>
                <a:cs typeface="Arial"/>
              </a:rPr>
              <a:t>de</a:t>
            </a:r>
            <a:r>
              <a:rPr dirty="0" sz="1600" spc="-175">
                <a:latin typeface="Arial"/>
                <a:cs typeface="Arial"/>
              </a:rPr>
              <a:t> </a:t>
            </a:r>
            <a:r>
              <a:rPr dirty="0" sz="1600" spc="-60">
                <a:latin typeface="Arial"/>
                <a:cs typeface="Arial"/>
              </a:rPr>
              <a:t>faltas</a:t>
            </a:r>
            <a:endParaRPr sz="16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dirty="0" sz="1600" spc="-50">
                <a:latin typeface="Arial"/>
                <a:cs typeface="Arial"/>
              </a:rPr>
              <a:t>del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 spc="-55">
                <a:latin typeface="Arial"/>
                <a:cs typeface="Arial"/>
              </a:rPr>
              <a:t>alumno.</a:t>
            </a:r>
            <a:endParaRPr sz="1600">
              <a:latin typeface="Arial"/>
              <a:cs typeface="Arial"/>
            </a:endParaRPr>
          </a:p>
          <a:p>
            <a:pPr marL="90805" marR="211454">
              <a:lnSpc>
                <a:spcPct val="100000"/>
              </a:lnSpc>
              <a:spcBef>
                <a:spcPts val="1010"/>
              </a:spcBef>
            </a:pPr>
            <a:r>
              <a:rPr dirty="0" sz="1600" spc="-140">
                <a:latin typeface="Arial"/>
                <a:cs typeface="Arial"/>
              </a:rPr>
              <a:t>A </a:t>
            </a:r>
            <a:r>
              <a:rPr dirty="0" sz="1600" spc="-55">
                <a:latin typeface="Arial"/>
                <a:cs typeface="Arial"/>
              </a:rPr>
              <a:t>continuación, </a:t>
            </a:r>
            <a:r>
              <a:rPr dirty="0" sz="1600" spc="-65">
                <a:latin typeface="Arial"/>
                <a:cs typeface="Arial"/>
              </a:rPr>
              <a:t>pulsar </a:t>
            </a:r>
            <a:r>
              <a:rPr dirty="0" sz="1600" spc="-80">
                <a:latin typeface="Arial"/>
                <a:cs typeface="Arial"/>
              </a:rPr>
              <a:t>sobre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95">
                <a:latin typeface="Arial"/>
                <a:cs typeface="Arial"/>
              </a:rPr>
              <a:t>ausencia </a:t>
            </a:r>
            <a:r>
              <a:rPr dirty="0" sz="1600" spc="-45">
                <a:latin typeface="Arial"/>
                <a:cs typeface="Arial"/>
              </a:rPr>
              <a:t>o  </a:t>
            </a:r>
            <a:r>
              <a:rPr dirty="0" sz="1600" spc="-55">
                <a:latin typeface="Arial"/>
                <a:cs typeface="Arial"/>
              </a:rPr>
              <a:t>retraso </a:t>
            </a:r>
            <a:r>
              <a:rPr dirty="0" sz="1600" spc="-95">
                <a:latin typeface="Arial"/>
                <a:cs typeface="Arial"/>
              </a:rPr>
              <a:t>deseado </a:t>
            </a:r>
            <a:r>
              <a:rPr dirty="0" sz="1600" spc="-75">
                <a:latin typeface="Arial"/>
                <a:cs typeface="Arial"/>
              </a:rPr>
              <a:t>y </a:t>
            </a:r>
            <a:r>
              <a:rPr dirty="0" sz="1600" spc="-80">
                <a:latin typeface="Arial"/>
                <a:cs typeface="Arial"/>
              </a:rPr>
              <a:t>seleccionar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55">
                <a:latin typeface="Arial"/>
                <a:cs typeface="Arial"/>
              </a:rPr>
              <a:t>opción  </a:t>
            </a:r>
            <a:r>
              <a:rPr dirty="0" sz="1600" spc="-85">
                <a:latin typeface="Arial"/>
                <a:cs typeface="Arial"/>
              </a:rPr>
              <a:t>“</a:t>
            </a:r>
            <a:r>
              <a:rPr dirty="0" sz="1600" spc="-85" b="1">
                <a:latin typeface="Arial"/>
                <a:cs typeface="Arial"/>
              </a:rPr>
              <a:t>Justificar</a:t>
            </a:r>
            <a:r>
              <a:rPr dirty="0" sz="1600" spc="-85">
                <a:latin typeface="Arial"/>
                <a:cs typeface="Arial"/>
              </a:rPr>
              <a:t>” </a:t>
            </a: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60">
                <a:latin typeface="Arial"/>
                <a:cs typeface="Arial"/>
              </a:rPr>
              <a:t>menú</a:t>
            </a:r>
            <a:r>
              <a:rPr dirty="0" sz="1600" spc="-180">
                <a:latin typeface="Arial"/>
                <a:cs typeface="Arial"/>
              </a:rPr>
              <a:t> </a:t>
            </a:r>
            <a:r>
              <a:rPr dirty="0" sz="1600" spc="-70">
                <a:latin typeface="Arial"/>
                <a:cs typeface="Arial"/>
              </a:rPr>
              <a:t>emergente.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9999" y="6013805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02969" y="5149341"/>
            <a:ext cx="4275455" cy="732155"/>
          </a:xfrm>
          <a:prstGeom prst="rect">
            <a:avLst/>
          </a:prstGeom>
          <a:solidFill>
            <a:srgbClr val="EAEEF7"/>
          </a:solidFill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25"/>
              </a:lnSpc>
            </a:pPr>
            <a:r>
              <a:rPr dirty="0" sz="1600" spc="-65">
                <a:latin typeface="Arial"/>
                <a:cs typeface="Arial"/>
              </a:rPr>
              <a:t>(Opcionalmente, </a:t>
            </a:r>
            <a:r>
              <a:rPr dirty="0" sz="1600" spc="-135">
                <a:latin typeface="Arial"/>
                <a:cs typeface="Arial"/>
              </a:rPr>
              <a:t>se </a:t>
            </a:r>
            <a:r>
              <a:rPr dirty="0" sz="1600" spc="-60">
                <a:latin typeface="Arial"/>
                <a:cs typeface="Arial"/>
              </a:rPr>
              <a:t>podrá </a:t>
            </a:r>
            <a:r>
              <a:rPr dirty="0" sz="1600" spc="-55">
                <a:latin typeface="Arial"/>
                <a:cs typeface="Arial"/>
              </a:rPr>
              <a:t>añadir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70">
                <a:latin typeface="Arial"/>
                <a:cs typeface="Arial"/>
              </a:rPr>
              <a:t>algún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dirty="0" sz="1600" spc="-105" b="1">
                <a:latin typeface="Arial"/>
                <a:cs typeface="Arial"/>
              </a:rPr>
              <a:t>Comentario</a:t>
            </a:r>
            <a:r>
              <a:rPr dirty="0" sz="1600" spc="-105">
                <a:latin typeface="Arial"/>
                <a:cs typeface="Arial"/>
              </a:rPr>
              <a:t>, </a:t>
            </a:r>
            <a:r>
              <a:rPr dirty="0" sz="1600" spc="-90">
                <a:latin typeface="Arial"/>
                <a:cs typeface="Arial"/>
              </a:rPr>
              <a:t>e </a:t>
            </a:r>
            <a:r>
              <a:rPr dirty="0" sz="1600" spc="-65">
                <a:latin typeface="Arial"/>
                <a:cs typeface="Arial"/>
              </a:rPr>
              <a:t>incluso </a:t>
            </a:r>
            <a:r>
              <a:rPr dirty="0" sz="1600" spc="-40">
                <a:latin typeface="Arial"/>
                <a:cs typeface="Arial"/>
              </a:rPr>
              <a:t>adjuntar </a:t>
            </a:r>
            <a:r>
              <a:rPr dirty="0" sz="1600" spc="-70">
                <a:latin typeface="Arial"/>
                <a:cs typeface="Arial"/>
              </a:rPr>
              <a:t>algún</a:t>
            </a:r>
            <a:r>
              <a:rPr dirty="0" sz="1600" spc="-190">
                <a:latin typeface="Arial"/>
                <a:cs typeface="Arial"/>
              </a:rPr>
              <a:t> </a:t>
            </a:r>
            <a:r>
              <a:rPr dirty="0" sz="1600" spc="-55">
                <a:latin typeface="Arial"/>
                <a:cs typeface="Arial"/>
              </a:rPr>
              <a:t>documento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dirty="0" sz="1600" spc="-85">
                <a:latin typeface="Arial"/>
                <a:cs typeface="Arial"/>
              </a:rPr>
              <a:t>con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30">
                <a:latin typeface="Arial"/>
                <a:cs typeface="Arial"/>
              </a:rPr>
              <a:t>botón </a:t>
            </a:r>
            <a:r>
              <a:rPr dirty="0" sz="1600" spc="-110">
                <a:latin typeface="Arial"/>
                <a:cs typeface="Arial"/>
              </a:rPr>
              <a:t>“</a:t>
            </a:r>
            <a:r>
              <a:rPr dirty="0" sz="1600" spc="-110" b="1">
                <a:latin typeface="Arial"/>
                <a:cs typeface="Arial"/>
              </a:rPr>
              <a:t>Seleccionar</a:t>
            </a:r>
            <a:r>
              <a:rPr dirty="0" sz="1600" spc="-165" b="1">
                <a:latin typeface="Arial"/>
                <a:cs typeface="Arial"/>
              </a:rPr>
              <a:t> </a:t>
            </a:r>
            <a:r>
              <a:rPr dirty="0" sz="1600" spc="-80" b="1">
                <a:latin typeface="Arial"/>
                <a:cs typeface="Arial"/>
              </a:rPr>
              <a:t>archivo</a:t>
            </a:r>
            <a:r>
              <a:rPr dirty="0" sz="1600" spc="-80">
                <a:latin typeface="Arial"/>
                <a:cs typeface="Arial"/>
              </a:rPr>
              <a:t>”).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3" y="173735"/>
            <a:ext cx="615950" cy="6684645"/>
          </a:xfrm>
          <a:custGeom>
            <a:avLst/>
            <a:gdLst/>
            <a:ahLst/>
            <a:cxnLst/>
            <a:rect l="l" t="t" r="r" b="b"/>
            <a:pathLst>
              <a:path w="615950" h="6684645">
                <a:moveTo>
                  <a:pt x="0" y="6684264"/>
                </a:moveTo>
                <a:lnTo>
                  <a:pt x="615696" y="6684264"/>
                </a:lnTo>
                <a:lnTo>
                  <a:pt x="615696" y="0"/>
                </a:lnTo>
                <a:lnTo>
                  <a:pt x="0" y="0"/>
                </a:lnTo>
                <a:lnTo>
                  <a:pt x="0" y="6684264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7719" y="173736"/>
            <a:ext cx="8193405" cy="585470"/>
          </a:xfrm>
          <a:custGeom>
            <a:avLst/>
            <a:gdLst/>
            <a:ahLst/>
            <a:cxnLst/>
            <a:rect l="l" t="t" r="r" b="b"/>
            <a:pathLst>
              <a:path w="8193405" h="585470">
                <a:moveTo>
                  <a:pt x="0" y="585216"/>
                </a:moveTo>
                <a:lnTo>
                  <a:pt x="8193024" y="585216"/>
                </a:lnTo>
                <a:lnTo>
                  <a:pt x="819302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85545" y="210388"/>
            <a:ext cx="5870575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9"/>
              <a:t>¿ </a:t>
            </a:r>
            <a:r>
              <a:rPr dirty="0" spc="-290"/>
              <a:t>Cómo </a:t>
            </a:r>
            <a:r>
              <a:rPr dirty="0" spc="-220"/>
              <a:t>comunicar </a:t>
            </a:r>
            <a:r>
              <a:rPr dirty="0" spc="-155"/>
              <a:t>faltas </a:t>
            </a:r>
            <a:r>
              <a:rPr dirty="0" spc="-175"/>
              <a:t>de </a:t>
            </a:r>
            <a:r>
              <a:rPr dirty="0" spc="-215"/>
              <a:t>asistencia</a:t>
            </a:r>
            <a:r>
              <a:rPr dirty="0" spc="-180"/>
              <a:t> </a:t>
            </a:r>
            <a:r>
              <a:rPr dirty="0" spc="-409"/>
              <a:t>?</a:t>
            </a:r>
          </a:p>
        </p:txBody>
      </p:sp>
      <p:sp>
        <p:nvSpPr>
          <p:cNvPr id="5" name="object 5"/>
          <p:cNvSpPr/>
          <p:nvPr/>
        </p:nvSpPr>
        <p:spPr>
          <a:xfrm>
            <a:off x="962660" y="5269293"/>
            <a:ext cx="4088129" cy="731520"/>
          </a:xfrm>
          <a:custGeom>
            <a:avLst/>
            <a:gdLst/>
            <a:ahLst/>
            <a:cxnLst/>
            <a:rect l="l" t="t" r="r" b="b"/>
            <a:pathLst>
              <a:path w="4088129" h="731520">
                <a:moveTo>
                  <a:pt x="0" y="731520"/>
                </a:moveTo>
                <a:lnTo>
                  <a:pt x="4088003" y="731520"/>
                </a:lnTo>
                <a:lnTo>
                  <a:pt x="4088003" y="0"/>
                </a:lnTo>
                <a:lnTo>
                  <a:pt x="0" y="0"/>
                </a:lnTo>
                <a:lnTo>
                  <a:pt x="0" y="731520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62660" y="5269229"/>
            <a:ext cx="4088129" cy="73215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30"/>
              </a:lnSpc>
            </a:pPr>
            <a:r>
              <a:rPr dirty="0" sz="1600" spc="-160">
                <a:latin typeface="Arial"/>
                <a:cs typeface="Arial"/>
              </a:rPr>
              <a:t>Si </a:t>
            </a:r>
            <a:r>
              <a:rPr dirty="0" sz="1600" spc="-65">
                <a:latin typeface="Arial"/>
                <a:cs typeface="Arial"/>
              </a:rPr>
              <a:t>la </a:t>
            </a:r>
            <a:r>
              <a:rPr dirty="0" sz="1600" spc="-95">
                <a:latin typeface="Arial"/>
                <a:cs typeface="Arial"/>
              </a:rPr>
              <a:t>ausencia </a:t>
            </a:r>
            <a:r>
              <a:rPr dirty="0" sz="1600" spc="-50">
                <a:latin typeface="Arial"/>
                <a:cs typeface="Arial"/>
              </a:rPr>
              <a:t>no </a:t>
            </a:r>
            <a:r>
              <a:rPr dirty="0" sz="1600" spc="-55">
                <a:latin typeface="Arial"/>
                <a:cs typeface="Arial"/>
              </a:rPr>
              <a:t>fuera </a:t>
            </a:r>
            <a:r>
              <a:rPr dirty="0" sz="1600" spc="-120">
                <a:latin typeface="Arial"/>
                <a:cs typeface="Arial"/>
              </a:rPr>
              <a:t>a </a:t>
            </a:r>
            <a:r>
              <a:rPr dirty="0" sz="1600" spc="-90">
                <a:latin typeface="Arial"/>
                <a:cs typeface="Arial"/>
              </a:rPr>
              <a:t>día </a:t>
            </a:r>
            <a:r>
              <a:rPr dirty="0" sz="1600" spc="-55">
                <a:latin typeface="Arial"/>
                <a:cs typeface="Arial"/>
              </a:rPr>
              <a:t>completo,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75">
                <a:latin typeface="Arial"/>
                <a:cs typeface="Arial"/>
              </a:rPr>
              <a:t>marcar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dirty="0" sz="1600" spc="-100">
                <a:latin typeface="Arial"/>
                <a:cs typeface="Arial"/>
              </a:rPr>
              <a:t>las </a:t>
            </a:r>
            <a:r>
              <a:rPr dirty="0" sz="1600" spc="-95">
                <a:latin typeface="Arial"/>
                <a:cs typeface="Arial"/>
              </a:rPr>
              <a:t>casillas </a:t>
            </a:r>
            <a:r>
              <a:rPr dirty="0" sz="1600" spc="-70">
                <a:latin typeface="Arial"/>
                <a:cs typeface="Arial"/>
              </a:rPr>
              <a:t>de </a:t>
            </a:r>
            <a:r>
              <a:rPr dirty="0" sz="1600" spc="-85">
                <a:latin typeface="Arial"/>
                <a:cs typeface="Arial"/>
              </a:rPr>
              <a:t>“</a:t>
            </a:r>
            <a:r>
              <a:rPr dirty="0" sz="1600" spc="-85" b="1">
                <a:latin typeface="Arial"/>
                <a:cs typeface="Arial"/>
              </a:rPr>
              <a:t>Justificar</a:t>
            </a:r>
            <a:r>
              <a:rPr dirty="0" sz="1600" spc="-85">
                <a:latin typeface="Arial"/>
                <a:cs typeface="Arial"/>
              </a:rPr>
              <a:t>” </a:t>
            </a:r>
            <a:r>
              <a:rPr dirty="0" sz="1600" spc="-70">
                <a:latin typeface="Arial"/>
                <a:cs typeface="Arial"/>
              </a:rPr>
              <a:t>correspondientes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2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dirty="0" sz="1600" spc="-75">
                <a:latin typeface="Arial"/>
                <a:cs typeface="Arial"/>
              </a:rPr>
              <a:t>los </a:t>
            </a:r>
            <a:r>
              <a:rPr dirty="0" sz="1600" spc="-55">
                <a:latin typeface="Arial"/>
                <a:cs typeface="Arial"/>
              </a:rPr>
              <a:t>tramos horarios </a:t>
            </a:r>
            <a:r>
              <a:rPr dirty="0" sz="1600" spc="-120">
                <a:latin typeface="Arial"/>
                <a:cs typeface="Arial"/>
              </a:rPr>
              <a:t>a </a:t>
            </a:r>
            <a:r>
              <a:rPr dirty="0" sz="1600" spc="-75">
                <a:latin typeface="Arial"/>
                <a:cs typeface="Arial"/>
              </a:rPr>
              <a:t>los </a:t>
            </a:r>
            <a:r>
              <a:rPr dirty="0" sz="1600" spc="-70">
                <a:latin typeface="Arial"/>
                <a:cs typeface="Arial"/>
              </a:rPr>
              <a:t>que </a:t>
            </a:r>
            <a:r>
              <a:rPr dirty="0" sz="1600" spc="-114">
                <a:latin typeface="Arial"/>
                <a:cs typeface="Arial"/>
              </a:rPr>
              <a:t>va </a:t>
            </a:r>
            <a:r>
              <a:rPr dirty="0" sz="1600" spc="-120">
                <a:latin typeface="Arial"/>
                <a:cs typeface="Arial"/>
              </a:rPr>
              <a:t>a</a:t>
            </a:r>
            <a:r>
              <a:rPr dirty="0" sz="1600" spc="-114">
                <a:latin typeface="Arial"/>
                <a:cs typeface="Arial"/>
              </a:rPr>
              <a:t> </a:t>
            </a:r>
            <a:r>
              <a:rPr dirty="0" sz="1600" spc="-55">
                <a:latin typeface="Arial"/>
                <a:cs typeface="Arial"/>
              </a:rPr>
              <a:t>faltar.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26279" y="2584704"/>
            <a:ext cx="356870" cy="247015"/>
          </a:xfrm>
          <a:custGeom>
            <a:avLst/>
            <a:gdLst/>
            <a:ahLst/>
            <a:cxnLst/>
            <a:rect l="l" t="t" r="r" b="b"/>
            <a:pathLst>
              <a:path w="356870" h="247014">
                <a:moveTo>
                  <a:pt x="315468" y="0"/>
                </a:moveTo>
                <a:lnTo>
                  <a:pt x="41148" y="0"/>
                </a:lnTo>
                <a:lnTo>
                  <a:pt x="25128" y="3232"/>
                </a:lnTo>
                <a:lnTo>
                  <a:pt x="12049" y="12049"/>
                </a:lnTo>
                <a:lnTo>
                  <a:pt x="3232" y="25128"/>
                </a:lnTo>
                <a:lnTo>
                  <a:pt x="0" y="41148"/>
                </a:lnTo>
                <a:lnTo>
                  <a:pt x="0" y="205740"/>
                </a:lnTo>
                <a:lnTo>
                  <a:pt x="3232" y="221759"/>
                </a:lnTo>
                <a:lnTo>
                  <a:pt x="12049" y="234838"/>
                </a:lnTo>
                <a:lnTo>
                  <a:pt x="25128" y="243655"/>
                </a:lnTo>
                <a:lnTo>
                  <a:pt x="41148" y="246887"/>
                </a:lnTo>
                <a:lnTo>
                  <a:pt x="315468" y="246887"/>
                </a:lnTo>
                <a:lnTo>
                  <a:pt x="331487" y="243655"/>
                </a:lnTo>
                <a:lnTo>
                  <a:pt x="344566" y="234838"/>
                </a:lnTo>
                <a:lnTo>
                  <a:pt x="353383" y="221759"/>
                </a:lnTo>
                <a:lnTo>
                  <a:pt x="356616" y="205740"/>
                </a:lnTo>
                <a:lnTo>
                  <a:pt x="356616" y="41148"/>
                </a:lnTo>
                <a:lnTo>
                  <a:pt x="353383" y="25128"/>
                </a:lnTo>
                <a:lnTo>
                  <a:pt x="344566" y="12049"/>
                </a:lnTo>
                <a:lnTo>
                  <a:pt x="331487" y="3232"/>
                </a:lnTo>
                <a:lnTo>
                  <a:pt x="315468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26279" y="2584704"/>
            <a:ext cx="356870" cy="247015"/>
          </a:xfrm>
          <a:custGeom>
            <a:avLst/>
            <a:gdLst/>
            <a:ahLst/>
            <a:cxnLst/>
            <a:rect l="l" t="t" r="r" b="b"/>
            <a:pathLst>
              <a:path w="356870" h="247014">
                <a:moveTo>
                  <a:pt x="0" y="41148"/>
                </a:moveTo>
                <a:lnTo>
                  <a:pt x="3232" y="25128"/>
                </a:lnTo>
                <a:lnTo>
                  <a:pt x="12049" y="12049"/>
                </a:lnTo>
                <a:lnTo>
                  <a:pt x="25128" y="3232"/>
                </a:lnTo>
                <a:lnTo>
                  <a:pt x="41148" y="0"/>
                </a:lnTo>
                <a:lnTo>
                  <a:pt x="315468" y="0"/>
                </a:lnTo>
                <a:lnTo>
                  <a:pt x="331487" y="3232"/>
                </a:lnTo>
                <a:lnTo>
                  <a:pt x="344566" y="12049"/>
                </a:lnTo>
                <a:lnTo>
                  <a:pt x="353383" y="25128"/>
                </a:lnTo>
                <a:lnTo>
                  <a:pt x="356616" y="41148"/>
                </a:lnTo>
                <a:lnTo>
                  <a:pt x="356616" y="205740"/>
                </a:lnTo>
                <a:lnTo>
                  <a:pt x="353383" y="221759"/>
                </a:lnTo>
                <a:lnTo>
                  <a:pt x="344566" y="234838"/>
                </a:lnTo>
                <a:lnTo>
                  <a:pt x="331487" y="243655"/>
                </a:lnTo>
                <a:lnTo>
                  <a:pt x="315468" y="246887"/>
                </a:lnTo>
                <a:lnTo>
                  <a:pt x="41148" y="246887"/>
                </a:lnTo>
                <a:lnTo>
                  <a:pt x="25128" y="243655"/>
                </a:lnTo>
                <a:lnTo>
                  <a:pt x="12049" y="234838"/>
                </a:lnTo>
                <a:lnTo>
                  <a:pt x="3232" y="221759"/>
                </a:lnTo>
                <a:lnTo>
                  <a:pt x="0" y="205740"/>
                </a:lnTo>
                <a:lnTo>
                  <a:pt x="0" y="41148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56717" y="867536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1827" y="6132067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16568" y="185928"/>
            <a:ext cx="588645" cy="567055"/>
          </a:xfrm>
          <a:custGeom>
            <a:avLst/>
            <a:gdLst/>
            <a:ahLst/>
            <a:cxnLst/>
            <a:rect l="l" t="t" r="r" b="b"/>
            <a:pathLst>
              <a:path w="588645" h="567055">
                <a:moveTo>
                  <a:pt x="294131" y="0"/>
                </a:moveTo>
                <a:lnTo>
                  <a:pt x="246425" y="3709"/>
                </a:lnTo>
                <a:lnTo>
                  <a:pt x="201167" y="14447"/>
                </a:lnTo>
                <a:lnTo>
                  <a:pt x="158966" y="31632"/>
                </a:lnTo>
                <a:lnTo>
                  <a:pt x="120426" y="54681"/>
                </a:lnTo>
                <a:lnTo>
                  <a:pt x="86153" y="83010"/>
                </a:lnTo>
                <a:lnTo>
                  <a:pt x="56753" y="116037"/>
                </a:lnTo>
                <a:lnTo>
                  <a:pt x="32832" y="153179"/>
                </a:lnTo>
                <a:lnTo>
                  <a:pt x="14996" y="193852"/>
                </a:lnTo>
                <a:lnTo>
                  <a:pt x="3850" y="237475"/>
                </a:lnTo>
                <a:lnTo>
                  <a:pt x="0" y="283463"/>
                </a:lnTo>
                <a:lnTo>
                  <a:pt x="3850" y="329452"/>
                </a:lnTo>
                <a:lnTo>
                  <a:pt x="14996" y="373075"/>
                </a:lnTo>
                <a:lnTo>
                  <a:pt x="32832" y="413748"/>
                </a:lnTo>
                <a:lnTo>
                  <a:pt x="56753" y="450890"/>
                </a:lnTo>
                <a:lnTo>
                  <a:pt x="86153" y="483917"/>
                </a:lnTo>
                <a:lnTo>
                  <a:pt x="120426" y="512246"/>
                </a:lnTo>
                <a:lnTo>
                  <a:pt x="158966" y="535295"/>
                </a:lnTo>
                <a:lnTo>
                  <a:pt x="201168" y="552480"/>
                </a:lnTo>
                <a:lnTo>
                  <a:pt x="246425" y="563218"/>
                </a:lnTo>
                <a:lnTo>
                  <a:pt x="294131" y="566927"/>
                </a:lnTo>
                <a:lnTo>
                  <a:pt x="341838" y="563218"/>
                </a:lnTo>
                <a:lnTo>
                  <a:pt x="387095" y="552480"/>
                </a:lnTo>
                <a:lnTo>
                  <a:pt x="429297" y="535295"/>
                </a:lnTo>
                <a:lnTo>
                  <a:pt x="467837" y="512246"/>
                </a:lnTo>
                <a:lnTo>
                  <a:pt x="502110" y="483917"/>
                </a:lnTo>
                <a:lnTo>
                  <a:pt x="531510" y="450890"/>
                </a:lnTo>
                <a:lnTo>
                  <a:pt x="555431" y="413748"/>
                </a:lnTo>
                <a:lnTo>
                  <a:pt x="573267" y="373075"/>
                </a:lnTo>
                <a:lnTo>
                  <a:pt x="584413" y="329452"/>
                </a:lnTo>
                <a:lnTo>
                  <a:pt x="588263" y="283463"/>
                </a:lnTo>
                <a:lnTo>
                  <a:pt x="584413" y="237475"/>
                </a:lnTo>
                <a:lnTo>
                  <a:pt x="573267" y="193852"/>
                </a:lnTo>
                <a:lnTo>
                  <a:pt x="555431" y="153179"/>
                </a:lnTo>
                <a:lnTo>
                  <a:pt x="531510" y="116037"/>
                </a:lnTo>
                <a:lnTo>
                  <a:pt x="502110" y="83010"/>
                </a:lnTo>
                <a:lnTo>
                  <a:pt x="467837" y="54681"/>
                </a:lnTo>
                <a:lnTo>
                  <a:pt x="429297" y="31632"/>
                </a:lnTo>
                <a:lnTo>
                  <a:pt x="387096" y="14447"/>
                </a:lnTo>
                <a:lnTo>
                  <a:pt x="341838" y="3709"/>
                </a:lnTo>
                <a:lnTo>
                  <a:pt x="29413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289160" y="317754"/>
            <a:ext cx="251460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-10" b="1">
                <a:latin typeface="Arial"/>
                <a:cs typeface="Arial"/>
              </a:rPr>
              <a:t>12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9327" y="1978151"/>
            <a:ext cx="4724400" cy="2926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05839" y="2264664"/>
            <a:ext cx="4114800" cy="2316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01267" y="2260092"/>
            <a:ext cx="4124325" cy="2326005"/>
          </a:xfrm>
          <a:custGeom>
            <a:avLst/>
            <a:gdLst/>
            <a:ahLst/>
            <a:cxnLst/>
            <a:rect l="l" t="t" r="r" b="b"/>
            <a:pathLst>
              <a:path w="4124325" h="2326004">
                <a:moveTo>
                  <a:pt x="0" y="2325623"/>
                </a:moveTo>
                <a:lnTo>
                  <a:pt x="4123944" y="2325623"/>
                </a:lnTo>
                <a:lnTo>
                  <a:pt x="4123944" y="0"/>
                </a:lnTo>
                <a:lnTo>
                  <a:pt x="0" y="0"/>
                </a:lnTo>
                <a:lnTo>
                  <a:pt x="0" y="2325623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05839" y="2700527"/>
            <a:ext cx="765175" cy="485140"/>
          </a:xfrm>
          <a:custGeom>
            <a:avLst/>
            <a:gdLst/>
            <a:ahLst/>
            <a:cxnLst/>
            <a:rect l="l" t="t" r="r" b="b"/>
            <a:pathLst>
              <a:path w="765175" h="485139">
                <a:moveTo>
                  <a:pt x="684276" y="0"/>
                </a:moveTo>
                <a:lnTo>
                  <a:pt x="80772" y="0"/>
                </a:lnTo>
                <a:lnTo>
                  <a:pt x="49334" y="6351"/>
                </a:lnTo>
                <a:lnTo>
                  <a:pt x="23660" y="23669"/>
                </a:lnTo>
                <a:lnTo>
                  <a:pt x="6348" y="49345"/>
                </a:lnTo>
                <a:lnTo>
                  <a:pt x="0" y="80772"/>
                </a:lnTo>
                <a:lnTo>
                  <a:pt x="0" y="403860"/>
                </a:lnTo>
                <a:lnTo>
                  <a:pt x="6348" y="435286"/>
                </a:lnTo>
                <a:lnTo>
                  <a:pt x="23660" y="460962"/>
                </a:lnTo>
                <a:lnTo>
                  <a:pt x="49334" y="478280"/>
                </a:lnTo>
                <a:lnTo>
                  <a:pt x="80772" y="484632"/>
                </a:lnTo>
                <a:lnTo>
                  <a:pt x="684276" y="484632"/>
                </a:lnTo>
                <a:lnTo>
                  <a:pt x="715702" y="478280"/>
                </a:lnTo>
                <a:lnTo>
                  <a:pt x="741378" y="460962"/>
                </a:lnTo>
                <a:lnTo>
                  <a:pt x="758696" y="435286"/>
                </a:lnTo>
                <a:lnTo>
                  <a:pt x="765047" y="403860"/>
                </a:lnTo>
                <a:lnTo>
                  <a:pt x="765047" y="80772"/>
                </a:lnTo>
                <a:lnTo>
                  <a:pt x="758696" y="49345"/>
                </a:lnTo>
                <a:lnTo>
                  <a:pt x="741378" y="23669"/>
                </a:lnTo>
                <a:lnTo>
                  <a:pt x="715702" y="6351"/>
                </a:lnTo>
                <a:lnTo>
                  <a:pt x="684276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05839" y="2700527"/>
            <a:ext cx="765175" cy="485140"/>
          </a:xfrm>
          <a:custGeom>
            <a:avLst/>
            <a:gdLst/>
            <a:ahLst/>
            <a:cxnLst/>
            <a:rect l="l" t="t" r="r" b="b"/>
            <a:pathLst>
              <a:path w="765175" h="485139">
                <a:moveTo>
                  <a:pt x="0" y="80772"/>
                </a:moveTo>
                <a:lnTo>
                  <a:pt x="6348" y="49345"/>
                </a:lnTo>
                <a:lnTo>
                  <a:pt x="23660" y="23669"/>
                </a:lnTo>
                <a:lnTo>
                  <a:pt x="49334" y="6351"/>
                </a:lnTo>
                <a:lnTo>
                  <a:pt x="80772" y="0"/>
                </a:lnTo>
                <a:lnTo>
                  <a:pt x="684276" y="0"/>
                </a:lnTo>
                <a:lnTo>
                  <a:pt x="715702" y="6351"/>
                </a:lnTo>
                <a:lnTo>
                  <a:pt x="741378" y="23669"/>
                </a:lnTo>
                <a:lnTo>
                  <a:pt x="758696" y="49345"/>
                </a:lnTo>
                <a:lnTo>
                  <a:pt x="765047" y="80772"/>
                </a:lnTo>
                <a:lnTo>
                  <a:pt x="765047" y="403860"/>
                </a:lnTo>
                <a:lnTo>
                  <a:pt x="758696" y="435286"/>
                </a:lnTo>
                <a:lnTo>
                  <a:pt x="741378" y="460962"/>
                </a:lnTo>
                <a:lnTo>
                  <a:pt x="715702" y="478280"/>
                </a:lnTo>
                <a:lnTo>
                  <a:pt x="684276" y="484632"/>
                </a:lnTo>
                <a:lnTo>
                  <a:pt x="80772" y="484632"/>
                </a:lnTo>
                <a:lnTo>
                  <a:pt x="49334" y="478280"/>
                </a:lnTo>
                <a:lnTo>
                  <a:pt x="23660" y="460962"/>
                </a:lnTo>
                <a:lnTo>
                  <a:pt x="6348" y="435286"/>
                </a:lnTo>
                <a:lnTo>
                  <a:pt x="0" y="403860"/>
                </a:lnTo>
                <a:lnTo>
                  <a:pt x="0" y="80772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569719" y="2075688"/>
            <a:ext cx="2517648" cy="3108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47088" y="2353199"/>
            <a:ext cx="1903940" cy="24992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842516" y="2348483"/>
            <a:ext cx="1917700" cy="2508885"/>
          </a:xfrm>
          <a:custGeom>
            <a:avLst/>
            <a:gdLst/>
            <a:ahLst/>
            <a:cxnLst/>
            <a:rect l="l" t="t" r="r" b="b"/>
            <a:pathLst>
              <a:path w="1917700" h="2508885">
                <a:moveTo>
                  <a:pt x="0" y="2508504"/>
                </a:moveTo>
                <a:lnTo>
                  <a:pt x="1917192" y="2508504"/>
                </a:lnTo>
                <a:lnTo>
                  <a:pt x="1917192" y="0"/>
                </a:lnTo>
                <a:lnTo>
                  <a:pt x="0" y="0"/>
                </a:lnTo>
                <a:lnTo>
                  <a:pt x="0" y="2508504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892807" y="3480815"/>
            <a:ext cx="835660" cy="165100"/>
          </a:xfrm>
          <a:custGeom>
            <a:avLst/>
            <a:gdLst/>
            <a:ahLst/>
            <a:cxnLst/>
            <a:rect l="l" t="t" r="r" b="b"/>
            <a:pathLst>
              <a:path w="835660" h="165100">
                <a:moveTo>
                  <a:pt x="807719" y="0"/>
                </a:moveTo>
                <a:lnTo>
                  <a:pt x="27431" y="0"/>
                </a:lnTo>
                <a:lnTo>
                  <a:pt x="16769" y="2160"/>
                </a:lnTo>
                <a:lnTo>
                  <a:pt x="8048" y="8048"/>
                </a:lnTo>
                <a:lnTo>
                  <a:pt x="2160" y="16769"/>
                </a:lnTo>
                <a:lnTo>
                  <a:pt x="0" y="27432"/>
                </a:lnTo>
                <a:lnTo>
                  <a:pt x="0" y="137160"/>
                </a:lnTo>
                <a:lnTo>
                  <a:pt x="2160" y="147822"/>
                </a:lnTo>
                <a:lnTo>
                  <a:pt x="8048" y="156543"/>
                </a:lnTo>
                <a:lnTo>
                  <a:pt x="16769" y="162431"/>
                </a:lnTo>
                <a:lnTo>
                  <a:pt x="27431" y="164592"/>
                </a:lnTo>
                <a:lnTo>
                  <a:pt x="807719" y="164592"/>
                </a:lnTo>
                <a:lnTo>
                  <a:pt x="818382" y="162431"/>
                </a:lnTo>
                <a:lnTo>
                  <a:pt x="827103" y="156543"/>
                </a:lnTo>
                <a:lnTo>
                  <a:pt x="832991" y="147822"/>
                </a:lnTo>
                <a:lnTo>
                  <a:pt x="835152" y="137160"/>
                </a:lnTo>
                <a:lnTo>
                  <a:pt x="835152" y="27432"/>
                </a:lnTo>
                <a:lnTo>
                  <a:pt x="832991" y="16769"/>
                </a:lnTo>
                <a:lnTo>
                  <a:pt x="827103" y="8048"/>
                </a:lnTo>
                <a:lnTo>
                  <a:pt x="818382" y="2160"/>
                </a:lnTo>
                <a:lnTo>
                  <a:pt x="807719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892807" y="3480815"/>
            <a:ext cx="835660" cy="165100"/>
          </a:xfrm>
          <a:custGeom>
            <a:avLst/>
            <a:gdLst/>
            <a:ahLst/>
            <a:cxnLst/>
            <a:rect l="l" t="t" r="r" b="b"/>
            <a:pathLst>
              <a:path w="835660" h="165100">
                <a:moveTo>
                  <a:pt x="0" y="27432"/>
                </a:moveTo>
                <a:lnTo>
                  <a:pt x="2160" y="16769"/>
                </a:lnTo>
                <a:lnTo>
                  <a:pt x="8048" y="8048"/>
                </a:lnTo>
                <a:lnTo>
                  <a:pt x="16769" y="2160"/>
                </a:lnTo>
                <a:lnTo>
                  <a:pt x="27431" y="0"/>
                </a:lnTo>
                <a:lnTo>
                  <a:pt x="807719" y="0"/>
                </a:lnTo>
                <a:lnTo>
                  <a:pt x="818382" y="2160"/>
                </a:lnTo>
                <a:lnTo>
                  <a:pt x="827103" y="8048"/>
                </a:lnTo>
                <a:lnTo>
                  <a:pt x="832991" y="16769"/>
                </a:lnTo>
                <a:lnTo>
                  <a:pt x="835152" y="27432"/>
                </a:lnTo>
                <a:lnTo>
                  <a:pt x="835152" y="137160"/>
                </a:lnTo>
                <a:lnTo>
                  <a:pt x="832991" y="147822"/>
                </a:lnTo>
                <a:lnTo>
                  <a:pt x="827103" y="156543"/>
                </a:lnTo>
                <a:lnTo>
                  <a:pt x="818382" y="162431"/>
                </a:lnTo>
                <a:lnTo>
                  <a:pt x="807719" y="164592"/>
                </a:lnTo>
                <a:lnTo>
                  <a:pt x="27431" y="164592"/>
                </a:lnTo>
                <a:lnTo>
                  <a:pt x="16769" y="162431"/>
                </a:lnTo>
                <a:lnTo>
                  <a:pt x="8048" y="156543"/>
                </a:lnTo>
                <a:lnTo>
                  <a:pt x="2160" y="147822"/>
                </a:lnTo>
                <a:lnTo>
                  <a:pt x="0" y="137160"/>
                </a:lnTo>
                <a:lnTo>
                  <a:pt x="0" y="27432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85288" y="3413759"/>
            <a:ext cx="411480" cy="4114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874264" y="3368040"/>
            <a:ext cx="2255519" cy="20695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151632" y="3645408"/>
            <a:ext cx="1642691" cy="14599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147060" y="3640835"/>
            <a:ext cx="1655445" cy="1469390"/>
          </a:xfrm>
          <a:custGeom>
            <a:avLst/>
            <a:gdLst/>
            <a:ahLst/>
            <a:cxnLst/>
            <a:rect l="l" t="t" r="r" b="b"/>
            <a:pathLst>
              <a:path w="1655445" h="1469389">
                <a:moveTo>
                  <a:pt x="0" y="1469136"/>
                </a:moveTo>
                <a:lnTo>
                  <a:pt x="1655064" y="1469136"/>
                </a:lnTo>
                <a:lnTo>
                  <a:pt x="1655064" y="0"/>
                </a:lnTo>
                <a:lnTo>
                  <a:pt x="0" y="0"/>
                </a:lnTo>
                <a:lnTo>
                  <a:pt x="0" y="1469136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261359" y="4913376"/>
            <a:ext cx="634365" cy="137160"/>
          </a:xfrm>
          <a:custGeom>
            <a:avLst/>
            <a:gdLst/>
            <a:ahLst/>
            <a:cxnLst/>
            <a:rect l="l" t="t" r="r" b="b"/>
            <a:pathLst>
              <a:path w="634364" h="137160">
                <a:moveTo>
                  <a:pt x="611124" y="0"/>
                </a:moveTo>
                <a:lnTo>
                  <a:pt x="22860" y="0"/>
                </a:lnTo>
                <a:lnTo>
                  <a:pt x="13983" y="1803"/>
                </a:lnTo>
                <a:lnTo>
                  <a:pt x="6715" y="6715"/>
                </a:lnTo>
                <a:lnTo>
                  <a:pt x="1803" y="13983"/>
                </a:lnTo>
                <a:lnTo>
                  <a:pt x="0" y="22860"/>
                </a:lnTo>
                <a:lnTo>
                  <a:pt x="0" y="114300"/>
                </a:lnTo>
                <a:lnTo>
                  <a:pt x="1803" y="123176"/>
                </a:lnTo>
                <a:lnTo>
                  <a:pt x="6715" y="130444"/>
                </a:lnTo>
                <a:lnTo>
                  <a:pt x="13983" y="135356"/>
                </a:lnTo>
                <a:lnTo>
                  <a:pt x="22860" y="137160"/>
                </a:lnTo>
                <a:lnTo>
                  <a:pt x="611124" y="137160"/>
                </a:lnTo>
                <a:lnTo>
                  <a:pt x="620000" y="135356"/>
                </a:lnTo>
                <a:lnTo>
                  <a:pt x="627268" y="130444"/>
                </a:lnTo>
                <a:lnTo>
                  <a:pt x="632180" y="123176"/>
                </a:lnTo>
                <a:lnTo>
                  <a:pt x="633984" y="114300"/>
                </a:lnTo>
                <a:lnTo>
                  <a:pt x="633984" y="22860"/>
                </a:lnTo>
                <a:lnTo>
                  <a:pt x="632180" y="13983"/>
                </a:lnTo>
                <a:lnTo>
                  <a:pt x="627268" y="6715"/>
                </a:lnTo>
                <a:lnTo>
                  <a:pt x="620000" y="1803"/>
                </a:lnTo>
                <a:lnTo>
                  <a:pt x="611124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261359" y="4913376"/>
            <a:ext cx="634365" cy="137160"/>
          </a:xfrm>
          <a:custGeom>
            <a:avLst/>
            <a:gdLst/>
            <a:ahLst/>
            <a:cxnLst/>
            <a:rect l="l" t="t" r="r" b="b"/>
            <a:pathLst>
              <a:path w="634364" h="137160">
                <a:moveTo>
                  <a:pt x="0" y="22860"/>
                </a:moveTo>
                <a:lnTo>
                  <a:pt x="1803" y="13983"/>
                </a:lnTo>
                <a:lnTo>
                  <a:pt x="6715" y="6715"/>
                </a:lnTo>
                <a:lnTo>
                  <a:pt x="13983" y="1803"/>
                </a:lnTo>
                <a:lnTo>
                  <a:pt x="22860" y="0"/>
                </a:lnTo>
                <a:lnTo>
                  <a:pt x="611124" y="0"/>
                </a:lnTo>
                <a:lnTo>
                  <a:pt x="620000" y="1803"/>
                </a:lnTo>
                <a:lnTo>
                  <a:pt x="627268" y="6715"/>
                </a:lnTo>
                <a:lnTo>
                  <a:pt x="632180" y="13983"/>
                </a:lnTo>
                <a:lnTo>
                  <a:pt x="633984" y="22860"/>
                </a:lnTo>
                <a:lnTo>
                  <a:pt x="633984" y="114300"/>
                </a:lnTo>
                <a:lnTo>
                  <a:pt x="632180" y="123176"/>
                </a:lnTo>
                <a:lnTo>
                  <a:pt x="627268" y="130444"/>
                </a:lnTo>
                <a:lnTo>
                  <a:pt x="620000" y="135356"/>
                </a:lnTo>
                <a:lnTo>
                  <a:pt x="611124" y="137160"/>
                </a:lnTo>
                <a:lnTo>
                  <a:pt x="22860" y="137160"/>
                </a:lnTo>
                <a:lnTo>
                  <a:pt x="13983" y="135356"/>
                </a:lnTo>
                <a:lnTo>
                  <a:pt x="6715" y="130444"/>
                </a:lnTo>
                <a:lnTo>
                  <a:pt x="1803" y="123176"/>
                </a:lnTo>
                <a:lnTo>
                  <a:pt x="0" y="114300"/>
                </a:lnTo>
                <a:lnTo>
                  <a:pt x="0" y="22860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745991" y="4864608"/>
            <a:ext cx="411479" cy="408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44613" y="923124"/>
            <a:ext cx="8262620" cy="1153795"/>
          </a:xfrm>
          <a:custGeom>
            <a:avLst/>
            <a:gdLst/>
            <a:ahLst/>
            <a:cxnLst/>
            <a:rect l="l" t="t" r="r" b="b"/>
            <a:pathLst>
              <a:path w="8262620" h="1153795">
                <a:moveTo>
                  <a:pt x="0" y="1153706"/>
                </a:moveTo>
                <a:lnTo>
                  <a:pt x="8262366" y="1153706"/>
                </a:lnTo>
                <a:lnTo>
                  <a:pt x="8262366" y="0"/>
                </a:lnTo>
                <a:lnTo>
                  <a:pt x="0" y="0"/>
                </a:lnTo>
                <a:lnTo>
                  <a:pt x="0" y="1153706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44613" y="916813"/>
            <a:ext cx="0" cy="1166495"/>
          </a:xfrm>
          <a:custGeom>
            <a:avLst/>
            <a:gdLst/>
            <a:ahLst/>
            <a:cxnLst/>
            <a:rect l="l" t="t" r="r" b="b"/>
            <a:pathLst>
              <a:path w="0" h="1166495">
                <a:moveTo>
                  <a:pt x="0" y="0"/>
                </a:moveTo>
                <a:lnTo>
                  <a:pt x="0" y="116636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206992" y="916813"/>
            <a:ext cx="0" cy="1166495"/>
          </a:xfrm>
          <a:custGeom>
            <a:avLst/>
            <a:gdLst/>
            <a:ahLst/>
            <a:cxnLst/>
            <a:rect l="l" t="t" r="r" b="b"/>
            <a:pathLst>
              <a:path w="0" h="1166495">
                <a:moveTo>
                  <a:pt x="0" y="0"/>
                </a:moveTo>
                <a:lnTo>
                  <a:pt x="0" y="116636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38263" y="916813"/>
            <a:ext cx="8275320" cy="12700"/>
          </a:xfrm>
          <a:custGeom>
            <a:avLst/>
            <a:gdLst/>
            <a:ahLst/>
            <a:cxnLst/>
            <a:rect l="l" t="t" r="r" b="b"/>
            <a:pathLst>
              <a:path w="8275320" h="12700">
                <a:moveTo>
                  <a:pt x="0" y="12700"/>
                </a:moveTo>
                <a:lnTo>
                  <a:pt x="8275078" y="12700"/>
                </a:lnTo>
                <a:lnTo>
                  <a:pt x="8275078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38263" y="2076830"/>
            <a:ext cx="8275320" cy="0"/>
          </a:xfrm>
          <a:custGeom>
            <a:avLst/>
            <a:gdLst/>
            <a:ahLst/>
            <a:cxnLst/>
            <a:rect l="l" t="t" r="r" b="b"/>
            <a:pathLst>
              <a:path w="8275320" h="0">
                <a:moveTo>
                  <a:pt x="0" y="0"/>
                </a:moveTo>
                <a:lnTo>
                  <a:pt x="827507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7537704" y="1819529"/>
            <a:ext cx="85725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25"/>
              </a:lnSpc>
            </a:pPr>
            <a:r>
              <a:rPr dirty="0" sz="1600" spc="140">
                <a:latin typeface="Arial"/>
                <a:cs typeface="Arial"/>
              </a:rPr>
              <a:t>”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34491" y="895299"/>
            <a:ext cx="7994650" cy="113093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R="216535">
              <a:lnSpc>
                <a:spcPct val="100000"/>
              </a:lnSpc>
              <a:spcBef>
                <a:spcPts val="110"/>
              </a:spcBef>
            </a:pPr>
            <a:r>
              <a:rPr dirty="0" sz="1600" spc="-130">
                <a:latin typeface="Arial"/>
                <a:cs typeface="Arial"/>
              </a:rPr>
              <a:t>Para </a:t>
            </a:r>
            <a:r>
              <a:rPr dirty="0" sz="1600" spc="-155" b="1">
                <a:latin typeface="Arial"/>
                <a:cs typeface="Arial"/>
              </a:rPr>
              <a:t>COMUNICAR </a:t>
            </a:r>
            <a:r>
              <a:rPr dirty="0" sz="1600" spc="-45">
                <a:latin typeface="Arial"/>
                <a:cs typeface="Arial"/>
              </a:rPr>
              <a:t>futuras </a:t>
            </a:r>
            <a:r>
              <a:rPr dirty="0" sz="1600" spc="-60">
                <a:latin typeface="Arial"/>
                <a:cs typeface="Arial"/>
              </a:rPr>
              <a:t>faltas </a:t>
            </a:r>
            <a:r>
              <a:rPr dirty="0" sz="1600" spc="-70">
                <a:latin typeface="Arial"/>
                <a:cs typeface="Arial"/>
              </a:rPr>
              <a:t>de </a:t>
            </a:r>
            <a:r>
              <a:rPr dirty="0" sz="1600" spc="-85">
                <a:latin typeface="Arial"/>
                <a:cs typeface="Arial"/>
              </a:rPr>
              <a:t>asistencia </a:t>
            </a:r>
            <a:r>
              <a:rPr dirty="0" sz="1600" spc="-70">
                <a:latin typeface="Arial"/>
                <a:cs typeface="Arial"/>
              </a:rPr>
              <a:t>de </a:t>
            </a:r>
            <a:r>
              <a:rPr dirty="0" sz="1600" spc="-50">
                <a:latin typeface="Arial"/>
                <a:cs typeface="Arial"/>
              </a:rPr>
              <a:t>un </a:t>
            </a:r>
            <a:r>
              <a:rPr dirty="0" sz="1600" spc="-55">
                <a:latin typeface="Arial"/>
                <a:cs typeface="Arial"/>
              </a:rPr>
              <a:t>alumno </a:t>
            </a:r>
            <a:r>
              <a:rPr dirty="0" sz="1600" spc="-40">
                <a:latin typeface="Arial"/>
                <a:cs typeface="Arial"/>
              </a:rPr>
              <a:t>- </a:t>
            </a:r>
            <a:r>
              <a:rPr dirty="0" sz="1600" spc="-85">
                <a:latin typeface="Arial"/>
                <a:cs typeface="Arial"/>
              </a:rPr>
              <a:t>si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50">
                <a:latin typeface="Arial"/>
                <a:cs typeface="Arial"/>
              </a:rPr>
              <a:t>centro </a:t>
            </a:r>
            <a:r>
              <a:rPr dirty="0" sz="1600" spc="-40">
                <a:latin typeface="Arial"/>
                <a:cs typeface="Arial"/>
              </a:rPr>
              <a:t>tuviera </a:t>
            </a:r>
            <a:r>
              <a:rPr dirty="0" sz="1600" spc="-45">
                <a:latin typeface="Arial"/>
                <a:cs typeface="Arial"/>
              </a:rPr>
              <a:t>habilitada</a:t>
            </a:r>
            <a:r>
              <a:rPr dirty="0" sz="1600" spc="-285">
                <a:latin typeface="Arial"/>
                <a:cs typeface="Arial"/>
              </a:rPr>
              <a:t> </a:t>
            </a:r>
            <a:r>
              <a:rPr dirty="0" sz="1600" spc="-135">
                <a:latin typeface="Arial"/>
                <a:cs typeface="Arial"/>
              </a:rPr>
              <a:t>esa  </a:t>
            </a:r>
            <a:r>
              <a:rPr dirty="0" sz="1600" spc="-55">
                <a:latin typeface="Arial"/>
                <a:cs typeface="Arial"/>
              </a:rPr>
              <a:t>opción </a:t>
            </a:r>
            <a:r>
              <a:rPr dirty="0" sz="1600" spc="-45">
                <a:latin typeface="Arial"/>
                <a:cs typeface="Arial"/>
              </a:rPr>
              <a:t>- , </a:t>
            </a:r>
            <a:r>
              <a:rPr dirty="0" sz="1600" spc="-80">
                <a:latin typeface="Arial"/>
                <a:cs typeface="Arial"/>
              </a:rPr>
              <a:t>seleccionar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60">
                <a:latin typeface="Arial"/>
                <a:cs typeface="Arial"/>
              </a:rPr>
              <a:t>menú </a:t>
            </a:r>
            <a:r>
              <a:rPr dirty="0" sz="1600" spc="-45">
                <a:latin typeface="Arial"/>
                <a:cs typeface="Arial"/>
              </a:rPr>
              <a:t>lateral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55">
                <a:latin typeface="Arial"/>
                <a:cs typeface="Arial"/>
              </a:rPr>
              <a:t>opción </a:t>
            </a:r>
            <a:r>
              <a:rPr dirty="0" sz="1600" spc="-95">
                <a:latin typeface="Arial"/>
                <a:cs typeface="Arial"/>
              </a:rPr>
              <a:t>“</a:t>
            </a:r>
            <a:r>
              <a:rPr dirty="0" sz="1600" spc="-95" b="1">
                <a:latin typeface="Arial"/>
                <a:cs typeface="Arial"/>
              </a:rPr>
              <a:t>Seguimiento </a:t>
            </a:r>
            <a:r>
              <a:rPr dirty="0" sz="1600" spc="-80" b="1">
                <a:latin typeface="Arial"/>
                <a:cs typeface="Arial"/>
              </a:rPr>
              <a:t>del </a:t>
            </a:r>
            <a:r>
              <a:rPr dirty="0" sz="1600" spc="-120" b="1">
                <a:latin typeface="Arial"/>
                <a:cs typeface="Arial"/>
              </a:rPr>
              <a:t>curso</a:t>
            </a:r>
            <a:r>
              <a:rPr dirty="0" sz="1600" spc="-120">
                <a:latin typeface="Arial"/>
                <a:cs typeface="Arial"/>
              </a:rPr>
              <a:t>”. </a:t>
            </a:r>
            <a:r>
              <a:rPr dirty="0" sz="1600" spc="-105">
                <a:latin typeface="Arial"/>
                <a:cs typeface="Arial"/>
              </a:rPr>
              <a:t>Cuando </a:t>
            </a:r>
            <a:r>
              <a:rPr dirty="0" sz="1600" spc="-90">
                <a:latin typeface="Arial"/>
                <a:cs typeface="Arial"/>
              </a:rPr>
              <a:t>éste </a:t>
            </a:r>
            <a:r>
              <a:rPr dirty="0" sz="1600" spc="-140">
                <a:latin typeface="Arial"/>
                <a:cs typeface="Arial"/>
              </a:rPr>
              <a:t>se  </a:t>
            </a:r>
            <a:r>
              <a:rPr dirty="0" sz="1600" spc="-75">
                <a:latin typeface="Arial"/>
                <a:cs typeface="Arial"/>
              </a:rPr>
              <a:t>despliegue, </a:t>
            </a:r>
            <a:r>
              <a:rPr dirty="0" sz="1600" spc="-65">
                <a:latin typeface="Arial"/>
                <a:cs typeface="Arial"/>
              </a:rPr>
              <a:t>pulsar </a:t>
            </a:r>
            <a:r>
              <a:rPr dirty="0" sz="1600" spc="-80">
                <a:latin typeface="Arial"/>
                <a:cs typeface="Arial"/>
              </a:rPr>
              <a:t>sobre </a:t>
            </a:r>
            <a:r>
              <a:rPr dirty="0" sz="1600" spc="-95">
                <a:latin typeface="Arial"/>
                <a:cs typeface="Arial"/>
              </a:rPr>
              <a:t>“</a:t>
            </a:r>
            <a:r>
              <a:rPr dirty="0" sz="1600" spc="-95" b="1">
                <a:latin typeface="Arial"/>
                <a:cs typeface="Arial"/>
              </a:rPr>
              <a:t>Faltas </a:t>
            </a:r>
            <a:r>
              <a:rPr dirty="0" sz="1600" spc="-100" b="1">
                <a:latin typeface="Arial"/>
                <a:cs typeface="Arial"/>
              </a:rPr>
              <a:t>de </a:t>
            </a:r>
            <a:r>
              <a:rPr dirty="0" sz="1600" spc="-105" b="1">
                <a:latin typeface="Arial"/>
                <a:cs typeface="Arial"/>
              </a:rPr>
              <a:t>asistencia</a:t>
            </a:r>
            <a:r>
              <a:rPr dirty="0" sz="1600" spc="-105">
                <a:latin typeface="Arial"/>
                <a:cs typeface="Arial"/>
              </a:rPr>
              <a:t>” </a:t>
            </a:r>
            <a:r>
              <a:rPr dirty="0" sz="1600" spc="-125">
                <a:latin typeface="Arial"/>
                <a:cs typeface="Arial"/>
              </a:rPr>
              <a:t>y, </a:t>
            </a:r>
            <a:r>
              <a:rPr dirty="0" sz="1600" spc="-120">
                <a:latin typeface="Arial"/>
                <a:cs typeface="Arial"/>
              </a:rPr>
              <a:t>a </a:t>
            </a:r>
            <a:r>
              <a:rPr dirty="0" sz="1600" spc="-55">
                <a:latin typeface="Arial"/>
                <a:cs typeface="Arial"/>
              </a:rPr>
              <a:t>continuación,</a:t>
            </a:r>
            <a:r>
              <a:rPr dirty="0" sz="1600" spc="55">
                <a:latin typeface="Arial"/>
                <a:cs typeface="Arial"/>
              </a:rPr>
              <a:t> </a:t>
            </a:r>
            <a:r>
              <a:rPr dirty="0" sz="1600" spc="-110">
                <a:latin typeface="Arial"/>
                <a:cs typeface="Arial"/>
              </a:rPr>
              <a:t>“</a:t>
            </a:r>
            <a:r>
              <a:rPr dirty="0" sz="1600" spc="-110" b="1">
                <a:latin typeface="Arial"/>
                <a:cs typeface="Arial"/>
              </a:rPr>
              <a:t>Comunicación</a:t>
            </a:r>
            <a:r>
              <a:rPr dirty="0" sz="1600" spc="-110">
                <a:latin typeface="Arial"/>
                <a:cs typeface="Arial"/>
              </a:rPr>
              <a:t>”.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  <a:tabLst>
                <a:tab pos="6953884" algn="l"/>
              </a:tabLst>
            </a:pPr>
            <a:r>
              <a:rPr dirty="0" sz="1600" spc="-165">
                <a:latin typeface="Arial"/>
                <a:cs typeface="Arial"/>
              </a:rPr>
              <a:t>En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55">
                <a:latin typeface="Arial"/>
                <a:cs typeface="Arial"/>
              </a:rPr>
              <a:t>pantalla </a:t>
            </a:r>
            <a:r>
              <a:rPr dirty="0" sz="1600" spc="-70">
                <a:latin typeface="Arial"/>
                <a:cs typeface="Arial"/>
              </a:rPr>
              <a:t>de </a:t>
            </a:r>
            <a:r>
              <a:rPr dirty="0" sz="1600" spc="-75">
                <a:latin typeface="Arial"/>
                <a:cs typeface="Arial"/>
              </a:rPr>
              <a:t>“</a:t>
            </a:r>
            <a:r>
              <a:rPr dirty="0" sz="1600" spc="-75" i="1">
                <a:latin typeface="Arial"/>
                <a:cs typeface="Arial"/>
              </a:rPr>
              <a:t>Comunicación </a:t>
            </a:r>
            <a:r>
              <a:rPr dirty="0" sz="1600" spc="-100" i="1">
                <a:latin typeface="Arial"/>
                <a:cs typeface="Arial"/>
              </a:rPr>
              <a:t>de </a:t>
            </a:r>
            <a:r>
              <a:rPr dirty="0" sz="1600" spc="-45" i="1">
                <a:latin typeface="Arial"/>
                <a:cs typeface="Arial"/>
              </a:rPr>
              <a:t>faltas </a:t>
            </a:r>
            <a:r>
              <a:rPr dirty="0" sz="1600" spc="-100" i="1">
                <a:latin typeface="Arial"/>
                <a:cs typeface="Arial"/>
              </a:rPr>
              <a:t>de </a:t>
            </a:r>
            <a:r>
              <a:rPr dirty="0" sz="1600" spc="-60" i="1">
                <a:latin typeface="Arial"/>
                <a:cs typeface="Arial"/>
              </a:rPr>
              <a:t>asistencia</a:t>
            </a:r>
            <a:r>
              <a:rPr dirty="0" sz="1600" spc="-60">
                <a:latin typeface="Arial"/>
                <a:cs typeface="Arial"/>
              </a:rPr>
              <a:t>” </a:t>
            </a:r>
            <a:r>
              <a:rPr dirty="0" sz="1600" spc="-65">
                <a:latin typeface="Arial"/>
                <a:cs typeface="Arial"/>
              </a:rPr>
              <a:t>pulsar </a:t>
            </a:r>
            <a:r>
              <a:rPr dirty="0" sz="1600" spc="-50">
                <a:latin typeface="Arial"/>
                <a:cs typeface="Arial"/>
              </a:rPr>
              <a:t>el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60">
                <a:latin typeface="Arial"/>
                <a:cs typeface="Arial"/>
              </a:rPr>
              <a:t>icono</a:t>
            </a:r>
            <a:r>
              <a:rPr dirty="0" sz="1600" spc="-65">
                <a:latin typeface="Arial"/>
                <a:cs typeface="Arial"/>
              </a:rPr>
              <a:t> “</a:t>
            </a:r>
            <a:r>
              <a:rPr dirty="0" sz="1600" spc="-65" b="1">
                <a:latin typeface="Arial"/>
                <a:cs typeface="Arial"/>
              </a:rPr>
              <a:t>Nueva	</a:t>
            </a:r>
            <a:r>
              <a:rPr dirty="0" sz="1600" spc="-80">
                <a:latin typeface="Arial"/>
                <a:cs typeface="Arial"/>
              </a:rPr>
              <a:t>para</a:t>
            </a:r>
            <a:r>
              <a:rPr dirty="0" sz="1600" spc="-165">
                <a:latin typeface="Arial"/>
                <a:cs typeface="Arial"/>
              </a:rPr>
              <a:t> </a:t>
            </a:r>
            <a:r>
              <a:rPr dirty="0" sz="1600" spc="-65">
                <a:latin typeface="Arial"/>
                <a:cs typeface="Arial"/>
              </a:rPr>
              <a:t>crearla.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592568" y="1728216"/>
            <a:ext cx="304800" cy="3474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51280" y="6118783"/>
            <a:ext cx="3952240" cy="561975"/>
          </a:xfrm>
          <a:custGeom>
            <a:avLst/>
            <a:gdLst/>
            <a:ahLst/>
            <a:cxnLst/>
            <a:rect l="l" t="t" r="r" b="b"/>
            <a:pathLst>
              <a:path w="3952240" h="561975">
                <a:moveTo>
                  <a:pt x="0" y="561898"/>
                </a:moveTo>
                <a:lnTo>
                  <a:pt x="3952113" y="561898"/>
                </a:lnTo>
                <a:lnTo>
                  <a:pt x="3952113" y="0"/>
                </a:lnTo>
                <a:lnTo>
                  <a:pt x="0" y="0"/>
                </a:lnTo>
                <a:lnTo>
                  <a:pt x="0" y="561898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951280" y="6118783"/>
            <a:ext cx="3952240" cy="56197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30"/>
              </a:lnSpc>
            </a:pPr>
            <a:r>
              <a:rPr dirty="0" sz="1600" spc="-130">
                <a:latin typeface="Arial"/>
                <a:cs typeface="Arial"/>
              </a:rPr>
              <a:t>Para </a:t>
            </a:r>
            <a:r>
              <a:rPr dirty="0" sz="1600" spc="-40">
                <a:latin typeface="Arial"/>
                <a:cs typeface="Arial"/>
              </a:rPr>
              <a:t>confirmar </a:t>
            </a:r>
            <a:r>
              <a:rPr dirty="0" sz="1600" spc="-114">
                <a:latin typeface="Arial"/>
                <a:cs typeface="Arial"/>
              </a:rPr>
              <a:t>su </a:t>
            </a:r>
            <a:r>
              <a:rPr dirty="0" sz="1600" spc="-80">
                <a:latin typeface="Arial"/>
                <a:cs typeface="Arial"/>
              </a:rPr>
              <a:t>envío </a:t>
            </a:r>
            <a:r>
              <a:rPr dirty="0" sz="1600" spc="-75">
                <a:latin typeface="Arial"/>
                <a:cs typeface="Arial"/>
              </a:rPr>
              <a:t>y </a:t>
            </a:r>
            <a:r>
              <a:rPr dirty="0" sz="1600" spc="-65">
                <a:latin typeface="Arial"/>
                <a:cs typeface="Arial"/>
              </a:rPr>
              <a:t>finalizar,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65">
                <a:latin typeface="Arial"/>
                <a:cs typeface="Arial"/>
              </a:rPr>
              <a:t>pulsar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  <a:tabLst>
                <a:tab pos="1345565" algn="l"/>
              </a:tabLst>
            </a:pPr>
            <a:r>
              <a:rPr dirty="0" sz="1600" spc="-75">
                <a:latin typeface="Arial"/>
                <a:cs typeface="Arial"/>
              </a:rPr>
              <a:t>“</a:t>
            </a:r>
            <a:r>
              <a:rPr dirty="0" sz="1600" spc="-75" b="1">
                <a:latin typeface="Arial"/>
                <a:cs typeface="Arial"/>
              </a:rPr>
              <a:t>Aceptar”	</a:t>
            </a:r>
            <a:r>
              <a:rPr dirty="0" sz="1600" spc="-4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950720" y="6342889"/>
            <a:ext cx="314052" cy="3329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350636" y="2198497"/>
            <a:ext cx="3856354" cy="1346200"/>
          </a:xfrm>
          <a:custGeom>
            <a:avLst/>
            <a:gdLst/>
            <a:ahLst/>
            <a:cxnLst/>
            <a:rect l="l" t="t" r="r" b="b"/>
            <a:pathLst>
              <a:path w="3856354" h="1346200">
                <a:moveTo>
                  <a:pt x="0" y="1346200"/>
                </a:moveTo>
                <a:lnTo>
                  <a:pt x="3856355" y="1346200"/>
                </a:lnTo>
                <a:lnTo>
                  <a:pt x="3856355" y="0"/>
                </a:lnTo>
                <a:lnTo>
                  <a:pt x="0" y="0"/>
                </a:lnTo>
                <a:lnTo>
                  <a:pt x="0" y="1346200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50636" y="2192147"/>
            <a:ext cx="0" cy="1358900"/>
          </a:xfrm>
          <a:custGeom>
            <a:avLst/>
            <a:gdLst/>
            <a:ahLst/>
            <a:cxnLst/>
            <a:rect l="l" t="t" r="r" b="b"/>
            <a:pathLst>
              <a:path w="0" h="1358900">
                <a:moveTo>
                  <a:pt x="0" y="0"/>
                </a:moveTo>
                <a:lnTo>
                  <a:pt x="0" y="13589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9206992" y="2192147"/>
            <a:ext cx="0" cy="1358900"/>
          </a:xfrm>
          <a:custGeom>
            <a:avLst/>
            <a:gdLst/>
            <a:ahLst/>
            <a:cxnLst/>
            <a:rect l="l" t="t" r="r" b="b"/>
            <a:pathLst>
              <a:path w="0" h="1358900">
                <a:moveTo>
                  <a:pt x="0" y="0"/>
                </a:moveTo>
                <a:lnTo>
                  <a:pt x="0" y="13589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344286" y="2192147"/>
            <a:ext cx="3869054" cy="12700"/>
          </a:xfrm>
          <a:custGeom>
            <a:avLst/>
            <a:gdLst/>
            <a:ahLst/>
            <a:cxnLst/>
            <a:rect l="l" t="t" r="r" b="b"/>
            <a:pathLst>
              <a:path w="3869054" h="12700">
                <a:moveTo>
                  <a:pt x="0" y="12700"/>
                </a:moveTo>
                <a:lnTo>
                  <a:pt x="3869055" y="12700"/>
                </a:lnTo>
                <a:lnTo>
                  <a:pt x="386905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344286" y="3544696"/>
            <a:ext cx="3869054" cy="0"/>
          </a:xfrm>
          <a:custGeom>
            <a:avLst/>
            <a:gdLst/>
            <a:ahLst/>
            <a:cxnLst/>
            <a:rect l="l" t="t" r="r" b="b"/>
            <a:pathLst>
              <a:path w="3869054" h="0">
                <a:moveTo>
                  <a:pt x="0" y="0"/>
                </a:moveTo>
                <a:lnTo>
                  <a:pt x="386905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5429250" y="2171141"/>
            <a:ext cx="3448685" cy="13747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113664">
              <a:lnSpc>
                <a:spcPct val="100000"/>
              </a:lnSpc>
              <a:spcBef>
                <a:spcPts val="110"/>
              </a:spcBef>
              <a:tabLst>
                <a:tab pos="2047875" algn="l"/>
              </a:tabLst>
            </a:pPr>
            <a:r>
              <a:rPr dirty="0" sz="1600" spc="-110">
                <a:latin typeface="Arial"/>
                <a:cs typeface="Arial"/>
              </a:rPr>
              <a:t>Teclear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105">
                <a:latin typeface="Arial"/>
                <a:cs typeface="Arial"/>
              </a:rPr>
              <a:t>“</a:t>
            </a:r>
            <a:r>
              <a:rPr dirty="0" sz="1600" spc="-105" b="1">
                <a:latin typeface="Arial"/>
                <a:cs typeface="Arial"/>
              </a:rPr>
              <a:t>Fecha </a:t>
            </a:r>
            <a:r>
              <a:rPr dirty="0" sz="1600" spc="-100" b="1">
                <a:latin typeface="Arial"/>
                <a:cs typeface="Arial"/>
              </a:rPr>
              <a:t>ausencia</a:t>
            </a:r>
            <a:r>
              <a:rPr dirty="0" sz="1600" spc="-100">
                <a:latin typeface="Arial"/>
                <a:cs typeface="Arial"/>
              </a:rPr>
              <a:t>” </a:t>
            </a: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30">
                <a:latin typeface="Arial"/>
                <a:cs typeface="Arial"/>
              </a:rPr>
              <a:t>formato  </a:t>
            </a:r>
            <a:r>
              <a:rPr dirty="0" sz="1600" spc="-55" i="1">
                <a:latin typeface="Arial"/>
                <a:cs typeface="Arial"/>
              </a:rPr>
              <a:t>DD/MM/AAAA, </a:t>
            </a:r>
            <a:r>
              <a:rPr dirty="0" sz="1600" spc="-45">
                <a:latin typeface="Arial"/>
                <a:cs typeface="Arial"/>
              </a:rPr>
              <a:t>o </a:t>
            </a:r>
            <a:r>
              <a:rPr dirty="0" sz="1600" spc="-75">
                <a:latin typeface="Arial"/>
                <a:cs typeface="Arial"/>
              </a:rPr>
              <a:t>seleccionarla </a:t>
            </a:r>
            <a:r>
              <a:rPr dirty="0" sz="1600" spc="-80">
                <a:latin typeface="Arial"/>
                <a:cs typeface="Arial"/>
              </a:rPr>
              <a:t>sobre </a:t>
            </a:r>
            <a:r>
              <a:rPr dirty="0" sz="1600" spc="-50">
                <a:latin typeface="Arial"/>
                <a:cs typeface="Arial"/>
              </a:rPr>
              <a:t>un  </a:t>
            </a:r>
            <a:r>
              <a:rPr dirty="0" sz="1600" spc="-65">
                <a:latin typeface="Arial"/>
                <a:cs typeface="Arial"/>
              </a:rPr>
              <a:t>calendario,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70">
                <a:latin typeface="Arial"/>
                <a:cs typeface="Arial"/>
              </a:rPr>
              <a:t>pulsando	</a:t>
            </a:r>
            <a:r>
              <a:rPr dirty="0" sz="1600" spc="-4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10"/>
              </a:spcBef>
            </a:pPr>
            <a:r>
              <a:rPr dirty="0" sz="1600" spc="-160">
                <a:latin typeface="Arial"/>
                <a:cs typeface="Arial"/>
              </a:rPr>
              <a:t>Si </a:t>
            </a:r>
            <a:r>
              <a:rPr dirty="0" sz="1600" spc="-55">
                <a:latin typeface="Arial"/>
                <a:cs typeface="Arial"/>
              </a:rPr>
              <a:t>fuera </a:t>
            </a:r>
            <a:r>
              <a:rPr dirty="0" sz="1600" spc="-120">
                <a:latin typeface="Arial"/>
                <a:cs typeface="Arial"/>
              </a:rPr>
              <a:t>a </a:t>
            </a:r>
            <a:r>
              <a:rPr dirty="0" sz="1600" spc="-90">
                <a:latin typeface="Arial"/>
                <a:cs typeface="Arial"/>
              </a:rPr>
              <a:t>día </a:t>
            </a:r>
            <a:r>
              <a:rPr dirty="0" sz="1600" spc="-50">
                <a:latin typeface="Arial"/>
                <a:cs typeface="Arial"/>
              </a:rPr>
              <a:t>completo informar, </a:t>
            </a:r>
            <a:r>
              <a:rPr dirty="0" sz="1600" spc="-95">
                <a:latin typeface="Arial"/>
                <a:cs typeface="Arial"/>
              </a:rPr>
              <a:t>además,  </a:t>
            </a:r>
            <a:r>
              <a:rPr dirty="0" sz="1600" spc="-50">
                <a:latin typeface="Arial"/>
                <a:cs typeface="Arial"/>
              </a:rPr>
              <a:t>del </a:t>
            </a:r>
            <a:r>
              <a:rPr dirty="0" sz="1600" spc="-45">
                <a:latin typeface="Arial"/>
                <a:cs typeface="Arial"/>
              </a:rPr>
              <a:t>“</a:t>
            </a:r>
            <a:r>
              <a:rPr dirty="0" sz="1600" spc="-45" b="1">
                <a:latin typeface="Arial"/>
                <a:cs typeface="Arial"/>
              </a:rPr>
              <a:t>Último </a:t>
            </a:r>
            <a:r>
              <a:rPr dirty="0" sz="1600" spc="-95" b="1">
                <a:latin typeface="Arial"/>
                <a:cs typeface="Arial"/>
              </a:rPr>
              <a:t>día</a:t>
            </a:r>
            <a:r>
              <a:rPr dirty="0" sz="1600" spc="-170" b="1">
                <a:latin typeface="Arial"/>
                <a:cs typeface="Arial"/>
              </a:rPr>
              <a:t> </a:t>
            </a:r>
            <a:r>
              <a:rPr dirty="0" sz="1600" spc="-110" b="1">
                <a:latin typeface="Arial"/>
                <a:cs typeface="Arial"/>
              </a:rPr>
              <a:t>ausencia</a:t>
            </a:r>
            <a:r>
              <a:rPr dirty="0" sz="1600" spc="-110">
                <a:latin typeface="Arial"/>
                <a:cs typeface="Arial"/>
              </a:rPr>
              <a:t>”.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80491" y="2193797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96341" y="5261305"/>
            <a:ext cx="195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184135" y="2700527"/>
            <a:ext cx="265175" cy="2773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041391" y="3404615"/>
            <a:ext cx="4498848" cy="34533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318759" y="3681952"/>
            <a:ext cx="3884625" cy="303295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314188" y="3677411"/>
            <a:ext cx="3898900" cy="3045460"/>
          </a:xfrm>
          <a:custGeom>
            <a:avLst/>
            <a:gdLst/>
            <a:ahLst/>
            <a:cxnLst/>
            <a:rect l="l" t="t" r="r" b="b"/>
            <a:pathLst>
              <a:path w="3898900" h="3045459">
                <a:moveTo>
                  <a:pt x="0" y="3044952"/>
                </a:moveTo>
                <a:lnTo>
                  <a:pt x="3898391" y="3044952"/>
                </a:lnTo>
                <a:lnTo>
                  <a:pt x="3898391" y="0"/>
                </a:lnTo>
                <a:lnTo>
                  <a:pt x="0" y="0"/>
                </a:lnTo>
                <a:lnTo>
                  <a:pt x="0" y="3044952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544311" y="4215384"/>
            <a:ext cx="1274445" cy="201295"/>
          </a:xfrm>
          <a:custGeom>
            <a:avLst/>
            <a:gdLst/>
            <a:ahLst/>
            <a:cxnLst/>
            <a:rect l="l" t="t" r="r" b="b"/>
            <a:pathLst>
              <a:path w="1274445" h="201295">
                <a:moveTo>
                  <a:pt x="1240536" y="0"/>
                </a:moveTo>
                <a:lnTo>
                  <a:pt x="33527" y="0"/>
                </a:lnTo>
                <a:lnTo>
                  <a:pt x="20466" y="2631"/>
                </a:lnTo>
                <a:lnTo>
                  <a:pt x="9810" y="9810"/>
                </a:lnTo>
                <a:lnTo>
                  <a:pt x="2631" y="20466"/>
                </a:lnTo>
                <a:lnTo>
                  <a:pt x="0" y="33528"/>
                </a:lnTo>
                <a:lnTo>
                  <a:pt x="0" y="167640"/>
                </a:lnTo>
                <a:lnTo>
                  <a:pt x="2631" y="180701"/>
                </a:lnTo>
                <a:lnTo>
                  <a:pt x="9810" y="191357"/>
                </a:lnTo>
                <a:lnTo>
                  <a:pt x="20466" y="198536"/>
                </a:lnTo>
                <a:lnTo>
                  <a:pt x="33527" y="201168"/>
                </a:lnTo>
                <a:lnTo>
                  <a:pt x="1240536" y="201168"/>
                </a:lnTo>
                <a:lnTo>
                  <a:pt x="1253597" y="198536"/>
                </a:lnTo>
                <a:lnTo>
                  <a:pt x="1264253" y="191357"/>
                </a:lnTo>
                <a:lnTo>
                  <a:pt x="1271432" y="180701"/>
                </a:lnTo>
                <a:lnTo>
                  <a:pt x="1274064" y="167640"/>
                </a:lnTo>
                <a:lnTo>
                  <a:pt x="1274064" y="33528"/>
                </a:lnTo>
                <a:lnTo>
                  <a:pt x="1271432" y="20466"/>
                </a:lnTo>
                <a:lnTo>
                  <a:pt x="1264253" y="9810"/>
                </a:lnTo>
                <a:lnTo>
                  <a:pt x="1253597" y="2631"/>
                </a:lnTo>
                <a:lnTo>
                  <a:pt x="1240536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544311" y="4215384"/>
            <a:ext cx="1274445" cy="201295"/>
          </a:xfrm>
          <a:custGeom>
            <a:avLst/>
            <a:gdLst/>
            <a:ahLst/>
            <a:cxnLst/>
            <a:rect l="l" t="t" r="r" b="b"/>
            <a:pathLst>
              <a:path w="1274445" h="201295">
                <a:moveTo>
                  <a:pt x="0" y="33528"/>
                </a:moveTo>
                <a:lnTo>
                  <a:pt x="2631" y="20466"/>
                </a:lnTo>
                <a:lnTo>
                  <a:pt x="9810" y="9810"/>
                </a:lnTo>
                <a:lnTo>
                  <a:pt x="20466" y="2631"/>
                </a:lnTo>
                <a:lnTo>
                  <a:pt x="33527" y="0"/>
                </a:lnTo>
                <a:lnTo>
                  <a:pt x="1240536" y="0"/>
                </a:lnTo>
                <a:lnTo>
                  <a:pt x="1253597" y="2631"/>
                </a:lnTo>
                <a:lnTo>
                  <a:pt x="1264253" y="9810"/>
                </a:lnTo>
                <a:lnTo>
                  <a:pt x="1271432" y="20466"/>
                </a:lnTo>
                <a:lnTo>
                  <a:pt x="1274064" y="33528"/>
                </a:lnTo>
                <a:lnTo>
                  <a:pt x="1274064" y="167640"/>
                </a:lnTo>
                <a:lnTo>
                  <a:pt x="1271432" y="180701"/>
                </a:lnTo>
                <a:lnTo>
                  <a:pt x="1264253" y="191357"/>
                </a:lnTo>
                <a:lnTo>
                  <a:pt x="1253597" y="198536"/>
                </a:lnTo>
                <a:lnTo>
                  <a:pt x="1240536" y="201168"/>
                </a:lnTo>
                <a:lnTo>
                  <a:pt x="33527" y="201168"/>
                </a:lnTo>
                <a:lnTo>
                  <a:pt x="20466" y="198536"/>
                </a:lnTo>
                <a:lnTo>
                  <a:pt x="9810" y="191357"/>
                </a:lnTo>
                <a:lnTo>
                  <a:pt x="2631" y="180701"/>
                </a:lnTo>
                <a:lnTo>
                  <a:pt x="0" y="167640"/>
                </a:lnTo>
                <a:lnTo>
                  <a:pt x="0" y="33528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8662416" y="3681984"/>
            <a:ext cx="287020" cy="247015"/>
          </a:xfrm>
          <a:custGeom>
            <a:avLst/>
            <a:gdLst/>
            <a:ahLst/>
            <a:cxnLst/>
            <a:rect l="l" t="t" r="r" b="b"/>
            <a:pathLst>
              <a:path w="287020" h="247014">
                <a:moveTo>
                  <a:pt x="245363" y="0"/>
                </a:moveTo>
                <a:lnTo>
                  <a:pt x="41148" y="0"/>
                </a:lnTo>
                <a:lnTo>
                  <a:pt x="25128" y="3232"/>
                </a:lnTo>
                <a:lnTo>
                  <a:pt x="12049" y="12049"/>
                </a:lnTo>
                <a:lnTo>
                  <a:pt x="3232" y="25128"/>
                </a:lnTo>
                <a:lnTo>
                  <a:pt x="0" y="41148"/>
                </a:lnTo>
                <a:lnTo>
                  <a:pt x="0" y="205740"/>
                </a:lnTo>
                <a:lnTo>
                  <a:pt x="3232" y="221759"/>
                </a:lnTo>
                <a:lnTo>
                  <a:pt x="12049" y="234838"/>
                </a:lnTo>
                <a:lnTo>
                  <a:pt x="25128" y="243655"/>
                </a:lnTo>
                <a:lnTo>
                  <a:pt x="41148" y="246888"/>
                </a:lnTo>
                <a:lnTo>
                  <a:pt x="245363" y="246888"/>
                </a:lnTo>
                <a:lnTo>
                  <a:pt x="261383" y="243655"/>
                </a:lnTo>
                <a:lnTo>
                  <a:pt x="274462" y="234838"/>
                </a:lnTo>
                <a:lnTo>
                  <a:pt x="283279" y="221759"/>
                </a:lnTo>
                <a:lnTo>
                  <a:pt x="286511" y="205740"/>
                </a:lnTo>
                <a:lnTo>
                  <a:pt x="286511" y="41148"/>
                </a:lnTo>
                <a:lnTo>
                  <a:pt x="283279" y="25128"/>
                </a:lnTo>
                <a:lnTo>
                  <a:pt x="274462" y="12049"/>
                </a:lnTo>
                <a:lnTo>
                  <a:pt x="261383" y="3232"/>
                </a:lnTo>
                <a:lnTo>
                  <a:pt x="245363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8662416" y="3681984"/>
            <a:ext cx="287020" cy="247015"/>
          </a:xfrm>
          <a:custGeom>
            <a:avLst/>
            <a:gdLst/>
            <a:ahLst/>
            <a:cxnLst/>
            <a:rect l="l" t="t" r="r" b="b"/>
            <a:pathLst>
              <a:path w="287020" h="247014">
                <a:moveTo>
                  <a:pt x="0" y="41148"/>
                </a:moveTo>
                <a:lnTo>
                  <a:pt x="3232" y="25128"/>
                </a:lnTo>
                <a:lnTo>
                  <a:pt x="12049" y="12049"/>
                </a:lnTo>
                <a:lnTo>
                  <a:pt x="25128" y="3232"/>
                </a:lnTo>
                <a:lnTo>
                  <a:pt x="41148" y="0"/>
                </a:lnTo>
                <a:lnTo>
                  <a:pt x="245363" y="0"/>
                </a:lnTo>
                <a:lnTo>
                  <a:pt x="261383" y="3232"/>
                </a:lnTo>
                <a:lnTo>
                  <a:pt x="274462" y="12049"/>
                </a:lnTo>
                <a:lnTo>
                  <a:pt x="283279" y="25128"/>
                </a:lnTo>
                <a:lnTo>
                  <a:pt x="286511" y="41148"/>
                </a:lnTo>
                <a:lnTo>
                  <a:pt x="286511" y="205740"/>
                </a:lnTo>
                <a:lnTo>
                  <a:pt x="283279" y="221759"/>
                </a:lnTo>
                <a:lnTo>
                  <a:pt x="274462" y="234838"/>
                </a:lnTo>
                <a:lnTo>
                  <a:pt x="261383" y="243655"/>
                </a:lnTo>
                <a:lnTo>
                  <a:pt x="245363" y="246888"/>
                </a:lnTo>
                <a:lnTo>
                  <a:pt x="41148" y="246888"/>
                </a:lnTo>
                <a:lnTo>
                  <a:pt x="25128" y="243655"/>
                </a:lnTo>
                <a:lnTo>
                  <a:pt x="12049" y="234838"/>
                </a:lnTo>
                <a:lnTo>
                  <a:pt x="3232" y="221759"/>
                </a:lnTo>
                <a:lnTo>
                  <a:pt x="0" y="205740"/>
                </a:lnTo>
                <a:lnTo>
                  <a:pt x="0" y="41148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8007095" y="5105400"/>
            <a:ext cx="152400" cy="429895"/>
          </a:xfrm>
          <a:custGeom>
            <a:avLst/>
            <a:gdLst/>
            <a:ahLst/>
            <a:cxnLst/>
            <a:rect l="l" t="t" r="r" b="b"/>
            <a:pathLst>
              <a:path w="152400" h="429895">
                <a:moveTo>
                  <a:pt x="127000" y="0"/>
                </a:move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  <a:lnTo>
                  <a:pt x="0" y="404368"/>
                </a:lnTo>
                <a:lnTo>
                  <a:pt x="2004" y="414230"/>
                </a:lnTo>
                <a:lnTo>
                  <a:pt x="7461" y="422306"/>
                </a:lnTo>
                <a:lnTo>
                  <a:pt x="15537" y="427763"/>
                </a:lnTo>
                <a:lnTo>
                  <a:pt x="25400" y="429768"/>
                </a:lnTo>
                <a:lnTo>
                  <a:pt x="127000" y="429768"/>
                </a:lnTo>
                <a:lnTo>
                  <a:pt x="136862" y="427763"/>
                </a:lnTo>
                <a:lnTo>
                  <a:pt x="144938" y="422306"/>
                </a:lnTo>
                <a:lnTo>
                  <a:pt x="150395" y="414230"/>
                </a:lnTo>
                <a:lnTo>
                  <a:pt x="152400" y="404368"/>
                </a:lnTo>
                <a:lnTo>
                  <a:pt x="152400" y="25400"/>
                </a:lnTo>
                <a:lnTo>
                  <a:pt x="150395" y="15537"/>
                </a:lnTo>
                <a:lnTo>
                  <a:pt x="144938" y="7461"/>
                </a:lnTo>
                <a:lnTo>
                  <a:pt x="136862" y="2004"/>
                </a:lnTo>
                <a:lnTo>
                  <a:pt x="127000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8007095" y="5105400"/>
            <a:ext cx="152400" cy="429895"/>
          </a:xfrm>
          <a:custGeom>
            <a:avLst/>
            <a:gdLst/>
            <a:ahLst/>
            <a:cxnLst/>
            <a:rect l="l" t="t" r="r" b="b"/>
            <a:pathLst>
              <a:path w="152400" h="429895">
                <a:moveTo>
                  <a:pt x="0" y="25400"/>
                </a:move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127000" y="0"/>
                </a:lnTo>
                <a:lnTo>
                  <a:pt x="136862" y="2004"/>
                </a:lnTo>
                <a:lnTo>
                  <a:pt x="144938" y="7461"/>
                </a:lnTo>
                <a:lnTo>
                  <a:pt x="150395" y="15537"/>
                </a:lnTo>
                <a:lnTo>
                  <a:pt x="152400" y="25400"/>
                </a:lnTo>
                <a:lnTo>
                  <a:pt x="152400" y="404368"/>
                </a:lnTo>
                <a:lnTo>
                  <a:pt x="150395" y="414230"/>
                </a:lnTo>
                <a:lnTo>
                  <a:pt x="144938" y="422306"/>
                </a:lnTo>
                <a:lnTo>
                  <a:pt x="136862" y="427763"/>
                </a:lnTo>
                <a:lnTo>
                  <a:pt x="127000" y="429768"/>
                </a:lnTo>
                <a:lnTo>
                  <a:pt x="25400" y="429768"/>
                </a:lnTo>
                <a:lnTo>
                  <a:pt x="15537" y="427763"/>
                </a:lnTo>
                <a:lnTo>
                  <a:pt x="7461" y="422306"/>
                </a:lnTo>
                <a:lnTo>
                  <a:pt x="2004" y="414230"/>
                </a:lnTo>
                <a:lnTo>
                  <a:pt x="0" y="404368"/>
                </a:lnTo>
                <a:lnTo>
                  <a:pt x="0" y="25400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8025383" y="5361432"/>
            <a:ext cx="411479" cy="4114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544311" y="5553455"/>
            <a:ext cx="1414780" cy="195580"/>
          </a:xfrm>
          <a:custGeom>
            <a:avLst/>
            <a:gdLst/>
            <a:ahLst/>
            <a:cxnLst/>
            <a:rect l="l" t="t" r="r" b="b"/>
            <a:pathLst>
              <a:path w="1414779" h="195579">
                <a:moveTo>
                  <a:pt x="1381760" y="0"/>
                </a:moveTo>
                <a:lnTo>
                  <a:pt x="32512" y="0"/>
                </a:lnTo>
                <a:lnTo>
                  <a:pt x="19877" y="2561"/>
                </a:lnTo>
                <a:lnTo>
                  <a:pt x="9540" y="9540"/>
                </a:lnTo>
                <a:lnTo>
                  <a:pt x="2561" y="19877"/>
                </a:lnTo>
                <a:lnTo>
                  <a:pt x="0" y="32512"/>
                </a:lnTo>
                <a:lnTo>
                  <a:pt x="0" y="162560"/>
                </a:lnTo>
                <a:lnTo>
                  <a:pt x="2561" y="175215"/>
                </a:lnTo>
                <a:lnTo>
                  <a:pt x="9540" y="185550"/>
                </a:lnTo>
                <a:lnTo>
                  <a:pt x="19877" y="192517"/>
                </a:lnTo>
                <a:lnTo>
                  <a:pt x="32512" y="195072"/>
                </a:lnTo>
                <a:lnTo>
                  <a:pt x="1381760" y="195072"/>
                </a:lnTo>
                <a:lnTo>
                  <a:pt x="1394394" y="192517"/>
                </a:lnTo>
                <a:lnTo>
                  <a:pt x="1404731" y="185550"/>
                </a:lnTo>
                <a:lnTo>
                  <a:pt x="1411710" y="175215"/>
                </a:lnTo>
                <a:lnTo>
                  <a:pt x="1414271" y="162560"/>
                </a:lnTo>
                <a:lnTo>
                  <a:pt x="1414271" y="32512"/>
                </a:lnTo>
                <a:lnTo>
                  <a:pt x="1411710" y="19877"/>
                </a:lnTo>
                <a:lnTo>
                  <a:pt x="1404731" y="9540"/>
                </a:lnTo>
                <a:lnTo>
                  <a:pt x="1394394" y="2561"/>
                </a:lnTo>
                <a:lnTo>
                  <a:pt x="1381760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544311" y="5553455"/>
            <a:ext cx="1414780" cy="195580"/>
          </a:xfrm>
          <a:custGeom>
            <a:avLst/>
            <a:gdLst/>
            <a:ahLst/>
            <a:cxnLst/>
            <a:rect l="l" t="t" r="r" b="b"/>
            <a:pathLst>
              <a:path w="1414779" h="195579">
                <a:moveTo>
                  <a:pt x="0" y="32512"/>
                </a:moveTo>
                <a:lnTo>
                  <a:pt x="2561" y="19877"/>
                </a:lnTo>
                <a:lnTo>
                  <a:pt x="9540" y="9540"/>
                </a:lnTo>
                <a:lnTo>
                  <a:pt x="19877" y="2561"/>
                </a:lnTo>
                <a:lnTo>
                  <a:pt x="32512" y="0"/>
                </a:lnTo>
                <a:lnTo>
                  <a:pt x="1381760" y="0"/>
                </a:lnTo>
                <a:lnTo>
                  <a:pt x="1394394" y="2561"/>
                </a:lnTo>
                <a:lnTo>
                  <a:pt x="1404731" y="9540"/>
                </a:lnTo>
                <a:lnTo>
                  <a:pt x="1411710" y="19877"/>
                </a:lnTo>
                <a:lnTo>
                  <a:pt x="1414271" y="32512"/>
                </a:lnTo>
                <a:lnTo>
                  <a:pt x="1414271" y="162560"/>
                </a:lnTo>
                <a:lnTo>
                  <a:pt x="1411710" y="175215"/>
                </a:lnTo>
                <a:lnTo>
                  <a:pt x="1404731" y="185550"/>
                </a:lnTo>
                <a:lnTo>
                  <a:pt x="1394394" y="192517"/>
                </a:lnTo>
                <a:lnTo>
                  <a:pt x="1381760" y="195072"/>
                </a:lnTo>
                <a:lnTo>
                  <a:pt x="32512" y="195072"/>
                </a:lnTo>
                <a:lnTo>
                  <a:pt x="19877" y="192517"/>
                </a:lnTo>
                <a:lnTo>
                  <a:pt x="9540" y="185550"/>
                </a:lnTo>
                <a:lnTo>
                  <a:pt x="2561" y="175215"/>
                </a:lnTo>
                <a:lnTo>
                  <a:pt x="0" y="162560"/>
                </a:lnTo>
                <a:lnTo>
                  <a:pt x="0" y="32512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642103" y="4602479"/>
            <a:ext cx="896619" cy="570230"/>
          </a:xfrm>
          <a:custGeom>
            <a:avLst/>
            <a:gdLst/>
            <a:ahLst/>
            <a:cxnLst/>
            <a:rect l="l" t="t" r="r" b="b"/>
            <a:pathLst>
              <a:path w="896620" h="570229">
                <a:moveTo>
                  <a:pt x="611124" y="0"/>
                </a:moveTo>
                <a:lnTo>
                  <a:pt x="611124" y="142494"/>
                </a:lnTo>
                <a:lnTo>
                  <a:pt x="0" y="142494"/>
                </a:lnTo>
                <a:lnTo>
                  <a:pt x="0" y="427482"/>
                </a:lnTo>
                <a:lnTo>
                  <a:pt x="611124" y="427482"/>
                </a:lnTo>
                <a:lnTo>
                  <a:pt x="611124" y="569976"/>
                </a:lnTo>
                <a:lnTo>
                  <a:pt x="896112" y="284988"/>
                </a:lnTo>
                <a:lnTo>
                  <a:pt x="61112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642103" y="4602479"/>
            <a:ext cx="896619" cy="570230"/>
          </a:xfrm>
          <a:custGeom>
            <a:avLst/>
            <a:gdLst/>
            <a:ahLst/>
            <a:cxnLst/>
            <a:rect l="l" t="t" r="r" b="b"/>
            <a:pathLst>
              <a:path w="896620" h="570229">
                <a:moveTo>
                  <a:pt x="0" y="142494"/>
                </a:moveTo>
                <a:lnTo>
                  <a:pt x="611124" y="142494"/>
                </a:lnTo>
                <a:lnTo>
                  <a:pt x="611124" y="0"/>
                </a:lnTo>
                <a:lnTo>
                  <a:pt x="896112" y="284988"/>
                </a:lnTo>
                <a:lnTo>
                  <a:pt x="611124" y="569976"/>
                </a:lnTo>
                <a:lnTo>
                  <a:pt x="611124" y="427482"/>
                </a:lnTo>
                <a:lnTo>
                  <a:pt x="0" y="427482"/>
                </a:lnTo>
                <a:lnTo>
                  <a:pt x="0" y="14249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3" y="173735"/>
            <a:ext cx="615950" cy="6684645"/>
          </a:xfrm>
          <a:custGeom>
            <a:avLst/>
            <a:gdLst/>
            <a:ahLst/>
            <a:cxnLst/>
            <a:rect l="l" t="t" r="r" b="b"/>
            <a:pathLst>
              <a:path w="615950" h="6684645">
                <a:moveTo>
                  <a:pt x="0" y="6684264"/>
                </a:moveTo>
                <a:lnTo>
                  <a:pt x="615696" y="6684264"/>
                </a:lnTo>
                <a:lnTo>
                  <a:pt x="615696" y="0"/>
                </a:lnTo>
                <a:lnTo>
                  <a:pt x="0" y="0"/>
                </a:lnTo>
                <a:lnTo>
                  <a:pt x="0" y="6684264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7719" y="173736"/>
            <a:ext cx="8193405" cy="585470"/>
          </a:xfrm>
          <a:custGeom>
            <a:avLst/>
            <a:gdLst/>
            <a:ahLst/>
            <a:cxnLst/>
            <a:rect l="l" t="t" r="r" b="b"/>
            <a:pathLst>
              <a:path w="8193405" h="585470">
                <a:moveTo>
                  <a:pt x="0" y="585216"/>
                </a:moveTo>
                <a:lnTo>
                  <a:pt x="8193024" y="585216"/>
                </a:lnTo>
                <a:lnTo>
                  <a:pt x="819302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85545" y="210388"/>
            <a:ext cx="6854825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9"/>
              <a:t>¿ </a:t>
            </a:r>
            <a:r>
              <a:rPr dirty="0" spc="-290"/>
              <a:t>Cómo </a:t>
            </a:r>
            <a:r>
              <a:rPr dirty="0" spc="-170"/>
              <a:t>ver </a:t>
            </a:r>
            <a:r>
              <a:rPr dirty="0" spc="-229"/>
              <a:t>mensajes </a:t>
            </a:r>
            <a:r>
              <a:rPr dirty="0" spc="-185"/>
              <a:t>que </a:t>
            </a:r>
            <a:r>
              <a:rPr dirty="0" spc="-180"/>
              <a:t>me </a:t>
            </a:r>
            <a:r>
              <a:rPr dirty="0" spc="-170"/>
              <a:t>envÍa </a:t>
            </a:r>
            <a:r>
              <a:rPr dirty="0" spc="-120"/>
              <a:t>el </a:t>
            </a:r>
            <a:r>
              <a:rPr dirty="0" spc="-175"/>
              <a:t>centro</a:t>
            </a:r>
            <a:r>
              <a:rPr dirty="0" spc="-45"/>
              <a:t> </a:t>
            </a:r>
            <a:r>
              <a:rPr dirty="0" spc="-409"/>
              <a:t>?</a:t>
            </a:r>
          </a:p>
        </p:txBody>
      </p:sp>
      <p:sp>
        <p:nvSpPr>
          <p:cNvPr id="5" name="object 5"/>
          <p:cNvSpPr/>
          <p:nvPr/>
        </p:nvSpPr>
        <p:spPr>
          <a:xfrm>
            <a:off x="3381375" y="949223"/>
            <a:ext cx="5619115" cy="528320"/>
          </a:xfrm>
          <a:custGeom>
            <a:avLst/>
            <a:gdLst/>
            <a:ahLst/>
            <a:cxnLst/>
            <a:rect l="l" t="t" r="r" b="b"/>
            <a:pathLst>
              <a:path w="5619115" h="528319">
                <a:moveTo>
                  <a:pt x="0" y="528167"/>
                </a:moveTo>
                <a:lnTo>
                  <a:pt x="5618734" y="528167"/>
                </a:lnTo>
                <a:lnTo>
                  <a:pt x="5618734" y="0"/>
                </a:lnTo>
                <a:lnTo>
                  <a:pt x="0" y="0"/>
                </a:lnTo>
                <a:lnTo>
                  <a:pt x="0" y="528167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381375" y="949325"/>
            <a:ext cx="5619115" cy="52832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810"/>
              </a:lnSpc>
            </a:pPr>
            <a:r>
              <a:rPr dirty="0" sz="1600" spc="-95">
                <a:latin typeface="Arial"/>
                <a:cs typeface="Arial"/>
              </a:rPr>
              <a:t>Pulsar </a:t>
            </a:r>
            <a:r>
              <a:rPr dirty="0" sz="1600" spc="-110">
                <a:latin typeface="Arial"/>
                <a:cs typeface="Arial"/>
              </a:rPr>
              <a:t>“</a:t>
            </a:r>
            <a:r>
              <a:rPr dirty="0" sz="1600" spc="-110" b="1">
                <a:latin typeface="Arial"/>
                <a:cs typeface="Arial"/>
              </a:rPr>
              <a:t>Comunicaciones</a:t>
            </a:r>
            <a:r>
              <a:rPr dirty="0" sz="1600" spc="-110">
                <a:latin typeface="Arial"/>
                <a:cs typeface="Arial"/>
              </a:rPr>
              <a:t>” </a:t>
            </a: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60">
                <a:latin typeface="Arial"/>
                <a:cs typeface="Arial"/>
              </a:rPr>
              <a:t>menú </a:t>
            </a:r>
            <a:r>
              <a:rPr dirty="0" sz="1600" spc="-80">
                <a:latin typeface="Arial"/>
                <a:cs typeface="Arial"/>
              </a:rPr>
              <a:t>desplegable. </a:t>
            </a:r>
            <a:r>
              <a:rPr dirty="0" sz="1600" spc="-140">
                <a:latin typeface="Arial"/>
                <a:cs typeface="Arial"/>
              </a:rPr>
              <a:t>A</a:t>
            </a:r>
            <a:r>
              <a:rPr dirty="0" sz="1600" spc="-210">
                <a:latin typeface="Arial"/>
                <a:cs typeface="Arial"/>
              </a:rPr>
              <a:t> </a:t>
            </a:r>
            <a:r>
              <a:rPr dirty="0" sz="1600" spc="-55">
                <a:latin typeface="Arial"/>
                <a:cs typeface="Arial"/>
              </a:rPr>
              <a:t>continuación</a:t>
            </a:r>
            <a:endParaRPr sz="16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</a:pPr>
            <a:r>
              <a:rPr dirty="0" sz="1600" spc="-75">
                <a:latin typeface="Arial"/>
                <a:cs typeface="Arial"/>
              </a:rPr>
              <a:t>seleccionar </a:t>
            </a:r>
            <a:r>
              <a:rPr dirty="0" sz="1600" spc="-55">
                <a:latin typeface="Arial"/>
                <a:cs typeface="Arial"/>
              </a:rPr>
              <a:t>“</a:t>
            </a:r>
            <a:r>
              <a:rPr dirty="0" sz="1600" spc="-55" b="1">
                <a:latin typeface="Arial"/>
                <a:cs typeface="Arial"/>
              </a:rPr>
              <a:t>Mensajes</a:t>
            </a:r>
            <a:r>
              <a:rPr dirty="0" sz="1600" spc="-55">
                <a:latin typeface="Arial"/>
                <a:cs typeface="Arial"/>
              </a:rPr>
              <a:t>” </a:t>
            </a:r>
            <a:r>
              <a:rPr dirty="0" sz="1600" spc="-75">
                <a:latin typeface="Arial"/>
                <a:cs typeface="Arial"/>
              </a:rPr>
              <a:t>y </a:t>
            </a:r>
            <a:r>
              <a:rPr dirty="0" sz="1600" spc="-105">
                <a:latin typeface="Arial"/>
                <a:cs typeface="Arial"/>
              </a:rPr>
              <a:t>después </a:t>
            </a:r>
            <a:r>
              <a:rPr dirty="0" sz="1600" spc="-80">
                <a:latin typeface="Arial"/>
                <a:cs typeface="Arial"/>
              </a:rPr>
              <a:t>“</a:t>
            </a:r>
            <a:r>
              <a:rPr dirty="0" sz="1600" spc="-80" b="1">
                <a:latin typeface="Arial"/>
                <a:cs typeface="Arial"/>
              </a:rPr>
              <a:t>Mensajes </a:t>
            </a:r>
            <a:r>
              <a:rPr dirty="0" sz="1600" spc="-100" b="1">
                <a:latin typeface="Arial"/>
                <a:cs typeface="Arial"/>
              </a:rPr>
              <a:t>de</a:t>
            </a:r>
            <a:r>
              <a:rPr dirty="0" sz="1600" spc="-215" b="1">
                <a:latin typeface="Arial"/>
                <a:cs typeface="Arial"/>
              </a:rPr>
              <a:t> </a:t>
            </a:r>
            <a:r>
              <a:rPr dirty="0" sz="1600" spc="-90" b="1">
                <a:latin typeface="Arial"/>
                <a:cs typeface="Arial"/>
              </a:rPr>
              <a:t>entrada</a:t>
            </a:r>
            <a:r>
              <a:rPr dirty="0" sz="1600" spc="-90">
                <a:latin typeface="Arial"/>
                <a:cs typeface="Arial"/>
              </a:rPr>
              <a:t>”.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827" y="918464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598" y="6090005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16568" y="185928"/>
            <a:ext cx="597535" cy="573405"/>
          </a:xfrm>
          <a:custGeom>
            <a:avLst/>
            <a:gdLst/>
            <a:ahLst/>
            <a:cxnLst/>
            <a:rect l="l" t="t" r="r" b="b"/>
            <a:pathLst>
              <a:path w="597534" h="573405">
                <a:moveTo>
                  <a:pt x="298703" y="0"/>
                </a:moveTo>
                <a:lnTo>
                  <a:pt x="250251" y="3749"/>
                </a:lnTo>
                <a:lnTo>
                  <a:pt x="204289" y="14606"/>
                </a:lnTo>
                <a:lnTo>
                  <a:pt x="161430" y="31978"/>
                </a:lnTo>
                <a:lnTo>
                  <a:pt x="122291" y="55278"/>
                </a:lnTo>
                <a:lnTo>
                  <a:pt x="87487" y="83915"/>
                </a:lnTo>
                <a:lnTo>
                  <a:pt x="57631" y="117299"/>
                </a:lnTo>
                <a:lnTo>
                  <a:pt x="33340" y="154840"/>
                </a:lnTo>
                <a:lnTo>
                  <a:pt x="15227" y="195949"/>
                </a:lnTo>
                <a:lnTo>
                  <a:pt x="3909" y="240036"/>
                </a:lnTo>
                <a:lnTo>
                  <a:pt x="0" y="286512"/>
                </a:lnTo>
                <a:lnTo>
                  <a:pt x="3909" y="332987"/>
                </a:lnTo>
                <a:lnTo>
                  <a:pt x="15227" y="377074"/>
                </a:lnTo>
                <a:lnTo>
                  <a:pt x="33340" y="418183"/>
                </a:lnTo>
                <a:lnTo>
                  <a:pt x="57631" y="455724"/>
                </a:lnTo>
                <a:lnTo>
                  <a:pt x="87487" y="489108"/>
                </a:lnTo>
                <a:lnTo>
                  <a:pt x="122291" y="517745"/>
                </a:lnTo>
                <a:lnTo>
                  <a:pt x="161430" y="541045"/>
                </a:lnTo>
                <a:lnTo>
                  <a:pt x="204289" y="558417"/>
                </a:lnTo>
                <a:lnTo>
                  <a:pt x="250251" y="569274"/>
                </a:lnTo>
                <a:lnTo>
                  <a:pt x="298703" y="573024"/>
                </a:lnTo>
                <a:lnTo>
                  <a:pt x="347156" y="569274"/>
                </a:lnTo>
                <a:lnTo>
                  <a:pt x="393118" y="558417"/>
                </a:lnTo>
                <a:lnTo>
                  <a:pt x="435977" y="541045"/>
                </a:lnTo>
                <a:lnTo>
                  <a:pt x="475116" y="517745"/>
                </a:lnTo>
                <a:lnTo>
                  <a:pt x="509920" y="489108"/>
                </a:lnTo>
                <a:lnTo>
                  <a:pt x="539776" y="455724"/>
                </a:lnTo>
                <a:lnTo>
                  <a:pt x="564067" y="418183"/>
                </a:lnTo>
                <a:lnTo>
                  <a:pt x="582180" y="377074"/>
                </a:lnTo>
                <a:lnTo>
                  <a:pt x="593498" y="332987"/>
                </a:lnTo>
                <a:lnTo>
                  <a:pt x="597407" y="286512"/>
                </a:lnTo>
                <a:lnTo>
                  <a:pt x="593498" y="240036"/>
                </a:lnTo>
                <a:lnTo>
                  <a:pt x="582180" y="195949"/>
                </a:lnTo>
                <a:lnTo>
                  <a:pt x="564067" y="154840"/>
                </a:lnTo>
                <a:lnTo>
                  <a:pt x="539776" y="117299"/>
                </a:lnTo>
                <a:lnTo>
                  <a:pt x="509920" y="83915"/>
                </a:lnTo>
                <a:lnTo>
                  <a:pt x="475116" y="55278"/>
                </a:lnTo>
                <a:lnTo>
                  <a:pt x="435977" y="31978"/>
                </a:lnTo>
                <a:lnTo>
                  <a:pt x="393118" y="14606"/>
                </a:lnTo>
                <a:lnTo>
                  <a:pt x="347156" y="3749"/>
                </a:lnTo>
                <a:lnTo>
                  <a:pt x="29870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77240" y="725423"/>
            <a:ext cx="2755392" cy="3550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54608" y="1002817"/>
            <a:ext cx="2141894" cy="2931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036" y="998219"/>
            <a:ext cx="2155190" cy="2950845"/>
          </a:xfrm>
          <a:custGeom>
            <a:avLst/>
            <a:gdLst/>
            <a:ahLst/>
            <a:cxnLst/>
            <a:rect l="l" t="t" r="r" b="b"/>
            <a:pathLst>
              <a:path w="2155190" h="2950845">
                <a:moveTo>
                  <a:pt x="0" y="2950463"/>
                </a:moveTo>
                <a:lnTo>
                  <a:pt x="2154936" y="2950463"/>
                </a:lnTo>
                <a:lnTo>
                  <a:pt x="2154936" y="0"/>
                </a:lnTo>
                <a:lnTo>
                  <a:pt x="0" y="0"/>
                </a:lnTo>
                <a:lnTo>
                  <a:pt x="0" y="2950463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74699" y="6127369"/>
            <a:ext cx="8025765" cy="590550"/>
          </a:xfrm>
          <a:custGeom>
            <a:avLst/>
            <a:gdLst/>
            <a:ahLst/>
            <a:cxnLst/>
            <a:rect l="l" t="t" r="r" b="b"/>
            <a:pathLst>
              <a:path w="8025765" h="590550">
                <a:moveTo>
                  <a:pt x="0" y="590549"/>
                </a:moveTo>
                <a:lnTo>
                  <a:pt x="8025383" y="590549"/>
                </a:lnTo>
                <a:lnTo>
                  <a:pt x="8025383" y="0"/>
                </a:lnTo>
                <a:lnTo>
                  <a:pt x="0" y="0"/>
                </a:lnTo>
                <a:lnTo>
                  <a:pt x="0" y="590549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974699" y="6127369"/>
            <a:ext cx="8025765" cy="59055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30"/>
              </a:lnSpc>
            </a:pPr>
            <a:r>
              <a:rPr dirty="0" sz="1600" spc="-150">
                <a:latin typeface="Arial"/>
                <a:cs typeface="Arial"/>
              </a:rPr>
              <a:t>Los </a:t>
            </a:r>
            <a:r>
              <a:rPr dirty="0" sz="1600" spc="-95">
                <a:latin typeface="Arial"/>
                <a:cs typeface="Arial"/>
              </a:rPr>
              <a:t>mensajes </a:t>
            </a:r>
            <a:r>
              <a:rPr dirty="0" sz="1600" spc="-90">
                <a:latin typeface="Arial"/>
                <a:cs typeface="Arial"/>
              </a:rPr>
              <a:t>marcados </a:t>
            </a:r>
            <a:r>
              <a:rPr dirty="0" sz="1600" spc="-70">
                <a:latin typeface="Arial"/>
                <a:cs typeface="Arial"/>
              </a:rPr>
              <a:t>pueden </a:t>
            </a:r>
            <a:r>
              <a:rPr dirty="0" sz="1600" spc="-85">
                <a:latin typeface="Arial"/>
                <a:cs typeface="Arial"/>
              </a:rPr>
              <a:t>ser </a:t>
            </a:r>
            <a:r>
              <a:rPr dirty="0" sz="1600" spc="-80">
                <a:latin typeface="Arial"/>
                <a:cs typeface="Arial"/>
              </a:rPr>
              <a:t>archivados, </a:t>
            </a:r>
            <a:r>
              <a:rPr dirty="0" sz="1600" spc="-90">
                <a:latin typeface="Arial"/>
                <a:cs typeface="Arial"/>
              </a:rPr>
              <a:t>marcados </a:t>
            </a:r>
            <a:r>
              <a:rPr dirty="0" sz="1600" spc="-75">
                <a:latin typeface="Arial"/>
                <a:cs typeface="Arial"/>
              </a:rPr>
              <a:t>como </a:t>
            </a:r>
            <a:r>
              <a:rPr dirty="0" sz="1600" spc="-80">
                <a:latin typeface="Arial"/>
                <a:cs typeface="Arial"/>
              </a:rPr>
              <a:t>leídos </a:t>
            </a:r>
            <a:r>
              <a:rPr dirty="0" sz="1600" spc="-45">
                <a:latin typeface="Arial"/>
                <a:cs typeface="Arial"/>
              </a:rPr>
              <a:t>o </a:t>
            </a:r>
            <a:r>
              <a:rPr dirty="0" sz="1600" spc="-60">
                <a:latin typeface="Arial"/>
                <a:cs typeface="Arial"/>
              </a:rPr>
              <a:t>eliminados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5">
                <a:latin typeface="Arial"/>
                <a:cs typeface="Arial"/>
              </a:rPr>
              <a:t>mediante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  <a:tabLst>
                <a:tab pos="1820545" algn="l"/>
              </a:tabLst>
            </a:pPr>
            <a:r>
              <a:rPr dirty="0" sz="1600" spc="-75">
                <a:latin typeface="Arial"/>
                <a:cs typeface="Arial"/>
              </a:rPr>
              <a:t>los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85">
                <a:latin typeface="Arial"/>
                <a:cs typeface="Arial"/>
              </a:rPr>
              <a:t>iconos	</a:t>
            </a:r>
            <a:r>
              <a:rPr dirty="0" sz="1600" spc="-4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52144" y="2481072"/>
            <a:ext cx="1295400" cy="238125"/>
          </a:xfrm>
          <a:custGeom>
            <a:avLst/>
            <a:gdLst/>
            <a:ahLst/>
            <a:cxnLst/>
            <a:rect l="l" t="t" r="r" b="b"/>
            <a:pathLst>
              <a:path w="1295400" h="238125">
                <a:moveTo>
                  <a:pt x="1255776" y="0"/>
                </a:moveTo>
                <a:lnTo>
                  <a:pt x="39624" y="0"/>
                </a:lnTo>
                <a:lnTo>
                  <a:pt x="24201" y="3119"/>
                </a:lnTo>
                <a:lnTo>
                  <a:pt x="11606" y="11620"/>
                </a:lnTo>
                <a:lnTo>
                  <a:pt x="3114" y="24217"/>
                </a:lnTo>
                <a:lnTo>
                  <a:pt x="0" y="39624"/>
                </a:lnTo>
                <a:lnTo>
                  <a:pt x="0" y="198119"/>
                </a:lnTo>
                <a:lnTo>
                  <a:pt x="3114" y="213526"/>
                </a:lnTo>
                <a:lnTo>
                  <a:pt x="11606" y="226123"/>
                </a:lnTo>
                <a:lnTo>
                  <a:pt x="24201" y="234624"/>
                </a:lnTo>
                <a:lnTo>
                  <a:pt x="39624" y="237743"/>
                </a:lnTo>
                <a:lnTo>
                  <a:pt x="1255776" y="237743"/>
                </a:lnTo>
                <a:lnTo>
                  <a:pt x="1271182" y="234624"/>
                </a:lnTo>
                <a:lnTo>
                  <a:pt x="1283779" y="226123"/>
                </a:lnTo>
                <a:lnTo>
                  <a:pt x="1292280" y="213526"/>
                </a:lnTo>
                <a:lnTo>
                  <a:pt x="1295400" y="198119"/>
                </a:lnTo>
                <a:lnTo>
                  <a:pt x="1295400" y="39624"/>
                </a:lnTo>
                <a:lnTo>
                  <a:pt x="1292280" y="24217"/>
                </a:lnTo>
                <a:lnTo>
                  <a:pt x="1283779" y="11620"/>
                </a:lnTo>
                <a:lnTo>
                  <a:pt x="1271182" y="3119"/>
                </a:lnTo>
                <a:lnTo>
                  <a:pt x="1255776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52144" y="2481072"/>
            <a:ext cx="1295400" cy="238125"/>
          </a:xfrm>
          <a:custGeom>
            <a:avLst/>
            <a:gdLst/>
            <a:ahLst/>
            <a:cxnLst/>
            <a:rect l="l" t="t" r="r" b="b"/>
            <a:pathLst>
              <a:path w="1295400" h="238125">
                <a:moveTo>
                  <a:pt x="0" y="39624"/>
                </a:moveTo>
                <a:lnTo>
                  <a:pt x="3114" y="24217"/>
                </a:lnTo>
                <a:lnTo>
                  <a:pt x="11606" y="11620"/>
                </a:lnTo>
                <a:lnTo>
                  <a:pt x="24201" y="3119"/>
                </a:lnTo>
                <a:lnTo>
                  <a:pt x="39624" y="0"/>
                </a:lnTo>
                <a:lnTo>
                  <a:pt x="1255776" y="0"/>
                </a:lnTo>
                <a:lnTo>
                  <a:pt x="1271182" y="3119"/>
                </a:lnTo>
                <a:lnTo>
                  <a:pt x="1283779" y="11620"/>
                </a:lnTo>
                <a:lnTo>
                  <a:pt x="1292280" y="24217"/>
                </a:lnTo>
                <a:lnTo>
                  <a:pt x="1295400" y="39624"/>
                </a:lnTo>
                <a:lnTo>
                  <a:pt x="1295400" y="198119"/>
                </a:lnTo>
                <a:lnTo>
                  <a:pt x="1292280" y="213526"/>
                </a:lnTo>
                <a:lnTo>
                  <a:pt x="1283779" y="226123"/>
                </a:lnTo>
                <a:lnTo>
                  <a:pt x="1271182" y="234624"/>
                </a:lnTo>
                <a:lnTo>
                  <a:pt x="1255776" y="237743"/>
                </a:lnTo>
                <a:lnTo>
                  <a:pt x="39624" y="237743"/>
                </a:lnTo>
                <a:lnTo>
                  <a:pt x="24201" y="234624"/>
                </a:lnTo>
                <a:lnTo>
                  <a:pt x="11606" y="226123"/>
                </a:lnTo>
                <a:lnTo>
                  <a:pt x="3114" y="213526"/>
                </a:lnTo>
                <a:lnTo>
                  <a:pt x="0" y="198119"/>
                </a:lnTo>
                <a:lnTo>
                  <a:pt x="0" y="39624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246376" y="2474976"/>
            <a:ext cx="408431" cy="408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74826" y="5123802"/>
            <a:ext cx="8025765" cy="858519"/>
          </a:xfrm>
          <a:custGeom>
            <a:avLst/>
            <a:gdLst/>
            <a:ahLst/>
            <a:cxnLst/>
            <a:rect l="l" t="t" r="r" b="b"/>
            <a:pathLst>
              <a:path w="8025765" h="858520">
                <a:moveTo>
                  <a:pt x="0" y="858519"/>
                </a:moveTo>
                <a:lnTo>
                  <a:pt x="8025257" y="858519"/>
                </a:lnTo>
                <a:lnTo>
                  <a:pt x="8025257" y="0"/>
                </a:lnTo>
                <a:lnTo>
                  <a:pt x="0" y="0"/>
                </a:lnTo>
                <a:lnTo>
                  <a:pt x="0" y="858519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74826" y="5117465"/>
            <a:ext cx="0" cy="871219"/>
          </a:xfrm>
          <a:custGeom>
            <a:avLst/>
            <a:gdLst/>
            <a:ahLst/>
            <a:cxnLst/>
            <a:rect l="l" t="t" r="r" b="b"/>
            <a:pathLst>
              <a:path w="0" h="871220">
                <a:moveTo>
                  <a:pt x="0" y="0"/>
                </a:moveTo>
                <a:lnTo>
                  <a:pt x="0" y="87120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000108" y="5117465"/>
            <a:ext cx="0" cy="871219"/>
          </a:xfrm>
          <a:custGeom>
            <a:avLst/>
            <a:gdLst/>
            <a:ahLst/>
            <a:cxnLst/>
            <a:rect l="l" t="t" r="r" b="b"/>
            <a:pathLst>
              <a:path w="0" h="871220">
                <a:moveTo>
                  <a:pt x="0" y="0"/>
                </a:moveTo>
                <a:lnTo>
                  <a:pt x="0" y="87120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68476" y="5117465"/>
            <a:ext cx="8038465" cy="12700"/>
          </a:xfrm>
          <a:custGeom>
            <a:avLst/>
            <a:gdLst/>
            <a:ahLst/>
            <a:cxnLst/>
            <a:rect l="l" t="t" r="r" b="b"/>
            <a:pathLst>
              <a:path w="8038465" h="12700">
                <a:moveTo>
                  <a:pt x="0" y="12700"/>
                </a:moveTo>
                <a:lnTo>
                  <a:pt x="8037982" y="12700"/>
                </a:lnTo>
                <a:lnTo>
                  <a:pt x="8037982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68476" y="5982322"/>
            <a:ext cx="8038465" cy="0"/>
          </a:xfrm>
          <a:custGeom>
            <a:avLst/>
            <a:gdLst/>
            <a:ahLst/>
            <a:cxnLst/>
            <a:rect l="l" t="t" r="r" b="b"/>
            <a:pathLst>
              <a:path w="8038465" h="0">
                <a:moveTo>
                  <a:pt x="0" y="0"/>
                </a:moveTo>
                <a:lnTo>
                  <a:pt x="803798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064666" y="5098160"/>
            <a:ext cx="7354570" cy="88709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</a:pPr>
            <a:r>
              <a:rPr dirty="0" sz="1600" spc="-95">
                <a:latin typeface="Arial"/>
                <a:cs typeface="Arial"/>
              </a:rPr>
              <a:t>Podremos </a:t>
            </a:r>
            <a:r>
              <a:rPr dirty="0" sz="1600" spc="-80">
                <a:latin typeface="Arial"/>
                <a:cs typeface="Arial"/>
              </a:rPr>
              <a:t>seleccionar </a:t>
            </a:r>
            <a:r>
              <a:rPr dirty="0" sz="1600" spc="-50">
                <a:latin typeface="Arial"/>
                <a:cs typeface="Arial"/>
              </a:rPr>
              <a:t>(o </a:t>
            </a:r>
            <a:r>
              <a:rPr dirty="0" sz="1600" spc="-75">
                <a:latin typeface="Arial"/>
                <a:cs typeface="Arial"/>
              </a:rPr>
              <a:t>deseleccionar) </a:t>
            </a:r>
            <a:r>
              <a:rPr dirty="0" sz="1600" spc="-40">
                <a:latin typeface="Arial"/>
                <a:cs typeface="Arial"/>
              </a:rPr>
              <a:t>múltiples </a:t>
            </a:r>
            <a:r>
              <a:rPr dirty="0" sz="1600" spc="-90">
                <a:latin typeface="Arial"/>
                <a:cs typeface="Arial"/>
              </a:rPr>
              <a:t>mensajes, </a:t>
            </a:r>
            <a:r>
              <a:rPr dirty="0" sz="1600" spc="-75">
                <a:latin typeface="Arial"/>
                <a:cs typeface="Arial"/>
              </a:rPr>
              <a:t>marcando </a:t>
            </a:r>
            <a:r>
              <a:rPr dirty="0" sz="1600" spc="-85">
                <a:latin typeface="Arial"/>
                <a:cs typeface="Arial"/>
              </a:rPr>
              <a:t>(desmarcando) </a:t>
            </a:r>
            <a:r>
              <a:rPr dirty="0" sz="1600" spc="-114">
                <a:latin typeface="Arial"/>
                <a:cs typeface="Arial"/>
              </a:rPr>
              <a:t>su  </a:t>
            </a:r>
            <a:r>
              <a:rPr dirty="0" sz="1600" spc="-85">
                <a:latin typeface="Arial"/>
                <a:cs typeface="Arial"/>
              </a:rPr>
              <a:t>casilla </a:t>
            </a:r>
            <a:r>
              <a:rPr dirty="0" sz="1600" spc="-70">
                <a:latin typeface="Arial"/>
                <a:cs typeface="Arial"/>
              </a:rPr>
              <a:t>de </a:t>
            </a:r>
            <a:r>
              <a:rPr dirty="0" sz="1600" spc="-55">
                <a:latin typeface="Arial"/>
                <a:cs typeface="Arial"/>
              </a:rPr>
              <a:t>verificación </a:t>
            </a:r>
            <a:r>
              <a:rPr dirty="0" sz="1600" spc="-60">
                <a:latin typeface="Arial"/>
                <a:cs typeface="Arial"/>
              </a:rPr>
              <a:t>“</a:t>
            </a:r>
            <a:r>
              <a:rPr dirty="0" sz="1600" spc="-60" b="1">
                <a:latin typeface="Arial"/>
                <a:cs typeface="Arial"/>
              </a:rPr>
              <a:t>Selec.</a:t>
            </a:r>
            <a:r>
              <a:rPr dirty="0" sz="1600" spc="-60">
                <a:latin typeface="Arial"/>
                <a:cs typeface="Arial"/>
              </a:rPr>
              <a:t>” </a:t>
            </a:r>
            <a:r>
              <a:rPr dirty="0" sz="1600" spc="-70">
                <a:latin typeface="Arial"/>
                <a:cs typeface="Arial"/>
              </a:rPr>
              <a:t>de </a:t>
            </a:r>
            <a:r>
              <a:rPr dirty="0" sz="1600" spc="-40">
                <a:latin typeface="Arial"/>
                <a:cs typeface="Arial"/>
              </a:rPr>
              <a:t>forma</a:t>
            </a:r>
            <a:r>
              <a:rPr dirty="0" sz="1600" spc="-145">
                <a:latin typeface="Arial"/>
                <a:cs typeface="Arial"/>
              </a:rPr>
              <a:t> </a:t>
            </a:r>
            <a:r>
              <a:rPr dirty="0" sz="1600" spc="-60">
                <a:latin typeface="Arial"/>
                <a:cs typeface="Arial"/>
              </a:rPr>
              <a:t>individualizada.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  <a:tabLst>
                <a:tab pos="7178040" algn="l"/>
              </a:tabLst>
            </a:pPr>
            <a:r>
              <a:rPr dirty="0" sz="1600" spc="-100">
                <a:latin typeface="Arial"/>
                <a:cs typeface="Arial"/>
              </a:rPr>
              <a:t>También </a:t>
            </a:r>
            <a:r>
              <a:rPr dirty="0" sz="1600" spc="-70">
                <a:latin typeface="Arial"/>
                <a:cs typeface="Arial"/>
              </a:rPr>
              <a:t>pueden </a:t>
            </a:r>
            <a:r>
              <a:rPr dirty="0" sz="1600" spc="-85">
                <a:latin typeface="Arial"/>
                <a:cs typeface="Arial"/>
              </a:rPr>
              <a:t>ser </a:t>
            </a:r>
            <a:r>
              <a:rPr dirty="0" sz="1600" spc="-60">
                <a:latin typeface="Arial"/>
                <a:cs typeface="Arial"/>
              </a:rPr>
              <a:t>todos </a:t>
            </a:r>
            <a:r>
              <a:rPr dirty="0" sz="1600" spc="-90">
                <a:latin typeface="Arial"/>
                <a:cs typeface="Arial"/>
              </a:rPr>
              <a:t>seleccionados </a:t>
            </a:r>
            <a:r>
              <a:rPr dirty="0" sz="1600" spc="-70">
                <a:latin typeface="Arial"/>
                <a:cs typeface="Arial"/>
              </a:rPr>
              <a:t>de </a:t>
            </a:r>
            <a:r>
              <a:rPr dirty="0" sz="1600" spc="-40">
                <a:latin typeface="Arial"/>
                <a:cs typeface="Arial"/>
              </a:rPr>
              <a:t>forma </a:t>
            </a:r>
            <a:r>
              <a:rPr dirty="0" sz="1600" spc="-90">
                <a:latin typeface="Arial"/>
                <a:cs typeface="Arial"/>
              </a:rPr>
              <a:t>masiva, </a:t>
            </a:r>
            <a:r>
              <a:rPr dirty="0" sz="1600" spc="-55">
                <a:latin typeface="Arial"/>
                <a:cs typeface="Arial"/>
              </a:rPr>
              <a:t>mediante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75">
                <a:latin typeface="Arial"/>
                <a:cs typeface="Arial"/>
              </a:rPr>
              <a:t>los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85">
                <a:latin typeface="Arial"/>
                <a:cs typeface="Arial"/>
              </a:rPr>
              <a:t>iconos	</a:t>
            </a:r>
            <a:r>
              <a:rPr dirty="0" sz="1600" spc="-4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662671" y="5635755"/>
            <a:ext cx="525039" cy="2867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929383" y="6361176"/>
            <a:ext cx="822959" cy="3352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93947" y="1638935"/>
            <a:ext cx="5606415" cy="1346200"/>
          </a:xfrm>
          <a:custGeom>
            <a:avLst/>
            <a:gdLst/>
            <a:ahLst/>
            <a:cxnLst/>
            <a:rect l="l" t="t" r="r" b="b"/>
            <a:pathLst>
              <a:path w="5606415" h="1346200">
                <a:moveTo>
                  <a:pt x="0" y="1346200"/>
                </a:moveTo>
                <a:lnTo>
                  <a:pt x="5606034" y="1346200"/>
                </a:lnTo>
                <a:lnTo>
                  <a:pt x="5606034" y="0"/>
                </a:lnTo>
                <a:lnTo>
                  <a:pt x="0" y="0"/>
                </a:lnTo>
                <a:lnTo>
                  <a:pt x="0" y="1346200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393947" y="1638935"/>
            <a:ext cx="5606415" cy="134620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814"/>
              </a:lnSpc>
            </a:pPr>
            <a:r>
              <a:rPr dirty="0" sz="1600" spc="-165">
                <a:latin typeface="Arial"/>
                <a:cs typeface="Arial"/>
              </a:rPr>
              <a:t>En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55">
                <a:latin typeface="Arial"/>
                <a:cs typeface="Arial"/>
              </a:rPr>
              <a:t>pantalla </a:t>
            </a:r>
            <a:r>
              <a:rPr dirty="0" sz="1600" spc="-75">
                <a:latin typeface="Arial"/>
                <a:cs typeface="Arial"/>
              </a:rPr>
              <a:t>“</a:t>
            </a:r>
            <a:r>
              <a:rPr dirty="0" sz="1600" spc="-75" i="1">
                <a:latin typeface="Arial"/>
                <a:cs typeface="Arial"/>
              </a:rPr>
              <a:t>Relación </a:t>
            </a:r>
            <a:r>
              <a:rPr dirty="0" sz="1600" spc="-100" i="1">
                <a:latin typeface="Arial"/>
                <a:cs typeface="Arial"/>
              </a:rPr>
              <a:t>de mensajes de </a:t>
            </a:r>
            <a:r>
              <a:rPr dirty="0" sz="1600" spc="-30" i="1">
                <a:latin typeface="Arial"/>
                <a:cs typeface="Arial"/>
              </a:rPr>
              <a:t>entrada</a:t>
            </a:r>
            <a:r>
              <a:rPr dirty="0" sz="1600" spc="-30">
                <a:latin typeface="Arial"/>
                <a:cs typeface="Arial"/>
              </a:rPr>
              <a:t>” </a:t>
            </a:r>
            <a:r>
              <a:rPr dirty="0" sz="1600" spc="-135">
                <a:latin typeface="Arial"/>
                <a:cs typeface="Arial"/>
              </a:rPr>
              <a:t>se </a:t>
            </a:r>
            <a:r>
              <a:rPr dirty="0" sz="1600" spc="-55">
                <a:latin typeface="Arial"/>
                <a:cs typeface="Arial"/>
              </a:rPr>
              <a:t>listarán</a:t>
            </a:r>
            <a:r>
              <a:rPr dirty="0" sz="1600" spc="30">
                <a:latin typeface="Arial"/>
                <a:cs typeface="Arial"/>
              </a:rPr>
              <a:t> </a:t>
            </a:r>
            <a:r>
              <a:rPr dirty="0" sz="1600" spc="-75">
                <a:latin typeface="Arial"/>
                <a:cs typeface="Arial"/>
              </a:rPr>
              <a:t>los</a:t>
            </a:r>
            <a:endParaRPr sz="1600">
              <a:latin typeface="Arial"/>
              <a:cs typeface="Arial"/>
            </a:endParaRPr>
          </a:p>
          <a:p>
            <a:pPr marL="90170" marR="198755">
              <a:lnSpc>
                <a:spcPct val="100000"/>
              </a:lnSpc>
            </a:pPr>
            <a:r>
              <a:rPr dirty="0" sz="1600" spc="-95">
                <a:latin typeface="Arial"/>
                <a:cs typeface="Arial"/>
              </a:rPr>
              <a:t>mensajes </a:t>
            </a:r>
            <a:r>
              <a:rPr dirty="0" sz="1600" spc="-60">
                <a:latin typeface="Arial"/>
                <a:cs typeface="Arial"/>
              </a:rPr>
              <a:t>entrantes </a:t>
            </a:r>
            <a:r>
              <a:rPr dirty="0" sz="1600" spc="-75">
                <a:latin typeface="Arial"/>
                <a:cs typeface="Arial"/>
              </a:rPr>
              <a:t>aún </a:t>
            </a:r>
            <a:r>
              <a:rPr dirty="0" sz="1600" spc="-50">
                <a:latin typeface="Arial"/>
                <a:cs typeface="Arial"/>
              </a:rPr>
              <a:t>no </a:t>
            </a:r>
            <a:r>
              <a:rPr dirty="0" sz="1600" spc="-75">
                <a:latin typeface="Arial"/>
                <a:cs typeface="Arial"/>
              </a:rPr>
              <a:t>leídos, </a:t>
            </a:r>
            <a:r>
              <a:rPr dirty="0" sz="1600" spc="-85">
                <a:latin typeface="Arial"/>
                <a:cs typeface="Arial"/>
              </a:rPr>
              <a:t>con </a:t>
            </a:r>
            <a:r>
              <a:rPr dirty="0" sz="1600" spc="-60">
                <a:latin typeface="Arial"/>
                <a:cs typeface="Arial"/>
              </a:rPr>
              <a:t>indicación </a:t>
            </a:r>
            <a:r>
              <a:rPr dirty="0" sz="1600" spc="-70">
                <a:latin typeface="Arial"/>
                <a:cs typeface="Arial"/>
              </a:rPr>
              <a:t>de </a:t>
            </a:r>
            <a:r>
              <a:rPr dirty="0" sz="1600" spc="-135">
                <a:latin typeface="Arial"/>
                <a:cs typeface="Arial"/>
              </a:rPr>
              <a:t>sus </a:t>
            </a:r>
            <a:r>
              <a:rPr dirty="0" sz="1600" spc="-100">
                <a:latin typeface="Arial"/>
                <a:cs typeface="Arial"/>
              </a:rPr>
              <a:t>fechas </a:t>
            </a:r>
            <a:r>
              <a:rPr dirty="0" sz="1600" spc="-75">
                <a:latin typeface="Arial"/>
                <a:cs typeface="Arial"/>
              </a:rPr>
              <a:t>y  </a:t>
            </a:r>
            <a:r>
              <a:rPr dirty="0" sz="1600" spc="-50">
                <a:latin typeface="Arial"/>
                <a:cs typeface="Arial"/>
              </a:rPr>
              <a:t>remitentes.</a:t>
            </a:r>
            <a:endParaRPr sz="16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  <a:spcBef>
                <a:spcPts val="1010"/>
              </a:spcBef>
            </a:pPr>
            <a:r>
              <a:rPr dirty="0" sz="1600" spc="-95">
                <a:latin typeface="Arial"/>
                <a:cs typeface="Arial"/>
              </a:rPr>
              <a:t>Pulsando </a:t>
            </a:r>
            <a:r>
              <a:rPr dirty="0" sz="1600" spc="-50">
                <a:latin typeface="Arial"/>
                <a:cs typeface="Arial"/>
              </a:rPr>
              <a:t>el </a:t>
            </a:r>
            <a:r>
              <a:rPr dirty="0" sz="1600" spc="-30">
                <a:latin typeface="Arial"/>
                <a:cs typeface="Arial"/>
              </a:rPr>
              <a:t>botón </a:t>
            </a:r>
            <a:r>
              <a:rPr dirty="0" sz="1600" spc="-70">
                <a:latin typeface="Arial"/>
                <a:cs typeface="Arial"/>
              </a:rPr>
              <a:t>de </a:t>
            </a:r>
            <a:r>
              <a:rPr dirty="0" sz="1600" spc="-60">
                <a:latin typeface="Arial"/>
                <a:cs typeface="Arial"/>
              </a:rPr>
              <a:t>opción </a:t>
            </a:r>
            <a:r>
              <a:rPr dirty="0" sz="1600" spc="-105">
                <a:latin typeface="Arial"/>
                <a:cs typeface="Arial"/>
              </a:rPr>
              <a:t>“</a:t>
            </a:r>
            <a:r>
              <a:rPr dirty="0" sz="1600" spc="-105" b="1">
                <a:latin typeface="Arial"/>
                <a:cs typeface="Arial"/>
              </a:rPr>
              <a:t>Todos</a:t>
            </a:r>
            <a:r>
              <a:rPr dirty="0" sz="1600" spc="-105">
                <a:latin typeface="Arial"/>
                <a:cs typeface="Arial"/>
              </a:rPr>
              <a:t>”, </a:t>
            </a:r>
            <a:r>
              <a:rPr dirty="0" sz="1600" spc="-85">
                <a:latin typeface="Arial"/>
                <a:cs typeface="Arial"/>
              </a:rPr>
              <a:t>veremos </a:t>
            </a:r>
            <a:r>
              <a:rPr dirty="0" sz="1600" spc="-60">
                <a:latin typeface="Arial"/>
                <a:cs typeface="Arial"/>
              </a:rPr>
              <a:t>todos</a:t>
            </a:r>
            <a:r>
              <a:rPr dirty="0" sz="1600" spc="-110">
                <a:latin typeface="Arial"/>
                <a:cs typeface="Arial"/>
              </a:rPr>
              <a:t> </a:t>
            </a:r>
            <a:r>
              <a:rPr dirty="0" sz="1600" spc="-75">
                <a:latin typeface="Arial"/>
                <a:cs typeface="Arial"/>
              </a:rPr>
              <a:t>los</a:t>
            </a:r>
            <a:endParaRPr sz="16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</a:pPr>
            <a:r>
              <a:rPr dirty="0" sz="1600" spc="-90">
                <a:latin typeface="Arial"/>
                <a:cs typeface="Arial"/>
              </a:rPr>
              <a:t>mensajes, </a:t>
            </a:r>
            <a:r>
              <a:rPr dirty="0" sz="1600" spc="-60">
                <a:latin typeface="Arial"/>
                <a:cs typeface="Arial"/>
              </a:rPr>
              <a:t>incluyendo </a:t>
            </a:r>
            <a:r>
              <a:rPr dirty="0" sz="1600" spc="-75">
                <a:latin typeface="Arial"/>
                <a:cs typeface="Arial"/>
              </a:rPr>
              <a:t>los </a:t>
            </a:r>
            <a:r>
              <a:rPr dirty="0" sz="1600" spc="-40">
                <a:latin typeface="Arial"/>
                <a:cs typeface="Arial"/>
              </a:rPr>
              <a:t>anteriormente </a:t>
            </a:r>
            <a:r>
              <a:rPr dirty="0" sz="1600" spc="-65">
                <a:latin typeface="Arial"/>
                <a:cs typeface="Arial"/>
              </a:rPr>
              <a:t>recibidos </a:t>
            </a:r>
            <a:r>
              <a:rPr dirty="0" sz="1600" spc="-75">
                <a:latin typeface="Arial"/>
                <a:cs typeface="Arial"/>
              </a:rPr>
              <a:t>y </a:t>
            </a:r>
            <a:r>
              <a:rPr dirty="0" sz="1600" spc="-114">
                <a:latin typeface="Arial"/>
                <a:cs typeface="Arial"/>
              </a:rPr>
              <a:t>ya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75">
                <a:latin typeface="Arial"/>
                <a:cs typeface="Arial"/>
              </a:rPr>
              <a:t>leídos.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520952" y="2871216"/>
            <a:ext cx="7812024" cy="2023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798320" y="3148575"/>
            <a:ext cx="7196901" cy="14105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793748" y="3144011"/>
            <a:ext cx="7211695" cy="1423670"/>
          </a:xfrm>
          <a:custGeom>
            <a:avLst/>
            <a:gdLst/>
            <a:ahLst/>
            <a:cxnLst/>
            <a:rect l="l" t="t" r="r" b="b"/>
            <a:pathLst>
              <a:path w="7211695" h="1423670">
                <a:moveTo>
                  <a:pt x="0" y="1423415"/>
                </a:moveTo>
                <a:lnTo>
                  <a:pt x="7211568" y="1423415"/>
                </a:lnTo>
                <a:lnTo>
                  <a:pt x="7211568" y="0"/>
                </a:lnTo>
                <a:lnTo>
                  <a:pt x="0" y="0"/>
                </a:lnTo>
                <a:lnTo>
                  <a:pt x="0" y="1423415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532888" y="3486911"/>
            <a:ext cx="375285" cy="207645"/>
          </a:xfrm>
          <a:custGeom>
            <a:avLst/>
            <a:gdLst/>
            <a:ahLst/>
            <a:cxnLst/>
            <a:rect l="l" t="t" r="r" b="b"/>
            <a:pathLst>
              <a:path w="375285" h="207645">
                <a:moveTo>
                  <a:pt x="340360" y="0"/>
                </a:moveTo>
                <a:lnTo>
                  <a:pt x="34543" y="0"/>
                </a:lnTo>
                <a:lnTo>
                  <a:pt x="21109" y="2718"/>
                </a:lnTo>
                <a:lnTo>
                  <a:pt x="10128" y="10128"/>
                </a:lnTo>
                <a:lnTo>
                  <a:pt x="2718" y="21109"/>
                </a:lnTo>
                <a:lnTo>
                  <a:pt x="0" y="34543"/>
                </a:lnTo>
                <a:lnTo>
                  <a:pt x="0" y="172719"/>
                </a:lnTo>
                <a:lnTo>
                  <a:pt x="2718" y="186154"/>
                </a:lnTo>
                <a:lnTo>
                  <a:pt x="10128" y="197135"/>
                </a:lnTo>
                <a:lnTo>
                  <a:pt x="21109" y="204545"/>
                </a:lnTo>
                <a:lnTo>
                  <a:pt x="34543" y="207263"/>
                </a:lnTo>
                <a:lnTo>
                  <a:pt x="340360" y="207263"/>
                </a:lnTo>
                <a:lnTo>
                  <a:pt x="353794" y="204545"/>
                </a:lnTo>
                <a:lnTo>
                  <a:pt x="364775" y="197135"/>
                </a:lnTo>
                <a:lnTo>
                  <a:pt x="372185" y="186154"/>
                </a:lnTo>
                <a:lnTo>
                  <a:pt x="374904" y="172719"/>
                </a:lnTo>
                <a:lnTo>
                  <a:pt x="374904" y="34543"/>
                </a:lnTo>
                <a:lnTo>
                  <a:pt x="372185" y="21109"/>
                </a:lnTo>
                <a:lnTo>
                  <a:pt x="364775" y="10128"/>
                </a:lnTo>
                <a:lnTo>
                  <a:pt x="353794" y="2718"/>
                </a:lnTo>
                <a:lnTo>
                  <a:pt x="340360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532888" y="3486911"/>
            <a:ext cx="375285" cy="207645"/>
          </a:xfrm>
          <a:custGeom>
            <a:avLst/>
            <a:gdLst/>
            <a:ahLst/>
            <a:cxnLst/>
            <a:rect l="l" t="t" r="r" b="b"/>
            <a:pathLst>
              <a:path w="375285" h="207645">
                <a:moveTo>
                  <a:pt x="0" y="34543"/>
                </a:moveTo>
                <a:lnTo>
                  <a:pt x="2718" y="21109"/>
                </a:lnTo>
                <a:lnTo>
                  <a:pt x="10128" y="10128"/>
                </a:lnTo>
                <a:lnTo>
                  <a:pt x="21109" y="2718"/>
                </a:lnTo>
                <a:lnTo>
                  <a:pt x="34543" y="0"/>
                </a:lnTo>
                <a:lnTo>
                  <a:pt x="340360" y="0"/>
                </a:lnTo>
                <a:lnTo>
                  <a:pt x="353794" y="2718"/>
                </a:lnTo>
                <a:lnTo>
                  <a:pt x="364775" y="10128"/>
                </a:lnTo>
                <a:lnTo>
                  <a:pt x="372185" y="21109"/>
                </a:lnTo>
                <a:lnTo>
                  <a:pt x="374904" y="34543"/>
                </a:lnTo>
                <a:lnTo>
                  <a:pt x="374904" y="172719"/>
                </a:lnTo>
                <a:lnTo>
                  <a:pt x="372185" y="186154"/>
                </a:lnTo>
                <a:lnTo>
                  <a:pt x="364775" y="197135"/>
                </a:lnTo>
                <a:lnTo>
                  <a:pt x="353794" y="204545"/>
                </a:lnTo>
                <a:lnTo>
                  <a:pt x="340360" y="207263"/>
                </a:lnTo>
                <a:lnTo>
                  <a:pt x="34543" y="207263"/>
                </a:lnTo>
                <a:lnTo>
                  <a:pt x="21109" y="204545"/>
                </a:lnTo>
                <a:lnTo>
                  <a:pt x="10128" y="197135"/>
                </a:lnTo>
                <a:lnTo>
                  <a:pt x="2718" y="186154"/>
                </a:lnTo>
                <a:lnTo>
                  <a:pt x="0" y="172719"/>
                </a:lnTo>
                <a:lnTo>
                  <a:pt x="0" y="34543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895855" y="3983735"/>
            <a:ext cx="426720" cy="546100"/>
          </a:xfrm>
          <a:custGeom>
            <a:avLst/>
            <a:gdLst/>
            <a:ahLst/>
            <a:cxnLst/>
            <a:rect l="l" t="t" r="r" b="b"/>
            <a:pathLst>
              <a:path w="426719" h="546100">
                <a:moveTo>
                  <a:pt x="355600" y="0"/>
                </a:moveTo>
                <a:lnTo>
                  <a:pt x="71119" y="0"/>
                </a:lnTo>
                <a:lnTo>
                  <a:pt x="43451" y="5593"/>
                </a:lnTo>
                <a:lnTo>
                  <a:pt x="20843" y="20843"/>
                </a:lnTo>
                <a:lnTo>
                  <a:pt x="5593" y="43451"/>
                </a:lnTo>
                <a:lnTo>
                  <a:pt x="0" y="71119"/>
                </a:lnTo>
                <a:lnTo>
                  <a:pt x="0" y="474471"/>
                </a:lnTo>
                <a:lnTo>
                  <a:pt x="5593" y="502140"/>
                </a:lnTo>
                <a:lnTo>
                  <a:pt x="20843" y="524748"/>
                </a:lnTo>
                <a:lnTo>
                  <a:pt x="43451" y="539998"/>
                </a:lnTo>
                <a:lnTo>
                  <a:pt x="71119" y="545591"/>
                </a:lnTo>
                <a:lnTo>
                  <a:pt x="355600" y="545591"/>
                </a:lnTo>
                <a:lnTo>
                  <a:pt x="383268" y="539998"/>
                </a:lnTo>
                <a:lnTo>
                  <a:pt x="405876" y="524748"/>
                </a:lnTo>
                <a:lnTo>
                  <a:pt x="421126" y="502140"/>
                </a:lnTo>
                <a:lnTo>
                  <a:pt x="426719" y="474471"/>
                </a:lnTo>
                <a:lnTo>
                  <a:pt x="426719" y="71119"/>
                </a:lnTo>
                <a:lnTo>
                  <a:pt x="421126" y="43451"/>
                </a:lnTo>
                <a:lnTo>
                  <a:pt x="405876" y="20843"/>
                </a:lnTo>
                <a:lnTo>
                  <a:pt x="383268" y="5593"/>
                </a:lnTo>
                <a:lnTo>
                  <a:pt x="355600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895855" y="3983735"/>
            <a:ext cx="426720" cy="546100"/>
          </a:xfrm>
          <a:custGeom>
            <a:avLst/>
            <a:gdLst/>
            <a:ahLst/>
            <a:cxnLst/>
            <a:rect l="l" t="t" r="r" b="b"/>
            <a:pathLst>
              <a:path w="426719" h="546100">
                <a:moveTo>
                  <a:pt x="0" y="71119"/>
                </a:moveTo>
                <a:lnTo>
                  <a:pt x="5593" y="43451"/>
                </a:lnTo>
                <a:lnTo>
                  <a:pt x="20843" y="20843"/>
                </a:lnTo>
                <a:lnTo>
                  <a:pt x="43451" y="5593"/>
                </a:lnTo>
                <a:lnTo>
                  <a:pt x="71119" y="0"/>
                </a:lnTo>
                <a:lnTo>
                  <a:pt x="355600" y="0"/>
                </a:lnTo>
                <a:lnTo>
                  <a:pt x="383268" y="5593"/>
                </a:lnTo>
                <a:lnTo>
                  <a:pt x="405876" y="20843"/>
                </a:lnTo>
                <a:lnTo>
                  <a:pt x="421126" y="43451"/>
                </a:lnTo>
                <a:lnTo>
                  <a:pt x="426719" y="71119"/>
                </a:lnTo>
                <a:lnTo>
                  <a:pt x="426719" y="474471"/>
                </a:lnTo>
                <a:lnTo>
                  <a:pt x="421126" y="502140"/>
                </a:lnTo>
                <a:lnTo>
                  <a:pt x="405876" y="524748"/>
                </a:lnTo>
                <a:lnTo>
                  <a:pt x="383268" y="539998"/>
                </a:lnTo>
                <a:lnTo>
                  <a:pt x="355600" y="545591"/>
                </a:lnTo>
                <a:lnTo>
                  <a:pt x="71119" y="545591"/>
                </a:lnTo>
                <a:lnTo>
                  <a:pt x="43451" y="539998"/>
                </a:lnTo>
                <a:lnTo>
                  <a:pt x="20843" y="524748"/>
                </a:lnTo>
                <a:lnTo>
                  <a:pt x="5593" y="502140"/>
                </a:lnTo>
                <a:lnTo>
                  <a:pt x="0" y="474471"/>
                </a:lnTo>
                <a:lnTo>
                  <a:pt x="0" y="71119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110728" y="3160776"/>
            <a:ext cx="631190" cy="231775"/>
          </a:xfrm>
          <a:custGeom>
            <a:avLst/>
            <a:gdLst/>
            <a:ahLst/>
            <a:cxnLst/>
            <a:rect l="l" t="t" r="r" b="b"/>
            <a:pathLst>
              <a:path w="631190" h="231775">
                <a:moveTo>
                  <a:pt x="592327" y="0"/>
                </a:moveTo>
                <a:lnTo>
                  <a:pt x="38607" y="0"/>
                </a:lnTo>
                <a:lnTo>
                  <a:pt x="23574" y="3032"/>
                </a:lnTo>
                <a:lnTo>
                  <a:pt x="11302" y="11302"/>
                </a:lnTo>
                <a:lnTo>
                  <a:pt x="3032" y="23574"/>
                </a:lnTo>
                <a:lnTo>
                  <a:pt x="0" y="38608"/>
                </a:lnTo>
                <a:lnTo>
                  <a:pt x="0" y="193039"/>
                </a:lnTo>
                <a:lnTo>
                  <a:pt x="3032" y="208073"/>
                </a:lnTo>
                <a:lnTo>
                  <a:pt x="11303" y="220345"/>
                </a:lnTo>
                <a:lnTo>
                  <a:pt x="23574" y="228615"/>
                </a:lnTo>
                <a:lnTo>
                  <a:pt x="38607" y="231648"/>
                </a:lnTo>
                <a:lnTo>
                  <a:pt x="592327" y="231648"/>
                </a:lnTo>
                <a:lnTo>
                  <a:pt x="607361" y="228615"/>
                </a:lnTo>
                <a:lnTo>
                  <a:pt x="619633" y="220345"/>
                </a:lnTo>
                <a:lnTo>
                  <a:pt x="627903" y="208073"/>
                </a:lnTo>
                <a:lnTo>
                  <a:pt x="630936" y="193039"/>
                </a:lnTo>
                <a:lnTo>
                  <a:pt x="630936" y="38608"/>
                </a:lnTo>
                <a:lnTo>
                  <a:pt x="627903" y="23574"/>
                </a:lnTo>
                <a:lnTo>
                  <a:pt x="619633" y="11302"/>
                </a:lnTo>
                <a:lnTo>
                  <a:pt x="607361" y="3032"/>
                </a:lnTo>
                <a:lnTo>
                  <a:pt x="592327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110728" y="3160776"/>
            <a:ext cx="631190" cy="231775"/>
          </a:xfrm>
          <a:custGeom>
            <a:avLst/>
            <a:gdLst/>
            <a:ahLst/>
            <a:cxnLst/>
            <a:rect l="l" t="t" r="r" b="b"/>
            <a:pathLst>
              <a:path w="631190" h="231775">
                <a:moveTo>
                  <a:pt x="0" y="38608"/>
                </a:moveTo>
                <a:lnTo>
                  <a:pt x="3032" y="23574"/>
                </a:lnTo>
                <a:lnTo>
                  <a:pt x="11302" y="11302"/>
                </a:lnTo>
                <a:lnTo>
                  <a:pt x="23574" y="3032"/>
                </a:lnTo>
                <a:lnTo>
                  <a:pt x="38607" y="0"/>
                </a:lnTo>
                <a:lnTo>
                  <a:pt x="592327" y="0"/>
                </a:lnTo>
                <a:lnTo>
                  <a:pt x="607361" y="3032"/>
                </a:lnTo>
                <a:lnTo>
                  <a:pt x="619633" y="11302"/>
                </a:lnTo>
                <a:lnTo>
                  <a:pt x="627903" y="23574"/>
                </a:lnTo>
                <a:lnTo>
                  <a:pt x="630936" y="38608"/>
                </a:lnTo>
                <a:lnTo>
                  <a:pt x="630936" y="193039"/>
                </a:lnTo>
                <a:lnTo>
                  <a:pt x="627903" y="208073"/>
                </a:lnTo>
                <a:lnTo>
                  <a:pt x="619633" y="220345"/>
                </a:lnTo>
                <a:lnTo>
                  <a:pt x="607361" y="228615"/>
                </a:lnTo>
                <a:lnTo>
                  <a:pt x="592327" y="231648"/>
                </a:lnTo>
                <a:lnTo>
                  <a:pt x="38607" y="231648"/>
                </a:lnTo>
                <a:lnTo>
                  <a:pt x="23574" y="228615"/>
                </a:lnTo>
                <a:lnTo>
                  <a:pt x="11303" y="220345"/>
                </a:lnTo>
                <a:lnTo>
                  <a:pt x="3032" y="208073"/>
                </a:lnTo>
                <a:lnTo>
                  <a:pt x="0" y="193039"/>
                </a:lnTo>
                <a:lnTo>
                  <a:pt x="0" y="38608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116568" y="185928"/>
            <a:ext cx="597535" cy="597535"/>
          </a:xfrm>
          <a:custGeom>
            <a:avLst/>
            <a:gdLst/>
            <a:ahLst/>
            <a:cxnLst/>
            <a:rect l="l" t="t" r="r" b="b"/>
            <a:pathLst>
              <a:path w="597534" h="597535">
                <a:moveTo>
                  <a:pt x="298703" y="0"/>
                </a:moveTo>
                <a:lnTo>
                  <a:pt x="250251" y="3909"/>
                </a:lnTo>
                <a:lnTo>
                  <a:pt x="204289" y="15227"/>
                </a:lnTo>
                <a:lnTo>
                  <a:pt x="161430" y="33340"/>
                </a:lnTo>
                <a:lnTo>
                  <a:pt x="122291" y="57631"/>
                </a:lnTo>
                <a:lnTo>
                  <a:pt x="87487" y="87487"/>
                </a:lnTo>
                <a:lnTo>
                  <a:pt x="57631" y="122291"/>
                </a:lnTo>
                <a:lnTo>
                  <a:pt x="33340" y="161430"/>
                </a:lnTo>
                <a:lnTo>
                  <a:pt x="15227" y="204289"/>
                </a:lnTo>
                <a:lnTo>
                  <a:pt x="3909" y="250251"/>
                </a:lnTo>
                <a:lnTo>
                  <a:pt x="0" y="298704"/>
                </a:lnTo>
                <a:lnTo>
                  <a:pt x="3909" y="347156"/>
                </a:lnTo>
                <a:lnTo>
                  <a:pt x="15227" y="393118"/>
                </a:lnTo>
                <a:lnTo>
                  <a:pt x="33340" y="435977"/>
                </a:lnTo>
                <a:lnTo>
                  <a:pt x="57631" y="475116"/>
                </a:lnTo>
                <a:lnTo>
                  <a:pt x="87487" y="509920"/>
                </a:lnTo>
                <a:lnTo>
                  <a:pt x="122291" y="539776"/>
                </a:lnTo>
                <a:lnTo>
                  <a:pt x="161430" y="564067"/>
                </a:lnTo>
                <a:lnTo>
                  <a:pt x="204289" y="582180"/>
                </a:lnTo>
                <a:lnTo>
                  <a:pt x="250251" y="593498"/>
                </a:lnTo>
                <a:lnTo>
                  <a:pt x="298703" y="597408"/>
                </a:lnTo>
                <a:lnTo>
                  <a:pt x="347156" y="593498"/>
                </a:lnTo>
                <a:lnTo>
                  <a:pt x="393118" y="582180"/>
                </a:lnTo>
                <a:lnTo>
                  <a:pt x="435977" y="564067"/>
                </a:lnTo>
                <a:lnTo>
                  <a:pt x="475116" y="539776"/>
                </a:lnTo>
                <a:lnTo>
                  <a:pt x="509920" y="509920"/>
                </a:lnTo>
                <a:lnTo>
                  <a:pt x="539776" y="475116"/>
                </a:lnTo>
                <a:lnTo>
                  <a:pt x="564067" y="435977"/>
                </a:lnTo>
                <a:lnTo>
                  <a:pt x="582180" y="393118"/>
                </a:lnTo>
                <a:lnTo>
                  <a:pt x="593498" y="347156"/>
                </a:lnTo>
                <a:lnTo>
                  <a:pt x="597407" y="298704"/>
                </a:lnTo>
                <a:lnTo>
                  <a:pt x="593498" y="250251"/>
                </a:lnTo>
                <a:lnTo>
                  <a:pt x="582180" y="204289"/>
                </a:lnTo>
                <a:lnTo>
                  <a:pt x="564067" y="161430"/>
                </a:lnTo>
                <a:lnTo>
                  <a:pt x="539776" y="122291"/>
                </a:lnTo>
                <a:lnTo>
                  <a:pt x="509920" y="87487"/>
                </a:lnTo>
                <a:lnTo>
                  <a:pt x="475116" y="57631"/>
                </a:lnTo>
                <a:lnTo>
                  <a:pt x="435977" y="33340"/>
                </a:lnTo>
                <a:lnTo>
                  <a:pt x="393118" y="15227"/>
                </a:lnTo>
                <a:lnTo>
                  <a:pt x="347156" y="3909"/>
                </a:lnTo>
                <a:lnTo>
                  <a:pt x="29870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9293097" y="332993"/>
            <a:ext cx="251460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-55" b="1">
                <a:latin typeface="Arial"/>
                <a:cs typeface="Arial"/>
              </a:rPr>
              <a:t>1</a:t>
            </a:r>
            <a:r>
              <a:rPr dirty="0" baseline="3472" sz="2400" spc="-1275" b="1">
                <a:latin typeface="Arial"/>
                <a:cs typeface="Arial"/>
              </a:rPr>
              <a:t>1</a:t>
            </a:r>
            <a:r>
              <a:rPr dirty="0" sz="1600" spc="-10" b="1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72642" y="4710684"/>
            <a:ext cx="8027670" cy="334010"/>
          </a:xfrm>
          <a:prstGeom prst="rect">
            <a:avLst/>
          </a:prstGeom>
          <a:solidFill>
            <a:srgbClr val="EAEEF7"/>
          </a:solidFill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25"/>
              </a:lnSpc>
            </a:pPr>
            <a:r>
              <a:rPr dirty="0" sz="1600" spc="-130">
                <a:latin typeface="Arial"/>
                <a:cs typeface="Arial"/>
              </a:rPr>
              <a:t>Para </a:t>
            </a:r>
            <a:r>
              <a:rPr dirty="0" sz="1600" spc="-45">
                <a:latin typeface="Arial"/>
                <a:cs typeface="Arial"/>
              </a:rPr>
              <a:t>leer </a:t>
            </a:r>
            <a:r>
              <a:rPr dirty="0" sz="1600" spc="-65">
                <a:latin typeface="Arial"/>
                <a:cs typeface="Arial"/>
              </a:rPr>
              <a:t>cualquiera </a:t>
            </a:r>
            <a:r>
              <a:rPr dirty="0" sz="1600" spc="-75">
                <a:latin typeface="Arial"/>
                <a:cs typeface="Arial"/>
              </a:rPr>
              <a:t>de </a:t>
            </a:r>
            <a:r>
              <a:rPr dirty="0" sz="1600" spc="-65">
                <a:latin typeface="Arial"/>
                <a:cs typeface="Arial"/>
              </a:rPr>
              <a:t>ellos pulsar </a:t>
            </a:r>
            <a:r>
              <a:rPr dirty="0" sz="1600" spc="-80">
                <a:latin typeface="Arial"/>
                <a:cs typeface="Arial"/>
              </a:rPr>
              <a:t>sobre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80">
                <a:latin typeface="Arial"/>
                <a:cs typeface="Arial"/>
              </a:rPr>
              <a:t>mensaje </a:t>
            </a:r>
            <a:r>
              <a:rPr dirty="0" sz="1600" spc="-75">
                <a:latin typeface="Arial"/>
                <a:cs typeface="Arial"/>
              </a:rPr>
              <a:t>y </a:t>
            </a:r>
            <a:r>
              <a:rPr dirty="0" sz="1600" spc="-50">
                <a:latin typeface="Arial"/>
                <a:cs typeface="Arial"/>
              </a:rPr>
              <a:t>elegir </a:t>
            </a:r>
            <a:r>
              <a:rPr dirty="0" sz="1600" spc="-30">
                <a:latin typeface="Arial"/>
                <a:cs typeface="Arial"/>
              </a:rPr>
              <a:t>“</a:t>
            </a:r>
            <a:r>
              <a:rPr dirty="0" sz="1600" spc="-30" b="1">
                <a:latin typeface="Arial"/>
                <a:cs typeface="Arial"/>
              </a:rPr>
              <a:t>Detalle</a:t>
            </a:r>
            <a:r>
              <a:rPr dirty="0" sz="1600" spc="-30">
                <a:latin typeface="Arial"/>
                <a:cs typeface="Arial"/>
              </a:rPr>
              <a:t>” </a:t>
            </a: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65">
                <a:latin typeface="Arial"/>
                <a:cs typeface="Arial"/>
              </a:rPr>
              <a:t>menú</a:t>
            </a:r>
            <a:r>
              <a:rPr dirty="0" sz="1600" spc="-295">
                <a:latin typeface="Arial"/>
                <a:cs typeface="Arial"/>
              </a:rPr>
              <a:t> </a:t>
            </a:r>
            <a:r>
              <a:rPr dirty="0" sz="1600" spc="-70">
                <a:latin typeface="Arial"/>
                <a:cs typeface="Arial"/>
              </a:rPr>
              <a:t>emergente.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1769" y="4528463"/>
            <a:ext cx="196850" cy="95885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89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93160" y="1522475"/>
            <a:ext cx="5807075" cy="1346200"/>
          </a:xfrm>
          <a:custGeom>
            <a:avLst/>
            <a:gdLst/>
            <a:ahLst/>
            <a:cxnLst/>
            <a:rect l="l" t="t" r="r" b="b"/>
            <a:pathLst>
              <a:path w="5807075" h="1346200">
                <a:moveTo>
                  <a:pt x="0" y="1346200"/>
                </a:moveTo>
                <a:lnTo>
                  <a:pt x="5806821" y="1346200"/>
                </a:lnTo>
                <a:lnTo>
                  <a:pt x="5806821" y="0"/>
                </a:lnTo>
                <a:lnTo>
                  <a:pt x="0" y="0"/>
                </a:lnTo>
                <a:lnTo>
                  <a:pt x="0" y="1346200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93160" y="1516125"/>
            <a:ext cx="0" cy="1358900"/>
          </a:xfrm>
          <a:custGeom>
            <a:avLst/>
            <a:gdLst/>
            <a:ahLst/>
            <a:cxnLst/>
            <a:rect l="l" t="t" r="r" b="b"/>
            <a:pathLst>
              <a:path w="0" h="1358900">
                <a:moveTo>
                  <a:pt x="0" y="0"/>
                </a:moveTo>
                <a:lnTo>
                  <a:pt x="0" y="13589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000108" y="1516125"/>
            <a:ext cx="0" cy="1358900"/>
          </a:xfrm>
          <a:custGeom>
            <a:avLst/>
            <a:gdLst/>
            <a:ahLst/>
            <a:cxnLst/>
            <a:rect l="l" t="t" r="r" b="b"/>
            <a:pathLst>
              <a:path w="0" h="1358900">
                <a:moveTo>
                  <a:pt x="0" y="0"/>
                </a:moveTo>
                <a:lnTo>
                  <a:pt x="0" y="13589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86810" y="1516125"/>
            <a:ext cx="5819775" cy="12700"/>
          </a:xfrm>
          <a:custGeom>
            <a:avLst/>
            <a:gdLst/>
            <a:ahLst/>
            <a:cxnLst/>
            <a:rect l="l" t="t" r="r" b="b"/>
            <a:pathLst>
              <a:path w="5819775" h="12700">
                <a:moveTo>
                  <a:pt x="0" y="12700"/>
                </a:moveTo>
                <a:lnTo>
                  <a:pt x="5819647" y="12700"/>
                </a:lnTo>
                <a:lnTo>
                  <a:pt x="5819647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86810" y="2868676"/>
            <a:ext cx="5819775" cy="0"/>
          </a:xfrm>
          <a:custGeom>
            <a:avLst/>
            <a:gdLst/>
            <a:ahLst/>
            <a:cxnLst/>
            <a:rect l="l" t="t" r="r" b="b"/>
            <a:pathLst>
              <a:path w="5819775" h="0">
                <a:moveTo>
                  <a:pt x="0" y="0"/>
                </a:moveTo>
                <a:lnTo>
                  <a:pt x="581964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284730" marR="441325">
              <a:lnSpc>
                <a:spcPct val="100000"/>
              </a:lnSpc>
              <a:spcBef>
                <a:spcPts val="110"/>
              </a:spcBef>
            </a:pPr>
            <a:r>
              <a:rPr dirty="0" spc="-130"/>
              <a:t>Para </a:t>
            </a:r>
            <a:r>
              <a:rPr dirty="0" spc="-60"/>
              <a:t>enviar </a:t>
            </a:r>
            <a:r>
              <a:rPr dirty="0" spc="-55"/>
              <a:t>un </a:t>
            </a:r>
            <a:r>
              <a:rPr dirty="0" spc="-80"/>
              <a:t>mensaje, </a:t>
            </a:r>
            <a:r>
              <a:rPr dirty="0" spc="-65"/>
              <a:t>pulsar </a:t>
            </a:r>
            <a:r>
              <a:rPr dirty="0" spc="-110"/>
              <a:t>“</a:t>
            </a:r>
            <a:r>
              <a:rPr dirty="0" spc="-110" b="1">
                <a:latin typeface="Arial"/>
                <a:cs typeface="Arial"/>
              </a:rPr>
              <a:t>Comunicaciones</a:t>
            </a:r>
            <a:r>
              <a:rPr dirty="0" spc="-110"/>
              <a:t>” </a:t>
            </a:r>
            <a:r>
              <a:rPr dirty="0" spc="-75"/>
              <a:t>en </a:t>
            </a:r>
            <a:r>
              <a:rPr dirty="0" spc="-45"/>
              <a:t>el </a:t>
            </a:r>
            <a:r>
              <a:rPr dirty="0" spc="-60"/>
              <a:t>menú  </a:t>
            </a:r>
            <a:r>
              <a:rPr dirty="0" spc="-80"/>
              <a:t>desplegable. </a:t>
            </a:r>
            <a:r>
              <a:rPr dirty="0" spc="-140"/>
              <a:t>A </a:t>
            </a:r>
            <a:r>
              <a:rPr dirty="0" spc="-55"/>
              <a:t>continuación </a:t>
            </a:r>
            <a:r>
              <a:rPr dirty="0" spc="-80"/>
              <a:t>seleccionar </a:t>
            </a:r>
            <a:r>
              <a:rPr dirty="0" spc="-55"/>
              <a:t>“</a:t>
            </a:r>
            <a:r>
              <a:rPr dirty="0" spc="-55" b="1">
                <a:latin typeface="Arial"/>
                <a:cs typeface="Arial"/>
              </a:rPr>
              <a:t>Mensajes</a:t>
            </a:r>
            <a:r>
              <a:rPr dirty="0" spc="-55"/>
              <a:t>” </a:t>
            </a:r>
            <a:r>
              <a:rPr dirty="0" spc="-75"/>
              <a:t>y </a:t>
            </a:r>
            <a:r>
              <a:rPr dirty="0" spc="-105"/>
              <a:t>después  </a:t>
            </a:r>
            <a:r>
              <a:rPr dirty="0" spc="-75"/>
              <a:t>“</a:t>
            </a:r>
            <a:r>
              <a:rPr dirty="0" spc="-75" b="1">
                <a:latin typeface="Arial"/>
                <a:cs typeface="Arial"/>
              </a:rPr>
              <a:t>Mensajes </a:t>
            </a:r>
            <a:r>
              <a:rPr dirty="0" spc="-100" b="1">
                <a:latin typeface="Arial"/>
                <a:cs typeface="Arial"/>
              </a:rPr>
              <a:t>de</a:t>
            </a:r>
            <a:r>
              <a:rPr dirty="0" spc="-155" b="1">
                <a:latin typeface="Arial"/>
                <a:cs typeface="Arial"/>
              </a:rPr>
              <a:t> </a:t>
            </a:r>
            <a:r>
              <a:rPr dirty="0" spc="-114" b="1">
                <a:latin typeface="Arial"/>
                <a:cs typeface="Arial"/>
              </a:rPr>
              <a:t>salida</a:t>
            </a:r>
            <a:r>
              <a:rPr dirty="0" spc="-114"/>
              <a:t>”.</a:t>
            </a:r>
          </a:p>
          <a:p>
            <a:pPr marL="2284730" marR="5080">
              <a:lnSpc>
                <a:spcPct val="100000"/>
              </a:lnSpc>
              <a:spcBef>
                <a:spcPts val="1010"/>
              </a:spcBef>
              <a:tabLst>
                <a:tab pos="3580129" algn="l"/>
              </a:tabLst>
            </a:pPr>
            <a:r>
              <a:rPr dirty="0" spc="-165"/>
              <a:t>En </a:t>
            </a:r>
            <a:r>
              <a:rPr dirty="0" spc="-60"/>
              <a:t>la </a:t>
            </a:r>
            <a:r>
              <a:rPr dirty="0" spc="-55"/>
              <a:t>pantalla </a:t>
            </a:r>
            <a:r>
              <a:rPr dirty="0" spc="-75"/>
              <a:t>“</a:t>
            </a:r>
            <a:r>
              <a:rPr dirty="0" spc="-75" i="1">
                <a:latin typeface="Arial"/>
                <a:cs typeface="Arial"/>
              </a:rPr>
              <a:t>Relación </a:t>
            </a:r>
            <a:r>
              <a:rPr dirty="0" spc="-100" i="1">
                <a:latin typeface="Arial"/>
                <a:cs typeface="Arial"/>
              </a:rPr>
              <a:t>de mensajes de </a:t>
            </a:r>
            <a:r>
              <a:rPr dirty="0" spc="-40" i="1">
                <a:latin typeface="Arial"/>
                <a:cs typeface="Arial"/>
              </a:rPr>
              <a:t>salida</a:t>
            </a:r>
            <a:r>
              <a:rPr dirty="0" spc="-40"/>
              <a:t>” </a:t>
            </a:r>
            <a:r>
              <a:rPr dirty="0" spc="-65"/>
              <a:t>pulsar </a:t>
            </a:r>
            <a:r>
              <a:rPr dirty="0" spc="-80"/>
              <a:t>sobre </a:t>
            </a:r>
            <a:r>
              <a:rPr dirty="0" spc="-45"/>
              <a:t>el </a:t>
            </a:r>
            <a:r>
              <a:rPr dirty="0" spc="-65"/>
              <a:t>icono  </a:t>
            </a:r>
            <a:r>
              <a:rPr dirty="0" spc="-70"/>
              <a:t>de</a:t>
            </a:r>
            <a:r>
              <a:rPr dirty="0" spc="-95"/>
              <a:t> </a:t>
            </a:r>
            <a:r>
              <a:rPr dirty="0" spc="-40"/>
              <a:t>“</a:t>
            </a:r>
            <a:r>
              <a:rPr dirty="0" spc="-40" b="1">
                <a:latin typeface="Arial"/>
                <a:cs typeface="Arial"/>
              </a:rPr>
              <a:t>Nuevo</a:t>
            </a:r>
            <a:r>
              <a:rPr dirty="0" spc="-40"/>
              <a:t>”	.</a:t>
            </a:r>
          </a:p>
        </p:txBody>
      </p:sp>
      <p:sp>
        <p:nvSpPr>
          <p:cNvPr id="8" name="object 8"/>
          <p:cNvSpPr/>
          <p:nvPr/>
        </p:nvSpPr>
        <p:spPr>
          <a:xfrm>
            <a:off x="4934711" y="3892296"/>
            <a:ext cx="4568951" cy="2965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12079" y="4169659"/>
            <a:ext cx="3956979" cy="2524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07508" y="4165091"/>
            <a:ext cx="3968750" cy="2539365"/>
          </a:xfrm>
          <a:custGeom>
            <a:avLst/>
            <a:gdLst/>
            <a:ahLst/>
            <a:cxnLst/>
            <a:rect l="l" t="t" r="r" b="b"/>
            <a:pathLst>
              <a:path w="3968750" h="2539365">
                <a:moveTo>
                  <a:pt x="0" y="2538983"/>
                </a:moveTo>
                <a:lnTo>
                  <a:pt x="3968495" y="2538983"/>
                </a:lnTo>
                <a:lnTo>
                  <a:pt x="3968495" y="0"/>
                </a:lnTo>
                <a:lnTo>
                  <a:pt x="0" y="0"/>
                </a:lnTo>
                <a:lnTo>
                  <a:pt x="0" y="2538983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28472" y="1261872"/>
            <a:ext cx="2538983" cy="3188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05839" y="1539209"/>
            <a:ext cx="1925599" cy="2575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01267" y="1534667"/>
            <a:ext cx="1938655" cy="2588260"/>
          </a:xfrm>
          <a:custGeom>
            <a:avLst/>
            <a:gdLst/>
            <a:ahLst/>
            <a:cxnLst/>
            <a:rect l="l" t="t" r="r" b="b"/>
            <a:pathLst>
              <a:path w="1938655" h="2588260">
                <a:moveTo>
                  <a:pt x="0" y="2587751"/>
                </a:moveTo>
                <a:lnTo>
                  <a:pt x="1938527" y="2587751"/>
                </a:lnTo>
                <a:lnTo>
                  <a:pt x="1938527" y="0"/>
                </a:lnTo>
                <a:lnTo>
                  <a:pt x="0" y="0"/>
                </a:lnTo>
                <a:lnTo>
                  <a:pt x="0" y="2587751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92023" y="164591"/>
            <a:ext cx="615950" cy="6684645"/>
          </a:xfrm>
          <a:custGeom>
            <a:avLst/>
            <a:gdLst/>
            <a:ahLst/>
            <a:cxnLst/>
            <a:rect l="l" t="t" r="r" b="b"/>
            <a:pathLst>
              <a:path w="615950" h="6684645">
                <a:moveTo>
                  <a:pt x="0" y="6684264"/>
                </a:moveTo>
                <a:lnTo>
                  <a:pt x="615696" y="6684264"/>
                </a:lnTo>
                <a:lnTo>
                  <a:pt x="615696" y="0"/>
                </a:lnTo>
                <a:lnTo>
                  <a:pt x="0" y="0"/>
                </a:lnTo>
                <a:lnTo>
                  <a:pt x="0" y="6684264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07719" y="173736"/>
            <a:ext cx="8193405" cy="585470"/>
          </a:xfrm>
          <a:custGeom>
            <a:avLst/>
            <a:gdLst/>
            <a:ahLst/>
            <a:cxnLst/>
            <a:rect l="l" t="t" r="r" b="b"/>
            <a:pathLst>
              <a:path w="8193405" h="585470">
                <a:moveTo>
                  <a:pt x="0" y="585216"/>
                </a:moveTo>
                <a:lnTo>
                  <a:pt x="8193024" y="585216"/>
                </a:lnTo>
                <a:lnTo>
                  <a:pt x="819302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85545" y="210388"/>
            <a:ext cx="5897245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9"/>
              <a:t>¿ </a:t>
            </a:r>
            <a:r>
              <a:rPr dirty="0" spc="-290"/>
              <a:t>Cómo </a:t>
            </a:r>
            <a:r>
              <a:rPr dirty="0" spc="-165"/>
              <a:t>enviar </a:t>
            </a:r>
            <a:r>
              <a:rPr dirty="0" spc="-229"/>
              <a:t>mensajes </a:t>
            </a:r>
            <a:r>
              <a:rPr dirty="0" spc="-170"/>
              <a:t>a </a:t>
            </a:r>
            <a:r>
              <a:rPr dirty="0" spc="-204"/>
              <a:t>un </a:t>
            </a:r>
            <a:r>
              <a:rPr dirty="0" spc="-185"/>
              <a:t>profesor</a:t>
            </a:r>
            <a:r>
              <a:rPr dirty="0" spc="-125"/>
              <a:t> </a:t>
            </a:r>
            <a:r>
              <a:rPr dirty="0" spc="-409"/>
              <a:t>?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01827" y="918464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1827" y="4217619"/>
            <a:ext cx="195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7619" y="5588609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116568" y="185928"/>
            <a:ext cx="597535" cy="597535"/>
          </a:xfrm>
          <a:custGeom>
            <a:avLst/>
            <a:gdLst/>
            <a:ahLst/>
            <a:cxnLst/>
            <a:rect l="l" t="t" r="r" b="b"/>
            <a:pathLst>
              <a:path w="597534" h="597535">
                <a:moveTo>
                  <a:pt x="298703" y="0"/>
                </a:moveTo>
                <a:lnTo>
                  <a:pt x="250251" y="3909"/>
                </a:lnTo>
                <a:lnTo>
                  <a:pt x="204289" y="15227"/>
                </a:lnTo>
                <a:lnTo>
                  <a:pt x="161430" y="33340"/>
                </a:lnTo>
                <a:lnTo>
                  <a:pt x="122291" y="57631"/>
                </a:lnTo>
                <a:lnTo>
                  <a:pt x="87487" y="87487"/>
                </a:lnTo>
                <a:lnTo>
                  <a:pt x="57631" y="122291"/>
                </a:lnTo>
                <a:lnTo>
                  <a:pt x="33340" y="161430"/>
                </a:lnTo>
                <a:lnTo>
                  <a:pt x="15227" y="204289"/>
                </a:lnTo>
                <a:lnTo>
                  <a:pt x="3909" y="250251"/>
                </a:lnTo>
                <a:lnTo>
                  <a:pt x="0" y="298704"/>
                </a:lnTo>
                <a:lnTo>
                  <a:pt x="3909" y="347156"/>
                </a:lnTo>
                <a:lnTo>
                  <a:pt x="15227" y="393118"/>
                </a:lnTo>
                <a:lnTo>
                  <a:pt x="33340" y="435977"/>
                </a:lnTo>
                <a:lnTo>
                  <a:pt x="57631" y="475116"/>
                </a:lnTo>
                <a:lnTo>
                  <a:pt x="87487" y="509920"/>
                </a:lnTo>
                <a:lnTo>
                  <a:pt x="122291" y="539776"/>
                </a:lnTo>
                <a:lnTo>
                  <a:pt x="161430" y="564067"/>
                </a:lnTo>
                <a:lnTo>
                  <a:pt x="204289" y="582180"/>
                </a:lnTo>
                <a:lnTo>
                  <a:pt x="250251" y="593498"/>
                </a:lnTo>
                <a:lnTo>
                  <a:pt x="298703" y="597408"/>
                </a:lnTo>
                <a:lnTo>
                  <a:pt x="347156" y="593498"/>
                </a:lnTo>
                <a:lnTo>
                  <a:pt x="393118" y="582180"/>
                </a:lnTo>
                <a:lnTo>
                  <a:pt x="435977" y="564067"/>
                </a:lnTo>
                <a:lnTo>
                  <a:pt x="475116" y="539776"/>
                </a:lnTo>
                <a:lnTo>
                  <a:pt x="509920" y="509920"/>
                </a:lnTo>
                <a:lnTo>
                  <a:pt x="539776" y="475116"/>
                </a:lnTo>
                <a:lnTo>
                  <a:pt x="564067" y="435977"/>
                </a:lnTo>
                <a:lnTo>
                  <a:pt x="582180" y="393118"/>
                </a:lnTo>
                <a:lnTo>
                  <a:pt x="593498" y="347156"/>
                </a:lnTo>
                <a:lnTo>
                  <a:pt x="597407" y="298704"/>
                </a:lnTo>
                <a:lnTo>
                  <a:pt x="593498" y="250251"/>
                </a:lnTo>
                <a:lnTo>
                  <a:pt x="582180" y="204289"/>
                </a:lnTo>
                <a:lnTo>
                  <a:pt x="564067" y="161430"/>
                </a:lnTo>
                <a:lnTo>
                  <a:pt x="539776" y="122291"/>
                </a:lnTo>
                <a:lnTo>
                  <a:pt x="509920" y="87487"/>
                </a:lnTo>
                <a:lnTo>
                  <a:pt x="475116" y="57631"/>
                </a:lnTo>
                <a:lnTo>
                  <a:pt x="435977" y="33340"/>
                </a:lnTo>
                <a:lnTo>
                  <a:pt x="393118" y="15227"/>
                </a:lnTo>
                <a:lnTo>
                  <a:pt x="347156" y="3909"/>
                </a:lnTo>
                <a:lnTo>
                  <a:pt x="29870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252727" y="3026664"/>
            <a:ext cx="1295400" cy="195580"/>
          </a:xfrm>
          <a:custGeom>
            <a:avLst/>
            <a:gdLst/>
            <a:ahLst/>
            <a:cxnLst/>
            <a:rect l="l" t="t" r="r" b="b"/>
            <a:pathLst>
              <a:path w="1295400" h="195580">
                <a:moveTo>
                  <a:pt x="1262888" y="0"/>
                </a:moveTo>
                <a:lnTo>
                  <a:pt x="32512" y="0"/>
                </a:lnTo>
                <a:lnTo>
                  <a:pt x="19856" y="2561"/>
                </a:lnTo>
                <a:lnTo>
                  <a:pt x="9521" y="9540"/>
                </a:lnTo>
                <a:lnTo>
                  <a:pt x="2554" y="19877"/>
                </a:lnTo>
                <a:lnTo>
                  <a:pt x="0" y="32512"/>
                </a:lnTo>
                <a:lnTo>
                  <a:pt x="0" y="162560"/>
                </a:lnTo>
                <a:lnTo>
                  <a:pt x="2554" y="175194"/>
                </a:lnTo>
                <a:lnTo>
                  <a:pt x="9521" y="185531"/>
                </a:lnTo>
                <a:lnTo>
                  <a:pt x="19856" y="192510"/>
                </a:lnTo>
                <a:lnTo>
                  <a:pt x="32512" y="195072"/>
                </a:lnTo>
                <a:lnTo>
                  <a:pt x="1262888" y="195072"/>
                </a:lnTo>
                <a:lnTo>
                  <a:pt x="1275522" y="192510"/>
                </a:lnTo>
                <a:lnTo>
                  <a:pt x="1285859" y="185531"/>
                </a:lnTo>
                <a:lnTo>
                  <a:pt x="1292838" y="175194"/>
                </a:lnTo>
                <a:lnTo>
                  <a:pt x="1295399" y="162560"/>
                </a:lnTo>
                <a:lnTo>
                  <a:pt x="1295399" y="32512"/>
                </a:lnTo>
                <a:lnTo>
                  <a:pt x="1292838" y="19877"/>
                </a:lnTo>
                <a:lnTo>
                  <a:pt x="1285859" y="9540"/>
                </a:lnTo>
                <a:lnTo>
                  <a:pt x="1275522" y="2561"/>
                </a:lnTo>
                <a:lnTo>
                  <a:pt x="1262888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252727" y="3026664"/>
            <a:ext cx="1295400" cy="195580"/>
          </a:xfrm>
          <a:custGeom>
            <a:avLst/>
            <a:gdLst/>
            <a:ahLst/>
            <a:cxnLst/>
            <a:rect l="l" t="t" r="r" b="b"/>
            <a:pathLst>
              <a:path w="1295400" h="195580">
                <a:moveTo>
                  <a:pt x="0" y="32512"/>
                </a:moveTo>
                <a:lnTo>
                  <a:pt x="2554" y="19877"/>
                </a:lnTo>
                <a:lnTo>
                  <a:pt x="9521" y="9540"/>
                </a:lnTo>
                <a:lnTo>
                  <a:pt x="19856" y="2561"/>
                </a:lnTo>
                <a:lnTo>
                  <a:pt x="32512" y="0"/>
                </a:lnTo>
                <a:lnTo>
                  <a:pt x="1262888" y="0"/>
                </a:lnTo>
                <a:lnTo>
                  <a:pt x="1275522" y="2561"/>
                </a:lnTo>
                <a:lnTo>
                  <a:pt x="1285859" y="9540"/>
                </a:lnTo>
                <a:lnTo>
                  <a:pt x="1292838" y="19877"/>
                </a:lnTo>
                <a:lnTo>
                  <a:pt x="1295399" y="32512"/>
                </a:lnTo>
                <a:lnTo>
                  <a:pt x="1295399" y="162560"/>
                </a:lnTo>
                <a:lnTo>
                  <a:pt x="1292838" y="175194"/>
                </a:lnTo>
                <a:lnTo>
                  <a:pt x="1285859" y="185531"/>
                </a:lnTo>
                <a:lnTo>
                  <a:pt x="1275522" y="192510"/>
                </a:lnTo>
                <a:lnTo>
                  <a:pt x="1262888" y="195072"/>
                </a:lnTo>
                <a:lnTo>
                  <a:pt x="32512" y="195072"/>
                </a:lnTo>
                <a:lnTo>
                  <a:pt x="19856" y="192510"/>
                </a:lnTo>
                <a:lnTo>
                  <a:pt x="9521" y="185531"/>
                </a:lnTo>
                <a:lnTo>
                  <a:pt x="2554" y="175194"/>
                </a:lnTo>
                <a:lnTo>
                  <a:pt x="0" y="162560"/>
                </a:lnTo>
                <a:lnTo>
                  <a:pt x="0" y="32512"/>
                </a:lnTo>
                <a:close/>
              </a:path>
            </a:pathLst>
          </a:custGeom>
          <a:ln w="1828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328672" y="3008376"/>
            <a:ext cx="411480" cy="4114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416808" y="2721864"/>
            <a:ext cx="5364480" cy="1621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703320" y="3008361"/>
            <a:ext cx="4750504" cy="10087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698747" y="3003804"/>
            <a:ext cx="4764405" cy="1021080"/>
          </a:xfrm>
          <a:custGeom>
            <a:avLst/>
            <a:gdLst/>
            <a:ahLst/>
            <a:cxnLst/>
            <a:rect l="l" t="t" r="r" b="b"/>
            <a:pathLst>
              <a:path w="4764405" h="1021079">
                <a:moveTo>
                  <a:pt x="0" y="1021080"/>
                </a:moveTo>
                <a:lnTo>
                  <a:pt x="4764024" y="1021080"/>
                </a:lnTo>
                <a:lnTo>
                  <a:pt x="4764024" y="0"/>
                </a:lnTo>
                <a:lnTo>
                  <a:pt x="0" y="0"/>
                </a:lnTo>
                <a:lnTo>
                  <a:pt x="0" y="1021080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763256" y="2980944"/>
            <a:ext cx="170688" cy="1981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799831" y="3057144"/>
            <a:ext cx="295655" cy="2956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261103" y="2584701"/>
            <a:ext cx="279184" cy="3251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872871" y="4275073"/>
            <a:ext cx="4107179" cy="1219200"/>
          </a:xfrm>
          <a:prstGeom prst="rect">
            <a:avLst/>
          </a:prstGeom>
          <a:solidFill>
            <a:srgbClr val="EAEEF7"/>
          </a:solidFill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25"/>
              </a:lnSpc>
            </a:pPr>
            <a:r>
              <a:rPr dirty="0" sz="1600" spc="-165">
                <a:latin typeface="Arial"/>
                <a:cs typeface="Arial"/>
              </a:rPr>
              <a:t>En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55">
                <a:latin typeface="Arial"/>
                <a:cs typeface="Arial"/>
              </a:rPr>
              <a:t>pantalla </a:t>
            </a:r>
            <a:r>
              <a:rPr dirty="0" sz="1600" spc="-85">
                <a:latin typeface="Arial"/>
                <a:cs typeface="Arial"/>
              </a:rPr>
              <a:t>“</a:t>
            </a:r>
            <a:r>
              <a:rPr dirty="0" sz="1600" spc="-85" i="1">
                <a:latin typeface="Arial"/>
                <a:cs typeface="Arial"/>
              </a:rPr>
              <a:t>Envío </a:t>
            </a:r>
            <a:r>
              <a:rPr dirty="0" sz="1600" spc="-100" i="1">
                <a:latin typeface="Arial"/>
                <a:cs typeface="Arial"/>
              </a:rPr>
              <a:t>de </a:t>
            </a:r>
            <a:r>
              <a:rPr dirty="0" sz="1600" spc="-85" i="1">
                <a:latin typeface="Arial"/>
                <a:cs typeface="Arial"/>
              </a:rPr>
              <a:t>mensajes</a:t>
            </a:r>
            <a:r>
              <a:rPr dirty="0" sz="1600" spc="-85">
                <a:latin typeface="Arial"/>
                <a:cs typeface="Arial"/>
              </a:rPr>
              <a:t>”, </a:t>
            </a:r>
            <a:r>
              <a:rPr dirty="0" sz="1600" spc="-45">
                <a:latin typeface="Arial"/>
                <a:cs typeface="Arial"/>
              </a:rPr>
              <a:t>rellenar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45">
                <a:latin typeface="Arial"/>
                <a:cs typeface="Arial"/>
              </a:rPr>
              <a:t>el</a:t>
            </a:r>
            <a:endParaRPr sz="1600">
              <a:latin typeface="Arial"/>
              <a:cs typeface="Arial"/>
            </a:endParaRPr>
          </a:p>
          <a:p>
            <a:pPr marL="89535" marR="212725">
              <a:lnSpc>
                <a:spcPct val="100000"/>
              </a:lnSpc>
            </a:pPr>
            <a:r>
              <a:rPr dirty="0" sz="1600" spc="-85">
                <a:latin typeface="Arial"/>
                <a:cs typeface="Arial"/>
              </a:rPr>
              <a:t>campo </a:t>
            </a:r>
            <a:r>
              <a:rPr dirty="0" sz="1600" spc="-70">
                <a:latin typeface="Arial"/>
                <a:cs typeface="Arial"/>
              </a:rPr>
              <a:t>“</a:t>
            </a:r>
            <a:r>
              <a:rPr dirty="0" sz="1600" spc="-70" b="1">
                <a:latin typeface="Arial"/>
                <a:cs typeface="Arial"/>
              </a:rPr>
              <a:t>Asunto</a:t>
            </a:r>
            <a:r>
              <a:rPr dirty="0" sz="1600" spc="-70">
                <a:latin typeface="Arial"/>
                <a:cs typeface="Arial"/>
              </a:rPr>
              <a:t>” </a:t>
            </a:r>
            <a:r>
              <a:rPr dirty="0" sz="1600" spc="-75">
                <a:latin typeface="Arial"/>
                <a:cs typeface="Arial"/>
              </a:rPr>
              <a:t>y </a:t>
            </a:r>
            <a:r>
              <a:rPr dirty="0" sz="1600" spc="-50">
                <a:latin typeface="Arial"/>
                <a:cs typeface="Arial"/>
              </a:rPr>
              <a:t>completar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70">
                <a:latin typeface="Arial"/>
                <a:cs typeface="Arial"/>
              </a:rPr>
              <a:t>de</a:t>
            </a:r>
            <a:r>
              <a:rPr dirty="0" sz="1600" spc="-200">
                <a:latin typeface="Arial"/>
                <a:cs typeface="Arial"/>
              </a:rPr>
              <a:t> </a:t>
            </a:r>
            <a:r>
              <a:rPr dirty="0" sz="1600" spc="-35">
                <a:latin typeface="Arial"/>
                <a:cs typeface="Arial"/>
              </a:rPr>
              <a:t>“</a:t>
            </a:r>
            <a:r>
              <a:rPr dirty="0" sz="1600" spc="-35" b="1">
                <a:latin typeface="Arial"/>
                <a:cs typeface="Arial"/>
              </a:rPr>
              <a:t>Mensaje</a:t>
            </a:r>
            <a:r>
              <a:rPr dirty="0" sz="1600" spc="-35">
                <a:latin typeface="Arial"/>
                <a:cs typeface="Arial"/>
              </a:rPr>
              <a:t>”  </a:t>
            </a:r>
            <a:r>
              <a:rPr dirty="0" sz="1600" spc="-85">
                <a:latin typeface="Arial"/>
                <a:cs typeface="Arial"/>
              </a:rPr>
              <a:t>con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35">
                <a:latin typeface="Arial"/>
                <a:cs typeface="Arial"/>
              </a:rPr>
              <a:t>texto </a:t>
            </a:r>
            <a:r>
              <a:rPr dirty="0" sz="1600" spc="-120">
                <a:latin typeface="Arial"/>
                <a:cs typeface="Arial"/>
              </a:rPr>
              <a:t>a </a:t>
            </a:r>
            <a:r>
              <a:rPr dirty="0" sz="1600" spc="-85">
                <a:latin typeface="Arial"/>
                <a:cs typeface="Arial"/>
              </a:rPr>
              <a:t>enviar. </a:t>
            </a:r>
            <a:r>
              <a:rPr dirty="0" sz="1600" spc="-160">
                <a:latin typeface="Arial"/>
                <a:cs typeface="Arial"/>
              </a:rPr>
              <a:t>Si </a:t>
            </a:r>
            <a:r>
              <a:rPr dirty="0" sz="1600" spc="-140">
                <a:latin typeface="Arial"/>
                <a:cs typeface="Arial"/>
              </a:rPr>
              <a:t>se </a:t>
            </a:r>
            <a:r>
              <a:rPr dirty="0" sz="1600" spc="-100">
                <a:latin typeface="Arial"/>
                <a:cs typeface="Arial"/>
              </a:rPr>
              <a:t>deseara </a:t>
            </a:r>
            <a:r>
              <a:rPr dirty="0" sz="1600" spc="-40">
                <a:latin typeface="Arial"/>
                <a:cs typeface="Arial"/>
              </a:rPr>
              <a:t>adjuntar  </a:t>
            </a:r>
            <a:r>
              <a:rPr dirty="0" sz="1600" spc="-70">
                <a:latin typeface="Arial"/>
                <a:cs typeface="Arial"/>
              </a:rPr>
              <a:t>algún archivo, </a:t>
            </a:r>
            <a:r>
              <a:rPr dirty="0" sz="1600" spc="-65">
                <a:latin typeface="Arial"/>
                <a:cs typeface="Arial"/>
              </a:rPr>
              <a:t>pulsar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30">
                <a:latin typeface="Arial"/>
                <a:cs typeface="Arial"/>
              </a:rPr>
              <a:t>botón </a:t>
            </a:r>
            <a:r>
              <a:rPr dirty="0" sz="1600" spc="-110">
                <a:latin typeface="Arial"/>
                <a:cs typeface="Arial"/>
              </a:rPr>
              <a:t>“</a:t>
            </a:r>
            <a:r>
              <a:rPr dirty="0" sz="1600" spc="-110" b="1">
                <a:latin typeface="Arial"/>
                <a:cs typeface="Arial"/>
              </a:rPr>
              <a:t>Seleccionar  </a:t>
            </a:r>
            <a:r>
              <a:rPr dirty="0" sz="1600" spc="-114" b="1">
                <a:latin typeface="Arial"/>
                <a:cs typeface="Arial"/>
              </a:rPr>
              <a:t>archivo</a:t>
            </a:r>
            <a:r>
              <a:rPr dirty="0" sz="1600" spc="-114">
                <a:latin typeface="Arial"/>
                <a:cs typeface="Arial"/>
              </a:rPr>
              <a:t>”.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89063" y="5584825"/>
            <a:ext cx="4094479" cy="731520"/>
          </a:xfrm>
          <a:prstGeom prst="rect">
            <a:avLst/>
          </a:prstGeom>
          <a:solidFill>
            <a:srgbClr val="EAEEF7"/>
          </a:solidFill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25"/>
              </a:lnSpc>
            </a:pPr>
            <a:r>
              <a:rPr dirty="0" sz="1600" spc="-60">
                <a:latin typeface="Arial"/>
                <a:cs typeface="Arial"/>
              </a:rPr>
              <a:t>Marcar </a:t>
            </a:r>
            <a:r>
              <a:rPr dirty="0" sz="1600" spc="-50">
                <a:latin typeface="Arial"/>
                <a:cs typeface="Arial"/>
              </a:rPr>
              <a:t>(o </a:t>
            </a:r>
            <a:r>
              <a:rPr dirty="0" sz="1600" spc="-85">
                <a:latin typeface="Arial"/>
                <a:cs typeface="Arial"/>
              </a:rPr>
              <a:t>desmarcar) </a:t>
            </a:r>
            <a:r>
              <a:rPr dirty="0" sz="1600" spc="-95">
                <a:latin typeface="Arial"/>
                <a:cs typeface="Arial"/>
              </a:rPr>
              <a:t>las casillas </a:t>
            </a:r>
            <a:r>
              <a:rPr dirty="0" sz="1600" spc="-75">
                <a:latin typeface="Arial"/>
                <a:cs typeface="Arial"/>
              </a:rPr>
              <a:t>de</a:t>
            </a:r>
            <a:r>
              <a:rPr dirty="0" sz="1600" spc="-120">
                <a:latin typeface="Arial"/>
                <a:cs typeface="Arial"/>
              </a:rPr>
              <a:t> </a:t>
            </a:r>
            <a:r>
              <a:rPr dirty="0" sz="1600" spc="-60">
                <a:latin typeface="Arial"/>
                <a:cs typeface="Arial"/>
              </a:rPr>
              <a:t>“</a:t>
            </a:r>
            <a:r>
              <a:rPr dirty="0" sz="1600" spc="-60" b="1">
                <a:latin typeface="Arial"/>
                <a:cs typeface="Arial"/>
              </a:rPr>
              <a:t>Enviar</a:t>
            </a:r>
            <a:r>
              <a:rPr dirty="0" sz="1600" spc="-60">
                <a:latin typeface="Arial"/>
                <a:cs typeface="Arial"/>
              </a:rPr>
              <a:t>“</a:t>
            </a:r>
            <a:endParaRPr sz="1600">
              <a:latin typeface="Arial"/>
              <a:cs typeface="Arial"/>
            </a:endParaRPr>
          </a:p>
          <a:p>
            <a:pPr marL="89535" marR="836930">
              <a:lnSpc>
                <a:spcPct val="100000"/>
              </a:lnSpc>
            </a:pP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55">
                <a:latin typeface="Arial"/>
                <a:cs typeface="Arial"/>
              </a:rPr>
              <a:t>lista </a:t>
            </a:r>
            <a:r>
              <a:rPr dirty="0" sz="1600" spc="-70">
                <a:latin typeface="Arial"/>
                <a:cs typeface="Arial"/>
              </a:rPr>
              <a:t>de </a:t>
            </a:r>
            <a:r>
              <a:rPr dirty="0" sz="1600" spc="-80">
                <a:latin typeface="Arial"/>
                <a:cs typeface="Arial"/>
              </a:rPr>
              <a:t>posibles </a:t>
            </a:r>
            <a:r>
              <a:rPr dirty="0" sz="1600" spc="-60">
                <a:latin typeface="Arial"/>
                <a:cs typeface="Arial"/>
              </a:rPr>
              <a:t>destinatarios </a:t>
            </a:r>
            <a:r>
              <a:rPr dirty="0" sz="1600" spc="-50">
                <a:latin typeface="Arial"/>
                <a:cs typeface="Arial"/>
              </a:rPr>
              <a:t>del  </a:t>
            </a:r>
            <a:r>
              <a:rPr dirty="0" sz="1600" spc="-80">
                <a:latin typeface="Arial"/>
                <a:cs typeface="Arial"/>
              </a:rPr>
              <a:t>mensaje.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92886" y="6412560"/>
            <a:ext cx="4069715" cy="267970"/>
          </a:xfrm>
          <a:custGeom>
            <a:avLst/>
            <a:gdLst/>
            <a:ahLst/>
            <a:cxnLst/>
            <a:rect l="l" t="t" r="r" b="b"/>
            <a:pathLst>
              <a:path w="4069715" h="267970">
                <a:moveTo>
                  <a:pt x="0" y="267347"/>
                </a:moveTo>
                <a:lnTo>
                  <a:pt x="4069334" y="267347"/>
                </a:lnTo>
                <a:lnTo>
                  <a:pt x="4069334" y="0"/>
                </a:lnTo>
                <a:lnTo>
                  <a:pt x="0" y="0"/>
                </a:lnTo>
                <a:lnTo>
                  <a:pt x="0" y="267347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892886" y="6412547"/>
            <a:ext cx="4069715" cy="26797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30"/>
              </a:lnSpc>
            </a:pPr>
            <a:r>
              <a:rPr dirty="0" sz="1600" spc="-130">
                <a:latin typeface="Arial"/>
                <a:cs typeface="Arial"/>
              </a:rPr>
              <a:t>Para </a:t>
            </a:r>
            <a:r>
              <a:rPr dirty="0" sz="1600" spc="-40">
                <a:latin typeface="Arial"/>
                <a:cs typeface="Arial"/>
              </a:rPr>
              <a:t>confirmar </a:t>
            </a:r>
            <a:r>
              <a:rPr dirty="0" sz="1600" spc="-114">
                <a:latin typeface="Arial"/>
                <a:cs typeface="Arial"/>
              </a:rPr>
              <a:t>su </a:t>
            </a:r>
            <a:r>
              <a:rPr dirty="0" sz="1600" spc="-80">
                <a:latin typeface="Arial"/>
                <a:cs typeface="Arial"/>
              </a:rPr>
              <a:t>envío, </a:t>
            </a:r>
            <a:r>
              <a:rPr dirty="0" sz="1600" spc="-65">
                <a:latin typeface="Arial"/>
                <a:cs typeface="Arial"/>
              </a:rPr>
              <a:t>pulsar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 spc="-75">
                <a:latin typeface="Arial"/>
                <a:cs typeface="Arial"/>
              </a:rPr>
              <a:t>“</a:t>
            </a:r>
            <a:r>
              <a:rPr dirty="0" sz="1600" spc="-75" b="1">
                <a:latin typeface="Arial"/>
                <a:cs typeface="Arial"/>
              </a:rPr>
              <a:t>Aceptar”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81677" y="6451015"/>
            <a:ext cx="52069" cy="2051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30"/>
              </a:lnSpc>
            </a:pPr>
            <a:r>
              <a:rPr dirty="0" sz="1600" spc="-4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32376" y="6400801"/>
            <a:ext cx="314052" cy="3329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401827" y="6325615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644896" y="5565647"/>
            <a:ext cx="338455" cy="798830"/>
          </a:xfrm>
          <a:custGeom>
            <a:avLst/>
            <a:gdLst/>
            <a:ahLst/>
            <a:cxnLst/>
            <a:rect l="l" t="t" r="r" b="b"/>
            <a:pathLst>
              <a:path w="338454" h="798829">
                <a:moveTo>
                  <a:pt x="281939" y="0"/>
                </a:moveTo>
                <a:lnTo>
                  <a:pt x="56387" y="0"/>
                </a:lnTo>
                <a:lnTo>
                  <a:pt x="34450" y="4431"/>
                </a:lnTo>
                <a:lnTo>
                  <a:pt x="16525" y="16516"/>
                </a:lnTo>
                <a:lnTo>
                  <a:pt x="4435" y="34440"/>
                </a:lnTo>
                <a:lnTo>
                  <a:pt x="0" y="56387"/>
                </a:lnTo>
                <a:lnTo>
                  <a:pt x="0" y="742187"/>
                </a:lnTo>
                <a:lnTo>
                  <a:pt x="4435" y="764135"/>
                </a:lnTo>
                <a:lnTo>
                  <a:pt x="16525" y="782059"/>
                </a:lnTo>
                <a:lnTo>
                  <a:pt x="34450" y="794144"/>
                </a:lnTo>
                <a:lnTo>
                  <a:pt x="56387" y="798575"/>
                </a:lnTo>
                <a:lnTo>
                  <a:pt x="281939" y="798575"/>
                </a:lnTo>
                <a:lnTo>
                  <a:pt x="303877" y="794144"/>
                </a:lnTo>
                <a:lnTo>
                  <a:pt x="321802" y="782059"/>
                </a:lnTo>
                <a:lnTo>
                  <a:pt x="333892" y="764135"/>
                </a:lnTo>
                <a:lnTo>
                  <a:pt x="338327" y="742187"/>
                </a:lnTo>
                <a:lnTo>
                  <a:pt x="338327" y="56387"/>
                </a:lnTo>
                <a:lnTo>
                  <a:pt x="333892" y="34440"/>
                </a:lnTo>
                <a:lnTo>
                  <a:pt x="321802" y="16516"/>
                </a:lnTo>
                <a:lnTo>
                  <a:pt x="303877" y="4431"/>
                </a:lnTo>
                <a:lnTo>
                  <a:pt x="281939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644896" y="5565647"/>
            <a:ext cx="338455" cy="798830"/>
          </a:xfrm>
          <a:custGeom>
            <a:avLst/>
            <a:gdLst/>
            <a:ahLst/>
            <a:cxnLst/>
            <a:rect l="l" t="t" r="r" b="b"/>
            <a:pathLst>
              <a:path w="338454" h="798829">
                <a:moveTo>
                  <a:pt x="0" y="56387"/>
                </a:moveTo>
                <a:lnTo>
                  <a:pt x="4435" y="34440"/>
                </a:lnTo>
                <a:lnTo>
                  <a:pt x="16525" y="16516"/>
                </a:lnTo>
                <a:lnTo>
                  <a:pt x="34450" y="4431"/>
                </a:lnTo>
                <a:lnTo>
                  <a:pt x="56387" y="0"/>
                </a:lnTo>
                <a:lnTo>
                  <a:pt x="281939" y="0"/>
                </a:lnTo>
                <a:lnTo>
                  <a:pt x="303877" y="4431"/>
                </a:lnTo>
                <a:lnTo>
                  <a:pt x="321802" y="16516"/>
                </a:lnTo>
                <a:lnTo>
                  <a:pt x="333892" y="34440"/>
                </a:lnTo>
                <a:lnTo>
                  <a:pt x="338327" y="56387"/>
                </a:lnTo>
                <a:lnTo>
                  <a:pt x="338327" y="742187"/>
                </a:lnTo>
                <a:lnTo>
                  <a:pt x="333892" y="764135"/>
                </a:lnTo>
                <a:lnTo>
                  <a:pt x="321802" y="782059"/>
                </a:lnTo>
                <a:lnTo>
                  <a:pt x="303877" y="794144"/>
                </a:lnTo>
                <a:lnTo>
                  <a:pt x="281939" y="798575"/>
                </a:lnTo>
                <a:lnTo>
                  <a:pt x="56387" y="798575"/>
                </a:lnTo>
                <a:lnTo>
                  <a:pt x="34450" y="794144"/>
                </a:lnTo>
                <a:lnTo>
                  <a:pt x="16525" y="782059"/>
                </a:lnTo>
                <a:lnTo>
                  <a:pt x="4435" y="764135"/>
                </a:lnTo>
                <a:lnTo>
                  <a:pt x="0" y="742187"/>
                </a:lnTo>
                <a:lnTo>
                  <a:pt x="0" y="56387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741664" y="4181855"/>
            <a:ext cx="198119" cy="2407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741664" y="4181855"/>
            <a:ext cx="198120" cy="241300"/>
          </a:xfrm>
          <a:custGeom>
            <a:avLst/>
            <a:gdLst/>
            <a:ahLst/>
            <a:cxnLst/>
            <a:rect l="l" t="t" r="r" b="b"/>
            <a:pathLst>
              <a:path w="198120" h="241300">
                <a:moveTo>
                  <a:pt x="0" y="33020"/>
                </a:moveTo>
                <a:lnTo>
                  <a:pt x="2587" y="20145"/>
                </a:lnTo>
                <a:lnTo>
                  <a:pt x="9651" y="9652"/>
                </a:lnTo>
                <a:lnTo>
                  <a:pt x="20145" y="2587"/>
                </a:lnTo>
                <a:lnTo>
                  <a:pt x="33019" y="0"/>
                </a:lnTo>
                <a:lnTo>
                  <a:pt x="165100" y="0"/>
                </a:lnTo>
                <a:lnTo>
                  <a:pt x="177974" y="2587"/>
                </a:lnTo>
                <a:lnTo>
                  <a:pt x="188467" y="9652"/>
                </a:lnTo>
                <a:lnTo>
                  <a:pt x="195532" y="20145"/>
                </a:lnTo>
                <a:lnTo>
                  <a:pt x="198119" y="33020"/>
                </a:lnTo>
                <a:lnTo>
                  <a:pt x="198119" y="207772"/>
                </a:lnTo>
                <a:lnTo>
                  <a:pt x="195532" y="220646"/>
                </a:lnTo>
                <a:lnTo>
                  <a:pt x="188467" y="231140"/>
                </a:lnTo>
                <a:lnTo>
                  <a:pt x="177974" y="238204"/>
                </a:lnTo>
                <a:lnTo>
                  <a:pt x="165100" y="240792"/>
                </a:lnTo>
                <a:lnTo>
                  <a:pt x="33019" y="240792"/>
                </a:lnTo>
                <a:lnTo>
                  <a:pt x="20145" y="238204"/>
                </a:lnTo>
                <a:lnTo>
                  <a:pt x="9651" y="231140"/>
                </a:lnTo>
                <a:lnTo>
                  <a:pt x="2587" y="220646"/>
                </a:lnTo>
                <a:lnTo>
                  <a:pt x="0" y="207772"/>
                </a:lnTo>
                <a:lnTo>
                  <a:pt x="0" y="33020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811768" y="4300728"/>
            <a:ext cx="304800" cy="3048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702808" y="4507991"/>
            <a:ext cx="1021080" cy="109855"/>
          </a:xfrm>
          <a:custGeom>
            <a:avLst/>
            <a:gdLst/>
            <a:ahLst/>
            <a:cxnLst/>
            <a:rect l="l" t="t" r="r" b="b"/>
            <a:pathLst>
              <a:path w="1021079" h="109854">
                <a:moveTo>
                  <a:pt x="1002791" y="0"/>
                </a:moveTo>
                <a:lnTo>
                  <a:pt x="18287" y="0"/>
                </a:lnTo>
                <a:lnTo>
                  <a:pt x="11144" y="1428"/>
                </a:lnTo>
                <a:lnTo>
                  <a:pt x="5334" y="5333"/>
                </a:lnTo>
                <a:lnTo>
                  <a:pt x="1428" y="11144"/>
                </a:lnTo>
                <a:lnTo>
                  <a:pt x="0" y="18287"/>
                </a:lnTo>
                <a:lnTo>
                  <a:pt x="0" y="91439"/>
                </a:lnTo>
                <a:lnTo>
                  <a:pt x="1428" y="98583"/>
                </a:lnTo>
                <a:lnTo>
                  <a:pt x="5334" y="104393"/>
                </a:lnTo>
                <a:lnTo>
                  <a:pt x="11144" y="108299"/>
                </a:lnTo>
                <a:lnTo>
                  <a:pt x="18287" y="109727"/>
                </a:lnTo>
                <a:lnTo>
                  <a:pt x="1002791" y="109727"/>
                </a:lnTo>
                <a:lnTo>
                  <a:pt x="1009935" y="108299"/>
                </a:lnTo>
                <a:lnTo>
                  <a:pt x="1015745" y="104393"/>
                </a:lnTo>
                <a:lnTo>
                  <a:pt x="1019651" y="98583"/>
                </a:lnTo>
                <a:lnTo>
                  <a:pt x="1021080" y="91439"/>
                </a:lnTo>
                <a:lnTo>
                  <a:pt x="1021080" y="18287"/>
                </a:lnTo>
                <a:lnTo>
                  <a:pt x="1019651" y="11144"/>
                </a:lnTo>
                <a:lnTo>
                  <a:pt x="1015745" y="5333"/>
                </a:lnTo>
                <a:lnTo>
                  <a:pt x="1009935" y="1428"/>
                </a:lnTo>
                <a:lnTo>
                  <a:pt x="1002791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702808" y="4507991"/>
            <a:ext cx="1021080" cy="109855"/>
          </a:xfrm>
          <a:custGeom>
            <a:avLst/>
            <a:gdLst/>
            <a:ahLst/>
            <a:cxnLst/>
            <a:rect l="l" t="t" r="r" b="b"/>
            <a:pathLst>
              <a:path w="1021079" h="109854">
                <a:moveTo>
                  <a:pt x="0" y="18287"/>
                </a:moveTo>
                <a:lnTo>
                  <a:pt x="1428" y="11144"/>
                </a:lnTo>
                <a:lnTo>
                  <a:pt x="5334" y="5333"/>
                </a:lnTo>
                <a:lnTo>
                  <a:pt x="11144" y="1428"/>
                </a:lnTo>
                <a:lnTo>
                  <a:pt x="18287" y="0"/>
                </a:lnTo>
                <a:lnTo>
                  <a:pt x="1002791" y="0"/>
                </a:lnTo>
                <a:lnTo>
                  <a:pt x="1009935" y="1428"/>
                </a:lnTo>
                <a:lnTo>
                  <a:pt x="1015745" y="5333"/>
                </a:lnTo>
                <a:lnTo>
                  <a:pt x="1019651" y="11144"/>
                </a:lnTo>
                <a:lnTo>
                  <a:pt x="1021080" y="18287"/>
                </a:lnTo>
                <a:lnTo>
                  <a:pt x="1021080" y="91439"/>
                </a:lnTo>
                <a:lnTo>
                  <a:pt x="1019651" y="98583"/>
                </a:lnTo>
                <a:lnTo>
                  <a:pt x="1015745" y="104393"/>
                </a:lnTo>
                <a:lnTo>
                  <a:pt x="1009935" y="108299"/>
                </a:lnTo>
                <a:lnTo>
                  <a:pt x="1002791" y="109727"/>
                </a:lnTo>
                <a:lnTo>
                  <a:pt x="18287" y="109727"/>
                </a:lnTo>
                <a:lnTo>
                  <a:pt x="11144" y="108299"/>
                </a:lnTo>
                <a:lnTo>
                  <a:pt x="5334" y="104393"/>
                </a:lnTo>
                <a:lnTo>
                  <a:pt x="1428" y="98583"/>
                </a:lnTo>
                <a:lnTo>
                  <a:pt x="0" y="91439"/>
                </a:lnTo>
                <a:lnTo>
                  <a:pt x="0" y="18287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702808" y="4663440"/>
            <a:ext cx="2277110" cy="451484"/>
          </a:xfrm>
          <a:custGeom>
            <a:avLst/>
            <a:gdLst/>
            <a:ahLst/>
            <a:cxnLst/>
            <a:rect l="l" t="t" r="r" b="b"/>
            <a:pathLst>
              <a:path w="2277109" h="451485">
                <a:moveTo>
                  <a:pt x="2201671" y="0"/>
                </a:moveTo>
                <a:lnTo>
                  <a:pt x="75183" y="0"/>
                </a:lnTo>
                <a:lnTo>
                  <a:pt x="45916" y="5907"/>
                </a:lnTo>
                <a:lnTo>
                  <a:pt x="22018" y="22018"/>
                </a:lnTo>
                <a:lnTo>
                  <a:pt x="5907" y="45916"/>
                </a:lnTo>
                <a:lnTo>
                  <a:pt x="0" y="75184"/>
                </a:lnTo>
                <a:lnTo>
                  <a:pt x="0" y="375920"/>
                </a:lnTo>
                <a:lnTo>
                  <a:pt x="5907" y="405187"/>
                </a:lnTo>
                <a:lnTo>
                  <a:pt x="22018" y="429085"/>
                </a:lnTo>
                <a:lnTo>
                  <a:pt x="45916" y="445196"/>
                </a:lnTo>
                <a:lnTo>
                  <a:pt x="75183" y="451104"/>
                </a:lnTo>
                <a:lnTo>
                  <a:pt x="2201671" y="451104"/>
                </a:lnTo>
                <a:lnTo>
                  <a:pt x="2230939" y="445196"/>
                </a:lnTo>
                <a:lnTo>
                  <a:pt x="2254837" y="429085"/>
                </a:lnTo>
                <a:lnTo>
                  <a:pt x="2270948" y="405187"/>
                </a:lnTo>
                <a:lnTo>
                  <a:pt x="2276856" y="375920"/>
                </a:lnTo>
                <a:lnTo>
                  <a:pt x="2276856" y="75184"/>
                </a:lnTo>
                <a:lnTo>
                  <a:pt x="2270948" y="45916"/>
                </a:lnTo>
                <a:lnTo>
                  <a:pt x="2254837" y="22018"/>
                </a:lnTo>
                <a:lnTo>
                  <a:pt x="2230939" y="5907"/>
                </a:lnTo>
                <a:lnTo>
                  <a:pt x="2201671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702808" y="4663440"/>
            <a:ext cx="2277110" cy="451484"/>
          </a:xfrm>
          <a:custGeom>
            <a:avLst/>
            <a:gdLst/>
            <a:ahLst/>
            <a:cxnLst/>
            <a:rect l="l" t="t" r="r" b="b"/>
            <a:pathLst>
              <a:path w="2277109" h="451485">
                <a:moveTo>
                  <a:pt x="0" y="75184"/>
                </a:moveTo>
                <a:lnTo>
                  <a:pt x="5907" y="45916"/>
                </a:lnTo>
                <a:lnTo>
                  <a:pt x="22018" y="22018"/>
                </a:lnTo>
                <a:lnTo>
                  <a:pt x="45916" y="5907"/>
                </a:lnTo>
                <a:lnTo>
                  <a:pt x="75183" y="0"/>
                </a:lnTo>
                <a:lnTo>
                  <a:pt x="2201671" y="0"/>
                </a:lnTo>
                <a:lnTo>
                  <a:pt x="2230939" y="5907"/>
                </a:lnTo>
                <a:lnTo>
                  <a:pt x="2254837" y="22018"/>
                </a:lnTo>
                <a:lnTo>
                  <a:pt x="2270948" y="45916"/>
                </a:lnTo>
                <a:lnTo>
                  <a:pt x="2276856" y="75184"/>
                </a:lnTo>
                <a:lnTo>
                  <a:pt x="2276856" y="375920"/>
                </a:lnTo>
                <a:lnTo>
                  <a:pt x="2270948" y="405187"/>
                </a:lnTo>
                <a:lnTo>
                  <a:pt x="2254837" y="429085"/>
                </a:lnTo>
                <a:lnTo>
                  <a:pt x="2230939" y="445196"/>
                </a:lnTo>
                <a:lnTo>
                  <a:pt x="2201671" y="451104"/>
                </a:lnTo>
                <a:lnTo>
                  <a:pt x="75183" y="451104"/>
                </a:lnTo>
                <a:lnTo>
                  <a:pt x="45916" y="445196"/>
                </a:lnTo>
                <a:lnTo>
                  <a:pt x="22018" y="429085"/>
                </a:lnTo>
                <a:lnTo>
                  <a:pt x="5907" y="405187"/>
                </a:lnTo>
                <a:lnTo>
                  <a:pt x="0" y="375920"/>
                </a:lnTo>
                <a:lnTo>
                  <a:pt x="0" y="75184"/>
                </a:lnTo>
                <a:close/>
              </a:path>
            </a:pathLst>
          </a:custGeom>
          <a:ln w="1828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791967" y="3252215"/>
            <a:ext cx="1316990" cy="570230"/>
          </a:xfrm>
          <a:custGeom>
            <a:avLst/>
            <a:gdLst/>
            <a:ahLst/>
            <a:cxnLst/>
            <a:rect l="l" t="t" r="r" b="b"/>
            <a:pathLst>
              <a:path w="1316989" h="570229">
                <a:moveTo>
                  <a:pt x="1031747" y="0"/>
                </a:moveTo>
                <a:lnTo>
                  <a:pt x="1031747" y="142494"/>
                </a:lnTo>
                <a:lnTo>
                  <a:pt x="0" y="142494"/>
                </a:lnTo>
                <a:lnTo>
                  <a:pt x="0" y="427482"/>
                </a:lnTo>
                <a:lnTo>
                  <a:pt x="1031747" y="427482"/>
                </a:lnTo>
                <a:lnTo>
                  <a:pt x="1031747" y="569976"/>
                </a:lnTo>
                <a:lnTo>
                  <a:pt x="1316735" y="284988"/>
                </a:lnTo>
                <a:lnTo>
                  <a:pt x="103174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791967" y="3252215"/>
            <a:ext cx="1316990" cy="570230"/>
          </a:xfrm>
          <a:custGeom>
            <a:avLst/>
            <a:gdLst/>
            <a:ahLst/>
            <a:cxnLst/>
            <a:rect l="l" t="t" r="r" b="b"/>
            <a:pathLst>
              <a:path w="1316989" h="570229">
                <a:moveTo>
                  <a:pt x="0" y="142494"/>
                </a:moveTo>
                <a:lnTo>
                  <a:pt x="1031747" y="142494"/>
                </a:lnTo>
                <a:lnTo>
                  <a:pt x="1031747" y="0"/>
                </a:lnTo>
                <a:lnTo>
                  <a:pt x="1316735" y="284988"/>
                </a:lnTo>
                <a:lnTo>
                  <a:pt x="1031747" y="569976"/>
                </a:lnTo>
                <a:lnTo>
                  <a:pt x="1031747" y="427482"/>
                </a:lnTo>
                <a:lnTo>
                  <a:pt x="0" y="427482"/>
                </a:lnTo>
                <a:lnTo>
                  <a:pt x="0" y="14249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9116568" y="185928"/>
            <a:ext cx="597535" cy="597535"/>
          </a:xfrm>
          <a:custGeom>
            <a:avLst/>
            <a:gdLst/>
            <a:ahLst/>
            <a:cxnLst/>
            <a:rect l="l" t="t" r="r" b="b"/>
            <a:pathLst>
              <a:path w="597534" h="597535">
                <a:moveTo>
                  <a:pt x="298703" y="0"/>
                </a:moveTo>
                <a:lnTo>
                  <a:pt x="250251" y="3909"/>
                </a:lnTo>
                <a:lnTo>
                  <a:pt x="204289" y="15227"/>
                </a:lnTo>
                <a:lnTo>
                  <a:pt x="161430" y="33340"/>
                </a:lnTo>
                <a:lnTo>
                  <a:pt x="122291" y="57631"/>
                </a:lnTo>
                <a:lnTo>
                  <a:pt x="87487" y="87487"/>
                </a:lnTo>
                <a:lnTo>
                  <a:pt x="57631" y="122291"/>
                </a:lnTo>
                <a:lnTo>
                  <a:pt x="33340" y="161430"/>
                </a:lnTo>
                <a:lnTo>
                  <a:pt x="15227" y="204289"/>
                </a:lnTo>
                <a:lnTo>
                  <a:pt x="3909" y="250251"/>
                </a:lnTo>
                <a:lnTo>
                  <a:pt x="0" y="298704"/>
                </a:lnTo>
                <a:lnTo>
                  <a:pt x="3909" y="347156"/>
                </a:lnTo>
                <a:lnTo>
                  <a:pt x="15227" y="393118"/>
                </a:lnTo>
                <a:lnTo>
                  <a:pt x="33340" y="435977"/>
                </a:lnTo>
                <a:lnTo>
                  <a:pt x="57631" y="475116"/>
                </a:lnTo>
                <a:lnTo>
                  <a:pt x="87487" y="509920"/>
                </a:lnTo>
                <a:lnTo>
                  <a:pt x="122291" y="539776"/>
                </a:lnTo>
                <a:lnTo>
                  <a:pt x="161430" y="564067"/>
                </a:lnTo>
                <a:lnTo>
                  <a:pt x="204289" y="582180"/>
                </a:lnTo>
                <a:lnTo>
                  <a:pt x="250251" y="593498"/>
                </a:lnTo>
                <a:lnTo>
                  <a:pt x="298703" y="597408"/>
                </a:lnTo>
                <a:lnTo>
                  <a:pt x="347156" y="593498"/>
                </a:lnTo>
                <a:lnTo>
                  <a:pt x="393118" y="582180"/>
                </a:lnTo>
                <a:lnTo>
                  <a:pt x="435977" y="564067"/>
                </a:lnTo>
                <a:lnTo>
                  <a:pt x="475116" y="539776"/>
                </a:lnTo>
                <a:lnTo>
                  <a:pt x="509920" y="509920"/>
                </a:lnTo>
                <a:lnTo>
                  <a:pt x="539776" y="475116"/>
                </a:lnTo>
                <a:lnTo>
                  <a:pt x="564067" y="435977"/>
                </a:lnTo>
                <a:lnTo>
                  <a:pt x="582180" y="393118"/>
                </a:lnTo>
                <a:lnTo>
                  <a:pt x="593498" y="347156"/>
                </a:lnTo>
                <a:lnTo>
                  <a:pt x="597407" y="298704"/>
                </a:lnTo>
                <a:lnTo>
                  <a:pt x="593498" y="250251"/>
                </a:lnTo>
                <a:lnTo>
                  <a:pt x="582180" y="204289"/>
                </a:lnTo>
                <a:lnTo>
                  <a:pt x="564067" y="161430"/>
                </a:lnTo>
                <a:lnTo>
                  <a:pt x="539776" y="122291"/>
                </a:lnTo>
                <a:lnTo>
                  <a:pt x="509920" y="87487"/>
                </a:lnTo>
                <a:lnTo>
                  <a:pt x="475116" y="57631"/>
                </a:lnTo>
                <a:lnTo>
                  <a:pt x="435977" y="33340"/>
                </a:lnTo>
                <a:lnTo>
                  <a:pt x="393118" y="15227"/>
                </a:lnTo>
                <a:lnTo>
                  <a:pt x="347156" y="3909"/>
                </a:lnTo>
                <a:lnTo>
                  <a:pt x="29870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9293097" y="332993"/>
            <a:ext cx="251460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-10" b="1">
                <a:latin typeface="Arial"/>
                <a:cs typeface="Arial"/>
              </a:rPr>
              <a:t>14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81163" y="924433"/>
            <a:ext cx="8019415" cy="487680"/>
          </a:xfrm>
          <a:prstGeom prst="rect">
            <a:avLst/>
          </a:prstGeom>
          <a:solidFill>
            <a:srgbClr val="EAEEF7"/>
          </a:solidFill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14"/>
              </a:lnSpc>
            </a:pPr>
            <a:r>
              <a:rPr dirty="0" sz="1600" spc="-140">
                <a:latin typeface="Arial"/>
                <a:cs typeface="Arial"/>
              </a:rPr>
              <a:t>A </a:t>
            </a:r>
            <a:r>
              <a:rPr dirty="0" sz="1600" spc="-70">
                <a:latin typeface="Arial"/>
                <a:cs typeface="Arial"/>
              </a:rPr>
              <a:t>elección </a:t>
            </a:r>
            <a:r>
              <a:rPr dirty="0" sz="1600" spc="-50">
                <a:latin typeface="Arial"/>
                <a:cs typeface="Arial"/>
              </a:rPr>
              <a:t>del </a:t>
            </a:r>
            <a:r>
              <a:rPr dirty="0" sz="1600" spc="-55">
                <a:latin typeface="Arial"/>
                <a:cs typeface="Arial"/>
              </a:rPr>
              <a:t>centro, </a:t>
            </a:r>
            <a:r>
              <a:rPr dirty="0" sz="1600" spc="-100">
                <a:latin typeface="Arial"/>
                <a:cs typeface="Arial"/>
              </a:rPr>
              <a:t>las </a:t>
            </a:r>
            <a:r>
              <a:rPr dirty="0" sz="1600" spc="-55">
                <a:latin typeface="Arial"/>
                <a:cs typeface="Arial"/>
              </a:rPr>
              <a:t>familias </a:t>
            </a:r>
            <a:r>
              <a:rPr dirty="0" sz="1600" spc="-60">
                <a:latin typeface="Arial"/>
                <a:cs typeface="Arial"/>
              </a:rPr>
              <a:t>podrán </a:t>
            </a:r>
            <a:r>
              <a:rPr dirty="0" sz="1600" spc="-75">
                <a:latin typeface="Arial"/>
                <a:cs typeface="Arial"/>
              </a:rPr>
              <a:t>establecer </a:t>
            </a:r>
            <a:r>
              <a:rPr dirty="0" sz="1600" spc="-145" b="1">
                <a:latin typeface="Arial"/>
                <a:cs typeface="Arial"/>
              </a:rPr>
              <a:t>COMUNICACIÓN </a:t>
            </a:r>
            <a:r>
              <a:rPr dirty="0" sz="1600" spc="-85">
                <a:latin typeface="Arial"/>
                <a:cs typeface="Arial"/>
              </a:rPr>
              <a:t>con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85">
                <a:latin typeface="Arial"/>
                <a:cs typeface="Arial"/>
              </a:rPr>
              <a:t>Equipo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90">
                <a:latin typeface="Arial"/>
                <a:cs typeface="Arial"/>
              </a:rPr>
              <a:t>Educativo,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dirty="0" sz="1600" spc="-85">
                <a:latin typeface="Arial"/>
                <a:cs typeface="Arial"/>
              </a:rPr>
              <a:t>con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65">
                <a:latin typeface="Arial"/>
                <a:cs typeface="Arial"/>
              </a:rPr>
              <a:t>Tutor </a:t>
            </a:r>
            <a:r>
              <a:rPr dirty="0" sz="1600" spc="-75">
                <a:latin typeface="Arial"/>
                <a:cs typeface="Arial"/>
              </a:rPr>
              <a:t>de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55">
                <a:latin typeface="Arial"/>
                <a:cs typeface="Arial"/>
              </a:rPr>
              <a:t>unidad </a:t>
            </a:r>
            <a:r>
              <a:rPr dirty="0" sz="1600" spc="5">
                <a:latin typeface="Arial"/>
                <a:cs typeface="Arial"/>
              </a:rPr>
              <a:t>y/o </a:t>
            </a:r>
            <a:r>
              <a:rPr dirty="0" sz="1600" spc="-90">
                <a:latin typeface="Arial"/>
                <a:cs typeface="Arial"/>
              </a:rPr>
              <a:t>con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50">
                <a:latin typeface="Arial"/>
                <a:cs typeface="Arial"/>
              </a:rPr>
              <a:t>equipo</a:t>
            </a:r>
            <a:r>
              <a:rPr dirty="0" sz="1600" spc="-335">
                <a:latin typeface="Arial"/>
                <a:cs typeface="Arial"/>
              </a:rPr>
              <a:t> </a:t>
            </a:r>
            <a:r>
              <a:rPr dirty="0" sz="1600" spc="-40">
                <a:latin typeface="Arial"/>
                <a:cs typeface="Arial"/>
              </a:rPr>
              <a:t>directivo.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904" y="1883664"/>
            <a:ext cx="2426208" cy="2542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63167" y="2091000"/>
            <a:ext cx="1808561" cy="19279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58596" y="2086355"/>
            <a:ext cx="1826260" cy="1941830"/>
          </a:xfrm>
          <a:custGeom>
            <a:avLst/>
            <a:gdLst/>
            <a:ahLst/>
            <a:cxnLst/>
            <a:rect l="l" t="t" r="r" b="b"/>
            <a:pathLst>
              <a:path w="1826260" h="1941829">
                <a:moveTo>
                  <a:pt x="0" y="1941576"/>
                </a:moveTo>
                <a:lnTo>
                  <a:pt x="1825752" y="1941576"/>
                </a:lnTo>
                <a:lnTo>
                  <a:pt x="1825752" y="0"/>
                </a:lnTo>
                <a:lnTo>
                  <a:pt x="0" y="0"/>
                </a:lnTo>
                <a:lnTo>
                  <a:pt x="0" y="1941576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93392" y="2380488"/>
            <a:ext cx="2502408" cy="2877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00655" y="2587721"/>
            <a:ext cx="1884800" cy="22632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96083" y="2583179"/>
            <a:ext cx="1902460" cy="2277110"/>
          </a:xfrm>
          <a:custGeom>
            <a:avLst/>
            <a:gdLst/>
            <a:ahLst/>
            <a:cxnLst/>
            <a:rect l="l" t="t" r="r" b="b"/>
            <a:pathLst>
              <a:path w="1902460" h="2277110">
                <a:moveTo>
                  <a:pt x="0" y="2276856"/>
                </a:moveTo>
                <a:lnTo>
                  <a:pt x="1901951" y="2276856"/>
                </a:lnTo>
                <a:lnTo>
                  <a:pt x="1901951" y="0"/>
                </a:lnTo>
                <a:lnTo>
                  <a:pt x="0" y="0"/>
                </a:lnTo>
                <a:lnTo>
                  <a:pt x="0" y="2276856"/>
                </a:lnTo>
                <a:close/>
              </a:path>
            </a:pathLst>
          </a:custGeom>
          <a:ln w="9143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2023" y="173735"/>
            <a:ext cx="615950" cy="6684645"/>
          </a:xfrm>
          <a:custGeom>
            <a:avLst/>
            <a:gdLst/>
            <a:ahLst/>
            <a:cxnLst/>
            <a:rect l="l" t="t" r="r" b="b"/>
            <a:pathLst>
              <a:path w="615950" h="6684645">
                <a:moveTo>
                  <a:pt x="0" y="6684264"/>
                </a:moveTo>
                <a:lnTo>
                  <a:pt x="615696" y="6684264"/>
                </a:lnTo>
                <a:lnTo>
                  <a:pt x="615696" y="0"/>
                </a:lnTo>
                <a:lnTo>
                  <a:pt x="0" y="0"/>
                </a:lnTo>
                <a:lnTo>
                  <a:pt x="0" y="6684264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07719" y="173736"/>
            <a:ext cx="8193405" cy="585470"/>
          </a:xfrm>
          <a:custGeom>
            <a:avLst/>
            <a:gdLst/>
            <a:ahLst/>
            <a:cxnLst/>
            <a:rect l="l" t="t" r="r" b="b"/>
            <a:pathLst>
              <a:path w="8193405" h="585470">
                <a:moveTo>
                  <a:pt x="0" y="585216"/>
                </a:moveTo>
                <a:lnTo>
                  <a:pt x="8193024" y="585216"/>
                </a:lnTo>
                <a:lnTo>
                  <a:pt x="819302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85545" y="210388"/>
            <a:ext cx="4404995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9"/>
              <a:t>¿ </a:t>
            </a:r>
            <a:r>
              <a:rPr dirty="0" spc="-290"/>
              <a:t>Cómo </a:t>
            </a:r>
            <a:r>
              <a:rPr dirty="0" spc="-215"/>
              <a:t>suscribirme </a:t>
            </a:r>
            <a:r>
              <a:rPr dirty="0" spc="-170"/>
              <a:t>a </a:t>
            </a:r>
            <a:r>
              <a:rPr dirty="0" spc="-270"/>
              <a:t>avisos</a:t>
            </a:r>
            <a:r>
              <a:rPr dirty="0" spc="-204"/>
              <a:t> </a:t>
            </a:r>
            <a:r>
              <a:rPr dirty="0" spc="-409"/>
              <a:t>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6341" y="819658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6341" y="6040932"/>
            <a:ext cx="195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16568" y="185928"/>
            <a:ext cx="588645" cy="588645"/>
          </a:xfrm>
          <a:custGeom>
            <a:avLst/>
            <a:gdLst/>
            <a:ahLst/>
            <a:cxnLst/>
            <a:rect l="l" t="t" r="r" b="b"/>
            <a:pathLst>
              <a:path w="588645" h="588645">
                <a:moveTo>
                  <a:pt x="294131" y="0"/>
                </a:moveTo>
                <a:lnTo>
                  <a:pt x="246425" y="3850"/>
                </a:lnTo>
                <a:lnTo>
                  <a:pt x="201167" y="14996"/>
                </a:lnTo>
                <a:lnTo>
                  <a:pt x="158966" y="32832"/>
                </a:lnTo>
                <a:lnTo>
                  <a:pt x="120426" y="56753"/>
                </a:lnTo>
                <a:lnTo>
                  <a:pt x="86153" y="86153"/>
                </a:lnTo>
                <a:lnTo>
                  <a:pt x="56753" y="120426"/>
                </a:lnTo>
                <a:lnTo>
                  <a:pt x="32832" y="158966"/>
                </a:lnTo>
                <a:lnTo>
                  <a:pt x="14996" y="201168"/>
                </a:lnTo>
                <a:lnTo>
                  <a:pt x="3850" y="246425"/>
                </a:lnTo>
                <a:lnTo>
                  <a:pt x="0" y="294132"/>
                </a:lnTo>
                <a:lnTo>
                  <a:pt x="3850" y="341838"/>
                </a:lnTo>
                <a:lnTo>
                  <a:pt x="14996" y="387096"/>
                </a:lnTo>
                <a:lnTo>
                  <a:pt x="32832" y="429297"/>
                </a:lnTo>
                <a:lnTo>
                  <a:pt x="56753" y="467837"/>
                </a:lnTo>
                <a:lnTo>
                  <a:pt x="86153" y="502110"/>
                </a:lnTo>
                <a:lnTo>
                  <a:pt x="120426" y="531510"/>
                </a:lnTo>
                <a:lnTo>
                  <a:pt x="158966" y="555431"/>
                </a:lnTo>
                <a:lnTo>
                  <a:pt x="201168" y="573267"/>
                </a:lnTo>
                <a:lnTo>
                  <a:pt x="246425" y="584413"/>
                </a:lnTo>
                <a:lnTo>
                  <a:pt x="294131" y="588263"/>
                </a:lnTo>
                <a:lnTo>
                  <a:pt x="341838" y="584413"/>
                </a:lnTo>
                <a:lnTo>
                  <a:pt x="387096" y="573267"/>
                </a:lnTo>
                <a:lnTo>
                  <a:pt x="429297" y="555431"/>
                </a:lnTo>
                <a:lnTo>
                  <a:pt x="467837" y="531510"/>
                </a:lnTo>
                <a:lnTo>
                  <a:pt x="502110" y="502110"/>
                </a:lnTo>
                <a:lnTo>
                  <a:pt x="531510" y="467837"/>
                </a:lnTo>
                <a:lnTo>
                  <a:pt x="555431" y="429297"/>
                </a:lnTo>
                <a:lnTo>
                  <a:pt x="573267" y="387096"/>
                </a:lnTo>
                <a:lnTo>
                  <a:pt x="584413" y="341838"/>
                </a:lnTo>
                <a:lnTo>
                  <a:pt x="588263" y="294132"/>
                </a:lnTo>
                <a:lnTo>
                  <a:pt x="584413" y="246425"/>
                </a:lnTo>
                <a:lnTo>
                  <a:pt x="573267" y="201168"/>
                </a:lnTo>
                <a:lnTo>
                  <a:pt x="555431" y="158966"/>
                </a:lnTo>
                <a:lnTo>
                  <a:pt x="531510" y="120426"/>
                </a:lnTo>
                <a:lnTo>
                  <a:pt x="502110" y="86153"/>
                </a:lnTo>
                <a:lnTo>
                  <a:pt x="467837" y="56753"/>
                </a:lnTo>
                <a:lnTo>
                  <a:pt x="429297" y="32832"/>
                </a:lnTo>
                <a:lnTo>
                  <a:pt x="387095" y="14996"/>
                </a:lnTo>
                <a:lnTo>
                  <a:pt x="341838" y="3850"/>
                </a:lnTo>
                <a:lnTo>
                  <a:pt x="29413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9289160" y="328371"/>
            <a:ext cx="251460" cy="2711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00" spc="-5" b="1">
                <a:latin typeface="Arial"/>
                <a:cs typeface="Arial"/>
              </a:rPr>
              <a:t>15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50007" y="4087367"/>
            <a:ext cx="661670" cy="137160"/>
          </a:xfrm>
          <a:custGeom>
            <a:avLst/>
            <a:gdLst/>
            <a:ahLst/>
            <a:cxnLst/>
            <a:rect l="l" t="t" r="r" b="b"/>
            <a:pathLst>
              <a:path w="661669" h="137160">
                <a:moveTo>
                  <a:pt x="638556" y="0"/>
                </a:moveTo>
                <a:lnTo>
                  <a:pt x="22860" y="0"/>
                </a:lnTo>
                <a:lnTo>
                  <a:pt x="13983" y="1803"/>
                </a:lnTo>
                <a:lnTo>
                  <a:pt x="6715" y="6715"/>
                </a:lnTo>
                <a:lnTo>
                  <a:pt x="1803" y="13983"/>
                </a:lnTo>
                <a:lnTo>
                  <a:pt x="0" y="22859"/>
                </a:lnTo>
                <a:lnTo>
                  <a:pt x="0" y="114299"/>
                </a:lnTo>
                <a:lnTo>
                  <a:pt x="1803" y="123176"/>
                </a:lnTo>
                <a:lnTo>
                  <a:pt x="6715" y="130444"/>
                </a:lnTo>
                <a:lnTo>
                  <a:pt x="13983" y="135356"/>
                </a:lnTo>
                <a:lnTo>
                  <a:pt x="22860" y="137159"/>
                </a:lnTo>
                <a:lnTo>
                  <a:pt x="638556" y="137159"/>
                </a:lnTo>
                <a:lnTo>
                  <a:pt x="647432" y="135356"/>
                </a:lnTo>
                <a:lnTo>
                  <a:pt x="654700" y="130444"/>
                </a:lnTo>
                <a:lnTo>
                  <a:pt x="659612" y="123176"/>
                </a:lnTo>
                <a:lnTo>
                  <a:pt x="661416" y="114299"/>
                </a:lnTo>
                <a:lnTo>
                  <a:pt x="661416" y="22859"/>
                </a:lnTo>
                <a:lnTo>
                  <a:pt x="659612" y="13983"/>
                </a:lnTo>
                <a:lnTo>
                  <a:pt x="654700" y="6715"/>
                </a:lnTo>
                <a:lnTo>
                  <a:pt x="647432" y="1803"/>
                </a:lnTo>
                <a:lnTo>
                  <a:pt x="638556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50007" y="4087367"/>
            <a:ext cx="661670" cy="137160"/>
          </a:xfrm>
          <a:custGeom>
            <a:avLst/>
            <a:gdLst/>
            <a:ahLst/>
            <a:cxnLst/>
            <a:rect l="l" t="t" r="r" b="b"/>
            <a:pathLst>
              <a:path w="661669" h="137160">
                <a:moveTo>
                  <a:pt x="0" y="22859"/>
                </a:moveTo>
                <a:lnTo>
                  <a:pt x="1803" y="13983"/>
                </a:lnTo>
                <a:lnTo>
                  <a:pt x="6715" y="6715"/>
                </a:lnTo>
                <a:lnTo>
                  <a:pt x="13983" y="1803"/>
                </a:lnTo>
                <a:lnTo>
                  <a:pt x="22860" y="0"/>
                </a:lnTo>
                <a:lnTo>
                  <a:pt x="638556" y="0"/>
                </a:lnTo>
                <a:lnTo>
                  <a:pt x="647432" y="1803"/>
                </a:lnTo>
                <a:lnTo>
                  <a:pt x="654700" y="6715"/>
                </a:lnTo>
                <a:lnTo>
                  <a:pt x="659612" y="13983"/>
                </a:lnTo>
                <a:lnTo>
                  <a:pt x="661416" y="22859"/>
                </a:lnTo>
                <a:lnTo>
                  <a:pt x="661416" y="114299"/>
                </a:lnTo>
                <a:lnTo>
                  <a:pt x="659612" y="123176"/>
                </a:lnTo>
                <a:lnTo>
                  <a:pt x="654700" y="130444"/>
                </a:lnTo>
                <a:lnTo>
                  <a:pt x="647432" y="135356"/>
                </a:lnTo>
                <a:lnTo>
                  <a:pt x="638556" y="137159"/>
                </a:lnTo>
                <a:lnTo>
                  <a:pt x="22860" y="137159"/>
                </a:lnTo>
                <a:lnTo>
                  <a:pt x="13983" y="135356"/>
                </a:lnTo>
                <a:lnTo>
                  <a:pt x="6715" y="130444"/>
                </a:lnTo>
                <a:lnTo>
                  <a:pt x="1803" y="123176"/>
                </a:lnTo>
                <a:lnTo>
                  <a:pt x="0" y="114299"/>
                </a:lnTo>
                <a:lnTo>
                  <a:pt x="0" y="22859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93720" y="4041647"/>
            <a:ext cx="408431" cy="411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934110" y="852042"/>
            <a:ext cx="8066405" cy="1102360"/>
          </a:xfrm>
          <a:prstGeom prst="rect">
            <a:avLst/>
          </a:prstGeom>
          <a:solidFill>
            <a:srgbClr val="EAEEF7"/>
          </a:solidFill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10"/>
              </a:lnSpc>
            </a:pPr>
            <a:r>
              <a:rPr dirty="0" sz="1600" spc="-125">
                <a:latin typeface="Arial"/>
                <a:cs typeface="Arial"/>
              </a:rPr>
              <a:t>Para </a:t>
            </a:r>
            <a:r>
              <a:rPr dirty="0" sz="1600" spc="-45">
                <a:latin typeface="Arial"/>
                <a:cs typeface="Arial"/>
              </a:rPr>
              <a:t>poder </a:t>
            </a:r>
            <a:r>
              <a:rPr dirty="0" sz="1600" spc="-40">
                <a:latin typeface="Arial"/>
                <a:cs typeface="Arial"/>
              </a:rPr>
              <a:t>recibir </a:t>
            </a:r>
            <a:r>
              <a:rPr dirty="0" sz="1600" spc="-105">
                <a:latin typeface="Arial"/>
                <a:cs typeface="Arial"/>
              </a:rPr>
              <a:t>avisos </a:t>
            </a:r>
            <a:r>
              <a:rPr dirty="0" sz="1600" spc="-55">
                <a:latin typeface="Arial"/>
                <a:cs typeface="Arial"/>
              </a:rPr>
              <a:t>relativos </a:t>
            </a:r>
            <a:r>
              <a:rPr dirty="0" sz="1600" spc="-120">
                <a:latin typeface="Arial"/>
                <a:cs typeface="Arial"/>
              </a:rPr>
              <a:t>a </a:t>
            </a:r>
            <a:r>
              <a:rPr dirty="0" sz="1600" spc="-135">
                <a:latin typeface="Arial"/>
                <a:cs typeface="Arial"/>
              </a:rPr>
              <a:t>sus </a:t>
            </a:r>
            <a:r>
              <a:rPr dirty="0" sz="1600" spc="-50">
                <a:latin typeface="Arial"/>
                <a:cs typeface="Arial"/>
              </a:rPr>
              <a:t>hijos </a:t>
            </a:r>
            <a:r>
              <a:rPr dirty="0" sz="1600" spc="-45">
                <a:latin typeface="Arial"/>
                <a:cs typeface="Arial"/>
              </a:rPr>
              <a:t>o </a:t>
            </a:r>
            <a:r>
              <a:rPr dirty="0" sz="1600" spc="-75">
                <a:latin typeface="Arial"/>
                <a:cs typeface="Arial"/>
              </a:rPr>
              <a:t>representados, los </a:t>
            </a:r>
            <a:r>
              <a:rPr dirty="0" sz="1600" spc="-85">
                <a:latin typeface="Arial"/>
                <a:cs typeface="Arial"/>
              </a:rPr>
              <a:t>padres </a:t>
            </a:r>
            <a:r>
              <a:rPr dirty="0" sz="1600" spc="-45">
                <a:latin typeface="Arial"/>
                <a:cs typeface="Arial"/>
              </a:rPr>
              <a:t>o</a:t>
            </a:r>
            <a:r>
              <a:rPr dirty="0" sz="1600" spc="65">
                <a:latin typeface="Arial"/>
                <a:cs typeface="Arial"/>
              </a:rPr>
              <a:t> </a:t>
            </a:r>
            <a:r>
              <a:rPr dirty="0" sz="1600" spc="-70">
                <a:latin typeface="Arial"/>
                <a:cs typeface="Arial"/>
              </a:rPr>
              <a:t>representantes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dirty="0" sz="1600" spc="-90">
                <a:latin typeface="Arial"/>
                <a:cs typeface="Arial"/>
              </a:rPr>
              <a:t>legales </a:t>
            </a:r>
            <a:r>
              <a:rPr dirty="0" sz="1600" spc="-70">
                <a:latin typeface="Arial"/>
                <a:cs typeface="Arial"/>
              </a:rPr>
              <a:t>deberán </a:t>
            </a:r>
            <a:r>
              <a:rPr dirty="0" sz="1600" spc="-85">
                <a:latin typeface="Arial"/>
                <a:cs typeface="Arial"/>
              </a:rPr>
              <a:t>haberse </a:t>
            </a:r>
            <a:r>
              <a:rPr dirty="0" sz="1600" spc="-65">
                <a:latin typeface="Arial"/>
                <a:cs typeface="Arial"/>
              </a:rPr>
              <a:t>suscrito </a:t>
            </a:r>
            <a:r>
              <a:rPr dirty="0" sz="1600" spc="-55">
                <a:latin typeface="Arial"/>
                <a:cs typeface="Arial"/>
              </a:rPr>
              <a:t>previamente </a:t>
            </a:r>
            <a:r>
              <a:rPr dirty="0" sz="1600" spc="-120">
                <a:latin typeface="Arial"/>
                <a:cs typeface="Arial"/>
              </a:rPr>
              <a:t>a</a:t>
            </a:r>
            <a:r>
              <a:rPr dirty="0" sz="1600" spc="-110">
                <a:latin typeface="Arial"/>
                <a:cs typeface="Arial"/>
              </a:rPr>
              <a:t> </a:t>
            </a:r>
            <a:r>
              <a:rPr dirty="0" sz="1600" spc="-60">
                <a:latin typeface="Arial"/>
                <a:cs typeface="Arial"/>
              </a:rPr>
              <a:t>ellos.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  <a:spcBef>
                <a:spcPts val="1010"/>
              </a:spcBef>
            </a:pPr>
            <a:r>
              <a:rPr dirty="0" sz="1600" spc="-95">
                <a:latin typeface="Arial"/>
                <a:cs typeface="Arial"/>
              </a:rPr>
              <a:t>Pulsar </a:t>
            </a:r>
            <a:r>
              <a:rPr dirty="0" sz="1600" spc="-110">
                <a:latin typeface="Arial"/>
                <a:cs typeface="Arial"/>
              </a:rPr>
              <a:t>“</a:t>
            </a:r>
            <a:r>
              <a:rPr dirty="0" sz="1600" spc="-110" b="1">
                <a:latin typeface="Arial"/>
                <a:cs typeface="Arial"/>
              </a:rPr>
              <a:t>Comunicaciones</a:t>
            </a:r>
            <a:r>
              <a:rPr dirty="0" sz="1600" spc="-110">
                <a:latin typeface="Arial"/>
                <a:cs typeface="Arial"/>
              </a:rPr>
              <a:t>” </a:t>
            </a: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60">
                <a:latin typeface="Arial"/>
                <a:cs typeface="Arial"/>
              </a:rPr>
              <a:t>menú </a:t>
            </a:r>
            <a:r>
              <a:rPr dirty="0" sz="1600" spc="-80">
                <a:latin typeface="Arial"/>
                <a:cs typeface="Arial"/>
              </a:rPr>
              <a:t>desplegable. </a:t>
            </a:r>
            <a:r>
              <a:rPr dirty="0" sz="1600" spc="-90">
                <a:latin typeface="Arial"/>
                <a:cs typeface="Arial"/>
              </a:rPr>
              <a:t>Seleccionar </a:t>
            </a:r>
            <a:r>
              <a:rPr dirty="0" sz="1600" spc="-120">
                <a:latin typeface="Arial"/>
                <a:cs typeface="Arial"/>
              </a:rPr>
              <a:t>a </a:t>
            </a:r>
            <a:r>
              <a:rPr dirty="0" sz="1600" spc="-55">
                <a:latin typeface="Arial"/>
                <a:cs typeface="Arial"/>
              </a:rPr>
              <a:t>continuación </a:t>
            </a:r>
            <a:r>
              <a:rPr dirty="0" sz="1600" spc="-100">
                <a:latin typeface="Arial"/>
                <a:cs typeface="Arial"/>
              </a:rPr>
              <a:t>“</a:t>
            </a:r>
            <a:r>
              <a:rPr dirty="0" sz="1600" spc="-100" b="1">
                <a:latin typeface="Arial"/>
                <a:cs typeface="Arial"/>
              </a:rPr>
              <a:t>Avisos</a:t>
            </a:r>
            <a:r>
              <a:rPr dirty="0" sz="1600" spc="-100">
                <a:latin typeface="Arial"/>
                <a:cs typeface="Arial"/>
              </a:rPr>
              <a:t>”</a:t>
            </a:r>
            <a:r>
              <a:rPr dirty="0" sz="1600" spc="-130">
                <a:latin typeface="Arial"/>
                <a:cs typeface="Arial"/>
              </a:rPr>
              <a:t> y,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dirty="0" sz="1600" spc="-75">
                <a:latin typeface="Arial"/>
                <a:cs typeface="Arial"/>
              </a:rPr>
              <a:t>seguidamente,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130">
                <a:latin typeface="Arial"/>
                <a:cs typeface="Arial"/>
              </a:rPr>
              <a:t>“</a:t>
            </a:r>
            <a:r>
              <a:rPr dirty="0" sz="1600" spc="-130" b="1">
                <a:latin typeface="Arial"/>
                <a:cs typeface="Arial"/>
              </a:rPr>
              <a:t>Suscripciones</a:t>
            </a:r>
            <a:r>
              <a:rPr dirty="0" sz="1600" spc="-130">
                <a:latin typeface="Arial"/>
                <a:cs typeface="Arial"/>
              </a:rPr>
              <a:t>”.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0491" y="2262632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6341" y="5200345"/>
            <a:ext cx="195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10075" y="2067560"/>
            <a:ext cx="4590415" cy="975360"/>
          </a:xfrm>
          <a:custGeom>
            <a:avLst/>
            <a:gdLst/>
            <a:ahLst/>
            <a:cxnLst/>
            <a:rect l="l" t="t" r="r" b="b"/>
            <a:pathLst>
              <a:path w="4590415" h="975360">
                <a:moveTo>
                  <a:pt x="0" y="975360"/>
                </a:moveTo>
                <a:lnTo>
                  <a:pt x="4590034" y="975360"/>
                </a:lnTo>
                <a:lnTo>
                  <a:pt x="4590034" y="0"/>
                </a:lnTo>
                <a:lnTo>
                  <a:pt x="0" y="0"/>
                </a:lnTo>
                <a:lnTo>
                  <a:pt x="0" y="975360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410075" y="2067560"/>
            <a:ext cx="4590415" cy="97536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ts val="1814"/>
              </a:lnSpc>
            </a:pPr>
            <a:r>
              <a:rPr dirty="0" sz="1600" spc="-165">
                <a:latin typeface="Arial"/>
                <a:cs typeface="Arial"/>
              </a:rPr>
              <a:t>En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55">
                <a:latin typeface="Arial"/>
                <a:cs typeface="Arial"/>
              </a:rPr>
              <a:t>pantalla </a:t>
            </a:r>
            <a:r>
              <a:rPr dirty="0" sz="1600" spc="-90">
                <a:latin typeface="Arial"/>
                <a:cs typeface="Arial"/>
              </a:rPr>
              <a:t>“</a:t>
            </a:r>
            <a:r>
              <a:rPr dirty="0" sz="1600" spc="-90" i="1">
                <a:latin typeface="Arial"/>
                <a:cs typeface="Arial"/>
              </a:rPr>
              <a:t>Suscripciones </a:t>
            </a:r>
            <a:r>
              <a:rPr dirty="0" sz="1600" spc="-100" i="1">
                <a:latin typeface="Arial"/>
                <a:cs typeface="Arial"/>
              </a:rPr>
              <a:t>de </a:t>
            </a:r>
            <a:r>
              <a:rPr dirty="0" sz="1600" spc="-65" i="1">
                <a:latin typeface="Arial"/>
                <a:cs typeface="Arial"/>
              </a:rPr>
              <a:t>avisos</a:t>
            </a:r>
            <a:r>
              <a:rPr dirty="0" sz="1600" spc="-65">
                <a:latin typeface="Arial"/>
                <a:cs typeface="Arial"/>
              </a:rPr>
              <a:t>” </a:t>
            </a:r>
            <a:r>
              <a:rPr dirty="0" sz="1600" spc="-140">
                <a:latin typeface="Arial"/>
                <a:cs typeface="Arial"/>
              </a:rPr>
              <a:t>se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60">
                <a:latin typeface="Arial"/>
                <a:cs typeface="Arial"/>
              </a:rPr>
              <a:t>mostrarán</a:t>
            </a:r>
            <a:endParaRPr sz="1600">
              <a:latin typeface="Arial"/>
              <a:cs typeface="Arial"/>
            </a:endParaRPr>
          </a:p>
          <a:p>
            <a:pPr marL="90805" marR="405765">
              <a:lnSpc>
                <a:spcPct val="100000"/>
              </a:lnSpc>
            </a:pP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80">
                <a:latin typeface="Arial"/>
                <a:cs typeface="Arial"/>
              </a:rPr>
              <a:t>estado </a:t>
            </a: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65">
                <a:latin typeface="Arial"/>
                <a:cs typeface="Arial"/>
              </a:rPr>
              <a:t>que </a:t>
            </a:r>
            <a:r>
              <a:rPr dirty="0" sz="1600" spc="-140">
                <a:latin typeface="Arial"/>
                <a:cs typeface="Arial"/>
              </a:rPr>
              <a:t>se </a:t>
            </a:r>
            <a:r>
              <a:rPr dirty="0" sz="1600" spc="-65">
                <a:latin typeface="Arial"/>
                <a:cs typeface="Arial"/>
              </a:rPr>
              <a:t>encuentra </a:t>
            </a:r>
            <a:r>
              <a:rPr dirty="0" sz="1600" spc="-114">
                <a:latin typeface="Arial"/>
                <a:cs typeface="Arial"/>
              </a:rPr>
              <a:t>cada </a:t>
            </a:r>
            <a:r>
              <a:rPr dirty="0" sz="1600" spc="-50">
                <a:latin typeface="Arial"/>
                <a:cs typeface="Arial"/>
              </a:rPr>
              <a:t>uno </a:t>
            </a:r>
            <a:r>
              <a:rPr dirty="0" sz="1600" spc="-75">
                <a:latin typeface="Arial"/>
                <a:cs typeface="Arial"/>
              </a:rPr>
              <a:t>de los  posibles </a:t>
            </a:r>
            <a:r>
              <a:rPr dirty="0" sz="1600" spc="-105">
                <a:latin typeface="Arial"/>
                <a:cs typeface="Arial"/>
              </a:rPr>
              <a:t>avisos </a:t>
            </a:r>
            <a:r>
              <a:rPr dirty="0" sz="1600" spc="-30">
                <a:latin typeface="Arial"/>
                <a:cs typeface="Arial"/>
              </a:rPr>
              <a:t>por </a:t>
            </a:r>
            <a:r>
              <a:rPr dirty="0" sz="1600" spc="-40">
                <a:latin typeface="Arial"/>
                <a:cs typeface="Arial"/>
              </a:rPr>
              <a:t>parte </a:t>
            </a:r>
            <a:r>
              <a:rPr dirty="0" sz="1600" spc="-50">
                <a:latin typeface="Arial"/>
                <a:cs typeface="Arial"/>
              </a:rPr>
              <a:t>del centro </a:t>
            </a:r>
            <a:r>
              <a:rPr dirty="0" sz="1600" spc="-75">
                <a:latin typeface="Arial"/>
                <a:cs typeface="Arial"/>
              </a:rPr>
              <a:t>y </a:t>
            </a:r>
            <a:r>
              <a:rPr dirty="0" sz="1600" spc="-114">
                <a:latin typeface="Arial"/>
                <a:cs typeface="Arial"/>
              </a:rPr>
              <a:t>su </a:t>
            </a:r>
            <a:r>
              <a:rPr dirty="0" sz="1600" spc="-40">
                <a:latin typeface="Arial"/>
                <a:cs typeface="Arial"/>
              </a:rPr>
              <a:t>forma</a:t>
            </a:r>
            <a:r>
              <a:rPr dirty="0" sz="1600" spc="-160">
                <a:latin typeface="Arial"/>
                <a:cs typeface="Arial"/>
              </a:rPr>
              <a:t> </a:t>
            </a:r>
            <a:r>
              <a:rPr dirty="0" sz="1600" spc="-75">
                <a:latin typeface="Arial"/>
                <a:cs typeface="Arial"/>
              </a:rPr>
              <a:t>de  </a:t>
            </a:r>
            <a:r>
              <a:rPr dirty="0" sz="1600" spc="-80">
                <a:latin typeface="Arial"/>
                <a:cs typeface="Arial"/>
              </a:rPr>
              <a:t>envío (Correo </a:t>
            </a:r>
            <a:r>
              <a:rPr dirty="0" sz="1600" spc="-55">
                <a:latin typeface="Arial"/>
                <a:cs typeface="Arial"/>
              </a:rPr>
              <a:t>electrónico </a:t>
            </a:r>
            <a:r>
              <a:rPr dirty="0" sz="1600" spc="-45">
                <a:latin typeface="Arial"/>
                <a:cs typeface="Arial"/>
              </a:rPr>
              <a:t>o </a:t>
            </a:r>
            <a:r>
              <a:rPr dirty="0" sz="1600" spc="-50">
                <a:latin typeface="Arial"/>
                <a:cs typeface="Arial"/>
              </a:rPr>
              <a:t>Notificación</a:t>
            </a:r>
            <a:r>
              <a:rPr dirty="0" sz="1600" spc="50">
                <a:latin typeface="Arial"/>
                <a:cs typeface="Arial"/>
              </a:rPr>
              <a:t> </a:t>
            </a:r>
            <a:r>
              <a:rPr dirty="0" sz="1600" spc="-200" b="1">
                <a:latin typeface="Arial"/>
                <a:cs typeface="Arial"/>
              </a:rPr>
              <a:t>ROBLE</a:t>
            </a:r>
            <a:r>
              <a:rPr dirty="0" sz="1600" spc="-200">
                <a:latin typeface="Arial"/>
                <a:cs typeface="Arial"/>
              </a:rPr>
              <a:t>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053584" y="2919983"/>
            <a:ext cx="4200144" cy="2438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330952" y="3197298"/>
            <a:ext cx="3587832" cy="18230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326379" y="3192779"/>
            <a:ext cx="3599815" cy="1838325"/>
          </a:xfrm>
          <a:custGeom>
            <a:avLst/>
            <a:gdLst/>
            <a:ahLst/>
            <a:cxnLst/>
            <a:rect l="l" t="t" r="r" b="b"/>
            <a:pathLst>
              <a:path w="3599815" h="1838325">
                <a:moveTo>
                  <a:pt x="0" y="1837944"/>
                </a:moveTo>
                <a:lnTo>
                  <a:pt x="3599687" y="1837944"/>
                </a:lnTo>
                <a:lnTo>
                  <a:pt x="3599687" y="0"/>
                </a:lnTo>
                <a:lnTo>
                  <a:pt x="0" y="0"/>
                </a:lnTo>
                <a:lnTo>
                  <a:pt x="0" y="1837944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916800" y="5173090"/>
            <a:ext cx="8083550" cy="768350"/>
          </a:xfrm>
          <a:prstGeom prst="rect">
            <a:avLst/>
          </a:prstGeom>
          <a:solidFill>
            <a:srgbClr val="EAEEF7"/>
          </a:solidFill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25"/>
              </a:lnSpc>
            </a:pPr>
            <a:r>
              <a:rPr dirty="0" sz="1600" spc="-130">
                <a:latin typeface="Arial"/>
                <a:cs typeface="Arial"/>
              </a:rPr>
              <a:t>Para </a:t>
            </a:r>
            <a:r>
              <a:rPr dirty="0" sz="1600" spc="-70">
                <a:latin typeface="Arial"/>
                <a:cs typeface="Arial"/>
              </a:rPr>
              <a:t>suscribirnos </a:t>
            </a:r>
            <a:r>
              <a:rPr dirty="0" sz="1600" spc="-120">
                <a:latin typeface="Arial"/>
                <a:cs typeface="Arial"/>
              </a:rPr>
              <a:t>a </a:t>
            </a:r>
            <a:r>
              <a:rPr dirty="0" sz="1600" spc="-65">
                <a:latin typeface="Arial"/>
                <a:cs typeface="Arial"/>
              </a:rPr>
              <a:t>cualquiera </a:t>
            </a:r>
            <a:r>
              <a:rPr dirty="0" sz="1600" spc="-70">
                <a:latin typeface="Arial"/>
                <a:cs typeface="Arial"/>
              </a:rPr>
              <a:t>de </a:t>
            </a:r>
            <a:r>
              <a:rPr dirty="0" sz="1600" spc="-75">
                <a:latin typeface="Arial"/>
                <a:cs typeface="Arial"/>
              </a:rPr>
              <a:t>los </a:t>
            </a:r>
            <a:r>
              <a:rPr dirty="0" sz="1600" spc="-110">
                <a:latin typeface="Arial"/>
                <a:cs typeface="Arial"/>
              </a:rPr>
              <a:t>avisos </a:t>
            </a:r>
            <a:r>
              <a:rPr dirty="0" sz="1600" spc="-65">
                <a:latin typeface="Arial"/>
                <a:cs typeface="Arial"/>
              </a:rPr>
              <a:t>que </a:t>
            </a:r>
            <a:r>
              <a:rPr dirty="0" sz="1600" spc="-140">
                <a:latin typeface="Arial"/>
                <a:cs typeface="Arial"/>
              </a:rPr>
              <a:t>se </a:t>
            </a:r>
            <a:r>
              <a:rPr dirty="0" sz="1600" spc="-60">
                <a:latin typeface="Arial"/>
                <a:cs typeface="Arial"/>
              </a:rPr>
              <a:t>encuentren </a:t>
            </a:r>
            <a:r>
              <a:rPr dirty="0" sz="1600" spc="-75">
                <a:latin typeface="Arial"/>
                <a:cs typeface="Arial"/>
              </a:rPr>
              <a:t>activados </a:t>
            </a:r>
            <a:r>
              <a:rPr dirty="0" sz="1600" spc="-30">
                <a:latin typeface="Arial"/>
                <a:cs typeface="Arial"/>
              </a:rPr>
              <a:t>por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55">
                <a:latin typeface="Arial"/>
                <a:cs typeface="Arial"/>
              </a:rPr>
              <a:t>centro,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65">
                <a:latin typeface="Arial"/>
                <a:cs typeface="Arial"/>
              </a:rPr>
              <a:t>pulsar</a:t>
            </a:r>
            <a:endParaRPr sz="1600">
              <a:latin typeface="Arial"/>
              <a:cs typeface="Arial"/>
            </a:endParaRPr>
          </a:p>
          <a:p>
            <a:pPr marL="89535" marR="328295">
              <a:lnSpc>
                <a:spcPct val="100000"/>
              </a:lnSpc>
            </a:pPr>
            <a:r>
              <a:rPr dirty="0" sz="1600" spc="-80">
                <a:latin typeface="Arial"/>
                <a:cs typeface="Arial"/>
              </a:rPr>
              <a:t>sobre </a:t>
            </a:r>
            <a:r>
              <a:rPr dirty="0" sz="1600" spc="-45">
                <a:latin typeface="Arial"/>
                <a:cs typeface="Arial"/>
              </a:rPr>
              <a:t>él </a:t>
            </a:r>
            <a:r>
              <a:rPr dirty="0" sz="1600" spc="-125">
                <a:latin typeface="Arial"/>
                <a:cs typeface="Arial"/>
              </a:rPr>
              <a:t>y, </a:t>
            </a: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60">
                <a:latin typeface="Arial"/>
                <a:cs typeface="Arial"/>
              </a:rPr>
              <a:t>menú </a:t>
            </a:r>
            <a:r>
              <a:rPr dirty="0" sz="1600" spc="-70">
                <a:latin typeface="Arial"/>
                <a:cs typeface="Arial"/>
              </a:rPr>
              <a:t>emergente </a:t>
            </a:r>
            <a:r>
              <a:rPr dirty="0" sz="1600" spc="-65">
                <a:latin typeface="Arial"/>
                <a:cs typeface="Arial"/>
              </a:rPr>
              <a:t>que </a:t>
            </a:r>
            <a:r>
              <a:rPr dirty="0" sz="1600" spc="-90">
                <a:latin typeface="Arial"/>
                <a:cs typeface="Arial"/>
              </a:rPr>
              <a:t>aparece, </a:t>
            </a:r>
            <a:r>
              <a:rPr dirty="0" sz="1600" spc="-65">
                <a:latin typeface="Arial"/>
                <a:cs typeface="Arial"/>
              </a:rPr>
              <a:t>pulsar </a:t>
            </a:r>
            <a:r>
              <a:rPr dirty="0" sz="1600" spc="-80">
                <a:latin typeface="Arial"/>
                <a:cs typeface="Arial"/>
              </a:rPr>
              <a:t>sobre </a:t>
            </a:r>
            <a:r>
              <a:rPr dirty="0" sz="1600" spc="-95">
                <a:latin typeface="Arial"/>
                <a:cs typeface="Arial"/>
              </a:rPr>
              <a:t>“</a:t>
            </a:r>
            <a:r>
              <a:rPr dirty="0" sz="1600" spc="-95" b="1">
                <a:latin typeface="Arial"/>
                <a:cs typeface="Arial"/>
              </a:rPr>
              <a:t>Suscribir</a:t>
            </a:r>
            <a:r>
              <a:rPr dirty="0" sz="1600" spc="-95">
                <a:latin typeface="Arial"/>
                <a:cs typeface="Arial"/>
              </a:rPr>
              <a:t>”. Podremos </a:t>
            </a:r>
            <a:r>
              <a:rPr dirty="0" sz="1600" spc="-75">
                <a:latin typeface="Arial"/>
                <a:cs typeface="Arial"/>
              </a:rPr>
              <a:t>darnos de  </a:t>
            </a:r>
            <a:r>
              <a:rPr dirty="0" sz="1600" spc="-70">
                <a:latin typeface="Arial"/>
                <a:cs typeface="Arial"/>
              </a:rPr>
              <a:t>baja </a:t>
            </a: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55">
                <a:latin typeface="Arial"/>
                <a:cs typeface="Arial"/>
              </a:rPr>
              <a:t>cualquier </a:t>
            </a:r>
            <a:r>
              <a:rPr dirty="0" sz="1600" spc="-45">
                <a:latin typeface="Arial"/>
                <a:cs typeface="Arial"/>
              </a:rPr>
              <a:t>momento </a:t>
            </a:r>
            <a:r>
              <a:rPr dirty="0" sz="1600" spc="-75">
                <a:latin typeface="Arial"/>
                <a:cs typeface="Arial"/>
              </a:rPr>
              <a:t>de una suscripción </a:t>
            </a:r>
            <a:r>
              <a:rPr dirty="0" sz="1600" spc="-70">
                <a:latin typeface="Arial"/>
                <a:cs typeface="Arial"/>
              </a:rPr>
              <a:t>pulsando </a:t>
            </a:r>
            <a:r>
              <a:rPr dirty="0" sz="1600" spc="-80">
                <a:latin typeface="Arial"/>
                <a:cs typeface="Arial"/>
              </a:rPr>
              <a:t>sobre </a:t>
            </a:r>
            <a:r>
              <a:rPr dirty="0" sz="1600" spc="-85">
                <a:latin typeface="Arial"/>
                <a:cs typeface="Arial"/>
              </a:rPr>
              <a:t>“</a:t>
            </a:r>
            <a:r>
              <a:rPr dirty="0" sz="1600" spc="-85" b="1">
                <a:latin typeface="Arial"/>
                <a:cs typeface="Arial"/>
              </a:rPr>
              <a:t>Darse </a:t>
            </a:r>
            <a:r>
              <a:rPr dirty="0" sz="1600" spc="-100" b="1">
                <a:latin typeface="Arial"/>
                <a:cs typeface="Arial"/>
              </a:rPr>
              <a:t>de</a:t>
            </a:r>
            <a:r>
              <a:rPr dirty="0" sz="1600" spc="-240" b="1">
                <a:latin typeface="Arial"/>
                <a:cs typeface="Arial"/>
              </a:rPr>
              <a:t> </a:t>
            </a:r>
            <a:r>
              <a:rPr dirty="0" sz="1600" spc="-90" b="1">
                <a:latin typeface="Arial"/>
                <a:cs typeface="Arial"/>
              </a:rPr>
              <a:t>baja</a:t>
            </a:r>
            <a:r>
              <a:rPr dirty="0" sz="1600" spc="-90">
                <a:latin typeface="Arial"/>
                <a:cs typeface="Arial"/>
              </a:rPr>
              <a:t>”.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34529" y="6039853"/>
            <a:ext cx="8126095" cy="579120"/>
          </a:xfrm>
          <a:custGeom>
            <a:avLst/>
            <a:gdLst/>
            <a:ahLst/>
            <a:cxnLst/>
            <a:rect l="l" t="t" r="r" b="b"/>
            <a:pathLst>
              <a:path w="8126095" h="579120">
                <a:moveTo>
                  <a:pt x="0" y="578916"/>
                </a:moveTo>
                <a:lnTo>
                  <a:pt x="8125714" y="578916"/>
                </a:lnTo>
                <a:lnTo>
                  <a:pt x="8125714" y="0"/>
                </a:lnTo>
                <a:lnTo>
                  <a:pt x="0" y="0"/>
                </a:lnTo>
                <a:lnTo>
                  <a:pt x="0" y="578916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934529" y="6039840"/>
            <a:ext cx="8126095" cy="57912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30"/>
              </a:lnSpc>
            </a:pPr>
            <a:r>
              <a:rPr dirty="0" sz="1600" spc="-30">
                <a:latin typeface="Arial"/>
                <a:cs typeface="Arial"/>
              </a:rPr>
              <a:t>Introducir </a:t>
            </a: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85">
                <a:latin typeface="Arial"/>
                <a:cs typeface="Arial"/>
              </a:rPr>
              <a:t>campo </a:t>
            </a:r>
            <a:r>
              <a:rPr dirty="0" sz="1600" spc="-50">
                <a:latin typeface="Arial"/>
                <a:cs typeface="Arial"/>
              </a:rPr>
              <a:t>“</a:t>
            </a:r>
            <a:r>
              <a:rPr dirty="0" sz="1600" spc="-50" b="1">
                <a:latin typeface="Arial"/>
                <a:cs typeface="Arial"/>
              </a:rPr>
              <a:t>Email</a:t>
            </a:r>
            <a:r>
              <a:rPr dirty="0" sz="1600" spc="-50">
                <a:latin typeface="Arial"/>
                <a:cs typeface="Arial"/>
              </a:rPr>
              <a:t>” </a:t>
            </a:r>
            <a:r>
              <a:rPr dirty="0" sz="1600" spc="-60">
                <a:latin typeface="Arial"/>
                <a:cs typeface="Arial"/>
              </a:rPr>
              <a:t>la dirección </a:t>
            </a: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65">
                <a:latin typeface="Arial"/>
                <a:cs typeface="Arial"/>
              </a:rPr>
              <a:t>que </a:t>
            </a:r>
            <a:r>
              <a:rPr dirty="0" sz="1600" spc="-105">
                <a:latin typeface="Arial"/>
                <a:cs typeface="Arial"/>
              </a:rPr>
              <a:t>deseemos </a:t>
            </a:r>
            <a:r>
              <a:rPr dirty="0" sz="1600" spc="-40">
                <a:latin typeface="Arial"/>
                <a:cs typeface="Arial"/>
              </a:rPr>
              <a:t>recibir </a:t>
            </a:r>
            <a:r>
              <a:rPr dirty="0" sz="1600" spc="-75">
                <a:latin typeface="Arial"/>
                <a:cs typeface="Arial"/>
              </a:rPr>
              <a:t>los </a:t>
            </a:r>
            <a:r>
              <a:rPr dirty="0" sz="1600" spc="-100">
                <a:latin typeface="Arial"/>
                <a:cs typeface="Arial"/>
              </a:rPr>
              <a:t>avisos, </a:t>
            </a: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125">
                <a:latin typeface="Arial"/>
                <a:cs typeface="Arial"/>
              </a:rPr>
              <a:t>caso </a:t>
            </a:r>
            <a:r>
              <a:rPr dirty="0" sz="1600" spc="-70">
                <a:latin typeface="Arial"/>
                <a:cs typeface="Arial"/>
              </a:rPr>
              <a:t>de</a:t>
            </a:r>
            <a:r>
              <a:rPr dirty="0" sz="1600" spc="-215">
                <a:latin typeface="Arial"/>
                <a:cs typeface="Arial"/>
              </a:rPr>
              <a:t> </a:t>
            </a:r>
            <a:r>
              <a:rPr dirty="0" sz="1600" spc="-85">
                <a:latin typeface="Arial"/>
                <a:cs typeface="Arial"/>
              </a:rPr>
              <a:t>ser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  <a:tabLst>
                <a:tab pos="7791450" algn="l"/>
              </a:tabLst>
            </a:pPr>
            <a:r>
              <a:rPr dirty="0" sz="1600" spc="-95">
                <a:latin typeface="Arial"/>
                <a:cs typeface="Arial"/>
              </a:rPr>
              <a:t>éstos </a:t>
            </a:r>
            <a:r>
              <a:rPr dirty="0" sz="1600" spc="-85">
                <a:latin typeface="Arial"/>
                <a:cs typeface="Arial"/>
              </a:rPr>
              <a:t>enviados </a:t>
            </a:r>
            <a:r>
              <a:rPr dirty="0" sz="1600" spc="-120">
                <a:latin typeface="Arial"/>
                <a:cs typeface="Arial"/>
              </a:rPr>
              <a:t>a </a:t>
            </a:r>
            <a:r>
              <a:rPr dirty="0" sz="1600" spc="-80">
                <a:latin typeface="Arial"/>
                <a:cs typeface="Arial"/>
              </a:rPr>
              <a:t>través </a:t>
            </a:r>
            <a:r>
              <a:rPr dirty="0" sz="1600" spc="-75">
                <a:latin typeface="Arial"/>
                <a:cs typeface="Arial"/>
              </a:rPr>
              <a:t>de </a:t>
            </a:r>
            <a:r>
              <a:rPr dirty="0" sz="1600" spc="-60">
                <a:latin typeface="Arial"/>
                <a:cs typeface="Arial"/>
              </a:rPr>
              <a:t>correo </a:t>
            </a:r>
            <a:r>
              <a:rPr dirty="0" sz="1600" spc="-50">
                <a:latin typeface="Arial"/>
                <a:cs typeface="Arial"/>
              </a:rPr>
              <a:t>electrónico. </a:t>
            </a:r>
            <a:r>
              <a:rPr dirty="0" sz="1600" spc="-130">
                <a:latin typeface="Arial"/>
                <a:cs typeface="Arial"/>
              </a:rPr>
              <a:t>Para </a:t>
            </a:r>
            <a:r>
              <a:rPr dirty="0" sz="1600" spc="-40">
                <a:latin typeface="Arial"/>
                <a:cs typeface="Arial"/>
              </a:rPr>
              <a:t>confirmar </a:t>
            </a:r>
            <a:r>
              <a:rPr dirty="0" sz="1600" spc="-75">
                <a:latin typeface="Arial"/>
                <a:cs typeface="Arial"/>
              </a:rPr>
              <a:t>y </a:t>
            </a:r>
            <a:r>
              <a:rPr dirty="0" sz="1600" spc="-65">
                <a:latin typeface="Arial"/>
                <a:cs typeface="Arial"/>
              </a:rPr>
              <a:t>finalizar,</a:t>
            </a:r>
            <a:r>
              <a:rPr dirty="0" sz="1600" spc="200">
                <a:latin typeface="Arial"/>
                <a:cs typeface="Arial"/>
              </a:rPr>
              <a:t> </a:t>
            </a:r>
            <a:r>
              <a:rPr dirty="0" sz="1600" spc="-65">
                <a:latin typeface="Arial"/>
                <a:cs typeface="Arial"/>
              </a:rPr>
              <a:t>pulsar </a:t>
            </a:r>
            <a:r>
              <a:rPr dirty="0" sz="1600" spc="-75">
                <a:latin typeface="Arial"/>
                <a:cs typeface="Arial"/>
              </a:rPr>
              <a:t>“</a:t>
            </a:r>
            <a:r>
              <a:rPr dirty="0" sz="1600" spc="-75" b="1">
                <a:latin typeface="Arial"/>
                <a:cs typeface="Arial"/>
              </a:rPr>
              <a:t>Aceptar”	</a:t>
            </a:r>
            <a:r>
              <a:rPr dirty="0" sz="1600" spc="-4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904488" y="3849623"/>
            <a:ext cx="1247140" cy="570230"/>
          </a:xfrm>
          <a:custGeom>
            <a:avLst/>
            <a:gdLst/>
            <a:ahLst/>
            <a:cxnLst/>
            <a:rect l="l" t="t" r="r" b="b"/>
            <a:pathLst>
              <a:path w="1247139" h="570229">
                <a:moveTo>
                  <a:pt x="961644" y="0"/>
                </a:moveTo>
                <a:lnTo>
                  <a:pt x="961644" y="142494"/>
                </a:lnTo>
                <a:lnTo>
                  <a:pt x="0" y="142494"/>
                </a:lnTo>
                <a:lnTo>
                  <a:pt x="0" y="427481"/>
                </a:lnTo>
                <a:lnTo>
                  <a:pt x="961644" y="427481"/>
                </a:lnTo>
                <a:lnTo>
                  <a:pt x="961644" y="569976"/>
                </a:lnTo>
                <a:lnTo>
                  <a:pt x="1246632" y="284988"/>
                </a:lnTo>
                <a:lnTo>
                  <a:pt x="96164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904488" y="3849623"/>
            <a:ext cx="1247140" cy="570230"/>
          </a:xfrm>
          <a:custGeom>
            <a:avLst/>
            <a:gdLst/>
            <a:ahLst/>
            <a:cxnLst/>
            <a:rect l="l" t="t" r="r" b="b"/>
            <a:pathLst>
              <a:path w="1247139" h="570229">
                <a:moveTo>
                  <a:pt x="0" y="142494"/>
                </a:moveTo>
                <a:lnTo>
                  <a:pt x="961644" y="142494"/>
                </a:lnTo>
                <a:lnTo>
                  <a:pt x="961644" y="0"/>
                </a:lnTo>
                <a:lnTo>
                  <a:pt x="1246632" y="284988"/>
                </a:lnTo>
                <a:lnTo>
                  <a:pt x="961644" y="569976"/>
                </a:lnTo>
                <a:lnTo>
                  <a:pt x="961644" y="427481"/>
                </a:lnTo>
                <a:lnTo>
                  <a:pt x="0" y="427481"/>
                </a:lnTo>
                <a:lnTo>
                  <a:pt x="0" y="14249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486400" y="3648455"/>
            <a:ext cx="853440" cy="131445"/>
          </a:xfrm>
          <a:custGeom>
            <a:avLst/>
            <a:gdLst/>
            <a:ahLst/>
            <a:cxnLst/>
            <a:rect l="l" t="t" r="r" b="b"/>
            <a:pathLst>
              <a:path w="853439" h="131445">
                <a:moveTo>
                  <a:pt x="831596" y="0"/>
                </a:moveTo>
                <a:lnTo>
                  <a:pt x="21844" y="0"/>
                </a:lnTo>
                <a:lnTo>
                  <a:pt x="13340" y="1716"/>
                </a:lnTo>
                <a:lnTo>
                  <a:pt x="6397" y="6397"/>
                </a:lnTo>
                <a:lnTo>
                  <a:pt x="1716" y="13340"/>
                </a:lnTo>
                <a:lnTo>
                  <a:pt x="0" y="21844"/>
                </a:lnTo>
                <a:lnTo>
                  <a:pt x="0" y="109220"/>
                </a:lnTo>
                <a:lnTo>
                  <a:pt x="1716" y="117723"/>
                </a:lnTo>
                <a:lnTo>
                  <a:pt x="6397" y="124666"/>
                </a:lnTo>
                <a:lnTo>
                  <a:pt x="13340" y="129347"/>
                </a:lnTo>
                <a:lnTo>
                  <a:pt x="21844" y="131064"/>
                </a:lnTo>
                <a:lnTo>
                  <a:pt x="831596" y="131064"/>
                </a:lnTo>
                <a:lnTo>
                  <a:pt x="840099" y="129347"/>
                </a:lnTo>
                <a:lnTo>
                  <a:pt x="847042" y="124666"/>
                </a:lnTo>
                <a:lnTo>
                  <a:pt x="851723" y="117723"/>
                </a:lnTo>
                <a:lnTo>
                  <a:pt x="853439" y="109220"/>
                </a:lnTo>
                <a:lnTo>
                  <a:pt x="853439" y="21844"/>
                </a:lnTo>
                <a:lnTo>
                  <a:pt x="851723" y="13340"/>
                </a:lnTo>
                <a:lnTo>
                  <a:pt x="847042" y="6397"/>
                </a:lnTo>
                <a:lnTo>
                  <a:pt x="840099" y="1716"/>
                </a:lnTo>
                <a:lnTo>
                  <a:pt x="831596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486400" y="3648455"/>
            <a:ext cx="853440" cy="131445"/>
          </a:xfrm>
          <a:custGeom>
            <a:avLst/>
            <a:gdLst/>
            <a:ahLst/>
            <a:cxnLst/>
            <a:rect l="l" t="t" r="r" b="b"/>
            <a:pathLst>
              <a:path w="853439" h="131445">
                <a:moveTo>
                  <a:pt x="0" y="21844"/>
                </a:moveTo>
                <a:lnTo>
                  <a:pt x="1716" y="13340"/>
                </a:lnTo>
                <a:lnTo>
                  <a:pt x="6397" y="6397"/>
                </a:lnTo>
                <a:lnTo>
                  <a:pt x="13340" y="1716"/>
                </a:lnTo>
                <a:lnTo>
                  <a:pt x="21844" y="0"/>
                </a:lnTo>
                <a:lnTo>
                  <a:pt x="831596" y="0"/>
                </a:lnTo>
                <a:lnTo>
                  <a:pt x="840099" y="1716"/>
                </a:lnTo>
                <a:lnTo>
                  <a:pt x="847042" y="6397"/>
                </a:lnTo>
                <a:lnTo>
                  <a:pt x="851723" y="13340"/>
                </a:lnTo>
                <a:lnTo>
                  <a:pt x="853439" y="21844"/>
                </a:lnTo>
                <a:lnTo>
                  <a:pt x="853439" y="109220"/>
                </a:lnTo>
                <a:lnTo>
                  <a:pt x="851723" y="117723"/>
                </a:lnTo>
                <a:lnTo>
                  <a:pt x="847042" y="124666"/>
                </a:lnTo>
                <a:lnTo>
                  <a:pt x="840099" y="129347"/>
                </a:lnTo>
                <a:lnTo>
                  <a:pt x="831596" y="131064"/>
                </a:lnTo>
                <a:lnTo>
                  <a:pt x="21844" y="131064"/>
                </a:lnTo>
                <a:lnTo>
                  <a:pt x="13340" y="129347"/>
                </a:lnTo>
                <a:lnTo>
                  <a:pt x="6397" y="124666"/>
                </a:lnTo>
                <a:lnTo>
                  <a:pt x="1716" y="117723"/>
                </a:lnTo>
                <a:lnTo>
                  <a:pt x="0" y="109220"/>
                </a:lnTo>
                <a:lnTo>
                  <a:pt x="0" y="21844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531607" y="4690871"/>
            <a:ext cx="661670" cy="137160"/>
          </a:xfrm>
          <a:custGeom>
            <a:avLst/>
            <a:gdLst/>
            <a:ahLst/>
            <a:cxnLst/>
            <a:rect l="l" t="t" r="r" b="b"/>
            <a:pathLst>
              <a:path w="661670" h="137160">
                <a:moveTo>
                  <a:pt x="638556" y="0"/>
                </a:moveTo>
                <a:lnTo>
                  <a:pt x="22860" y="0"/>
                </a:lnTo>
                <a:lnTo>
                  <a:pt x="13983" y="1803"/>
                </a:lnTo>
                <a:lnTo>
                  <a:pt x="6715" y="6715"/>
                </a:lnTo>
                <a:lnTo>
                  <a:pt x="1803" y="13983"/>
                </a:lnTo>
                <a:lnTo>
                  <a:pt x="0" y="22859"/>
                </a:lnTo>
                <a:lnTo>
                  <a:pt x="0" y="114300"/>
                </a:lnTo>
                <a:lnTo>
                  <a:pt x="1803" y="123176"/>
                </a:lnTo>
                <a:lnTo>
                  <a:pt x="6715" y="130444"/>
                </a:lnTo>
                <a:lnTo>
                  <a:pt x="13983" y="135356"/>
                </a:lnTo>
                <a:lnTo>
                  <a:pt x="22860" y="137159"/>
                </a:lnTo>
                <a:lnTo>
                  <a:pt x="638556" y="137159"/>
                </a:lnTo>
                <a:lnTo>
                  <a:pt x="647432" y="135356"/>
                </a:lnTo>
                <a:lnTo>
                  <a:pt x="654700" y="130444"/>
                </a:lnTo>
                <a:lnTo>
                  <a:pt x="659612" y="123176"/>
                </a:lnTo>
                <a:lnTo>
                  <a:pt x="661416" y="114300"/>
                </a:lnTo>
                <a:lnTo>
                  <a:pt x="661416" y="22859"/>
                </a:lnTo>
                <a:lnTo>
                  <a:pt x="659612" y="13983"/>
                </a:lnTo>
                <a:lnTo>
                  <a:pt x="654700" y="6715"/>
                </a:lnTo>
                <a:lnTo>
                  <a:pt x="647432" y="1803"/>
                </a:lnTo>
                <a:lnTo>
                  <a:pt x="638556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31607" y="4690871"/>
            <a:ext cx="661670" cy="137160"/>
          </a:xfrm>
          <a:custGeom>
            <a:avLst/>
            <a:gdLst/>
            <a:ahLst/>
            <a:cxnLst/>
            <a:rect l="l" t="t" r="r" b="b"/>
            <a:pathLst>
              <a:path w="661670" h="137160">
                <a:moveTo>
                  <a:pt x="0" y="22859"/>
                </a:moveTo>
                <a:lnTo>
                  <a:pt x="1803" y="13983"/>
                </a:lnTo>
                <a:lnTo>
                  <a:pt x="6715" y="6715"/>
                </a:lnTo>
                <a:lnTo>
                  <a:pt x="13983" y="1803"/>
                </a:lnTo>
                <a:lnTo>
                  <a:pt x="22860" y="0"/>
                </a:lnTo>
                <a:lnTo>
                  <a:pt x="638556" y="0"/>
                </a:lnTo>
                <a:lnTo>
                  <a:pt x="647432" y="1803"/>
                </a:lnTo>
                <a:lnTo>
                  <a:pt x="654700" y="6715"/>
                </a:lnTo>
                <a:lnTo>
                  <a:pt x="659612" y="13983"/>
                </a:lnTo>
                <a:lnTo>
                  <a:pt x="661416" y="22859"/>
                </a:lnTo>
                <a:lnTo>
                  <a:pt x="661416" y="114300"/>
                </a:lnTo>
                <a:lnTo>
                  <a:pt x="659612" y="123176"/>
                </a:lnTo>
                <a:lnTo>
                  <a:pt x="654700" y="130444"/>
                </a:lnTo>
                <a:lnTo>
                  <a:pt x="647432" y="135356"/>
                </a:lnTo>
                <a:lnTo>
                  <a:pt x="638556" y="137159"/>
                </a:lnTo>
                <a:lnTo>
                  <a:pt x="22860" y="137159"/>
                </a:lnTo>
                <a:lnTo>
                  <a:pt x="13983" y="135356"/>
                </a:lnTo>
                <a:lnTo>
                  <a:pt x="6715" y="130444"/>
                </a:lnTo>
                <a:lnTo>
                  <a:pt x="1803" y="123176"/>
                </a:lnTo>
                <a:lnTo>
                  <a:pt x="0" y="114300"/>
                </a:lnTo>
                <a:lnTo>
                  <a:pt x="0" y="22859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040623" y="4696967"/>
            <a:ext cx="307848" cy="3078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449056" y="3188207"/>
            <a:ext cx="167640" cy="1920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372856" y="6251449"/>
            <a:ext cx="314052" cy="3329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3" y="173735"/>
            <a:ext cx="615950" cy="6684645"/>
          </a:xfrm>
          <a:custGeom>
            <a:avLst/>
            <a:gdLst/>
            <a:ahLst/>
            <a:cxnLst/>
            <a:rect l="l" t="t" r="r" b="b"/>
            <a:pathLst>
              <a:path w="615950" h="6684645">
                <a:moveTo>
                  <a:pt x="0" y="6684264"/>
                </a:moveTo>
                <a:lnTo>
                  <a:pt x="615696" y="6684264"/>
                </a:lnTo>
                <a:lnTo>
                  <a:pt x="615696" y="0"/>
                </a:lnTo>
                <a:lnTo>
                  <a:pt x="0" y="0"/>
                </a:lnTo>
                <a:lnTo>
                  <a:pt x="0" y="6684264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7719" y="173736"/>
            <a:ext cx="8193405" cy="585470"/>
          </a:xfrm>
          <a:custGeom>
            <a:avLst/>
            <a:gdLst/>
            <a:ahLst/>
            <a:cxnLst/>
            <a:rect l="l" t="t" r="r" b="b"/>
            <a:pathLst>
              <a:path w="8193405" h="585470">
                <a:moveTo>
                  <a:pt x="0" y="585216"/>
                </a:moveTo>
                <a:lnTo>
                  <a:pt x="8193024" y="585216"/>
                </a:lnTo>
                <a:lnTo>
                  <a:pt x="819302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85545" y="210388"/>
            <a:ext cx="7632700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9"/>
              <a:t>¿ </a:t>
            </a:r>
            <a:r>
              <a:rPr dirty="0" spc="-290"/>
              <a:t>Cómo </a:t>
            </a:r>
            <a:r>
              <a:rPr dirty="0" spc="-195"/>
              <a:t>consultar </a:t>
            </a:r>
            <a:r>
              <a:rPr dirty="0" spc="-120"/>
              <a:t>el </a:t>
            </a:r>
            <a:r>
              <a:rPr dirty="0" spc="-140"/>
              <a:t>tablón </a:t>
            </a:r>
            <a:r>
              <a:rPr dirty="0" spc="-175"/>
              <a:t>de </a:t>
            </a:r>
            <a:r>
              <a:rPr dirty="0" spc="-235"/>
              <a:t>anuncios </a:t>
            </a:r>
            <a:r>
              <a:rPr dirty="0" spc="-145"/>
              <a:t>del </a:t>
            </a:r>
            <a:r>
              <a:rPr dirty="0" spc="-170"/>
              <a:t>centro</a:t>
            </a:r>
            <a:r>
              <a:rPr dirty="0" spc="-300"/>
              <a:t> </a:t>
            </a:r>
            <a:r>
              <a:rPr dirty="0" spc="-409"/>
              <a:t>?</a:t>
            </a:r>
          </a:p>
        </p:txBody>
      </p:sp>
      <p:sp>
        <p:nvSpPr>
          <p:cNvPr id="5" name="object 5"/>
          <p:cNvSpPr/>
          <p:nvPr/>
        </p:nvSpPr>
        <p:spPr>
          <a:xfrm>
            <a:off x="957935" y="937005"/>
            <a:ext cx="8166734" cy="858519"/>
          </a:xfrm>
          <a:custGeom>
            <a:avLst/>
            <a:gdLst/>
            <a:ahLst/>
            <a:cxnLst/>
            <a:rect l="l" t="t" r="r" b="b"/>
            <a:pathLst>
              <a:path w="8166734" h="858519">
                <a:moveTo>
                  <a:pt x="0" y="858520"/>
                </a:moveTo>
                <a:lnTo>
                  <a:pt x="8166354" y="858520"/>
                </a:lnTo>
                <a:lnTo>
                  <a:pt x="8166354" y="0"/>
                </a:lnTo>
                <a:lnTo>
                  <a:pt x="0" y="0"/>
                </a:lnTo>
                <a:lnTo>
                  <a:pt x="0" y="858520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57935" y="937005"/>
            <a:ext cx="8166734" cy="858519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10"/>
              </a:lnSpc>
            </a:pPr>
            <a:r>
              <a:rPr dirty="0" sz="1600" spc="-135">
                <a:latin typeface="Arial"/>
                <a:cs typeface="Arial"/>
              </a:rPr>
              <a:t>El </a:t>
            </a:r>
            <a:r>
              <a:rPr dirty="0" sz="1600" spc="-50">
                <a:latin typeface="Arial"/>
                <a:cs typeface="Arial"/>
              </a:rPr>
              <a:t>centro </a:t>
            </a:r>
            <a:r>
              <a:rPr dirty="0" sz="1600" spc="-70">
                <a:latin typeface="Arial"/>
                <a:cs typeface="Arial"/>
              </a:rPr>
              <a:t>dispone de </a:t>
            </a:r>
            <a:r>
              <a:rPr dirty="0" sz="1600" spc="-50">
                <a:latin typeface="Arial"/>
                <a:cs typeface="Arial"/>
              </a:rPr>
              <a:t>un </a:t>
            </a:r>
            <a:r>
              <a:rPr dirty="0" sz="1600" spc="-40">
                <a:latin typeface="Arial"/>
                <a:cs typeface="Arial"/>
              </a:rPr>
              <a:t>tablón </a:t>
            </a:r>
            <a:r>
              <a:rPr dirty="0" sz="1600" spc="-70">
                <a:latin typeface="Arial"/>
                <a:cs typeface="Arial"/>
              </a:rPr>
              <a:t>de </a:t>
            </a:r>
            <a:r>
              <a:rPr dirty="0" sz="1600" spc="-80">
                <a:latin typeface="Arial"/>
                <a:cs typeface="Arial"/>
              </a:rPr>
              <a:t>anuncios </a:t>
            </a:r>
            <a:r>
              <a:rPr dirty="0" sz="1600" spc="-25">
                <a:latin typeface="Arial"/>
                <a:cs typeface="Arial"/>
              </a:rPr>
              <a:t>virtual </a:t>
            </a: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65">
                <a:latin typeface="Arial"/>
                <a:cs typeface="Arial"/>
              </a:rPr>
              <a:t>que, </a:t>
            </a:r>
            <a:r>
              <a:rPr dirty="0" sz="1600" spc="-120">
                <a:latin typeface="Arial"/>
                <a:cs typeface="Arial"/>
              </a:rPr>
              <a:t>a </a:t>
            </a:r>
            <a:r>
              <a:rPr dirty="0" sz="1600" spc="-25">
                <a:latin typeface="Arial"/>
                <a:cs typeface="Arial"/>
              </a:rPr>
              <a:t>lo </a:t>
            </a:r>
            <a:r>
              <a:rPr dirty="0" sz="1600" spc="-60">
                <a:latin typeface="Arial"/>
                <a:cs typeface="Arial"/>
              </a:rPr>
              <a:t>largo </a:t>
            </a:r>
            <a:r>
              <a:rPr dirty="0" sz="1600" spc="-50">
                <a:latin typeface="Arial"/>
                <a:cs typeface="Arial"/>
              </a:rPr>
              <a:t>del</a:t>
            </a:r>
            <a:r>
              <a:rPr dirty="0" sz="1600" spc="-305">
                <a:latin typeface="Arial"/>
                <a:cs typeface="Arial"/>
              </a:rPr>
              <a:t> </a:t>
            </a:r>
            <a:r>
              <a:rPr dirty="0" sz="1600" spc="-85">
                <a:latin typeface="Arial"/>
                <a:cs typeface="Arial"/>
              </a:rPr>
              <a:t>curso </a:t>
            </a:r>
            <a:r>
              <a:rPr dirty="0" sz="1600" spc="-90">
                <a:latin typeface="Arial"/>
                <a:cs typeface="Arial"/>
              </a:rPr>
              <a:t>académico,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dirty="0" sz="1600" spc="-60">
                <a:latin typeface="Arial"/>
                <a:cs typeface="Arial"/>
              </a:rPr>
              <a:t>podrá </a:t>
            </a:r>
            <a:r>
              <a:rPr dirty="0" sz="1600" spc="-55">
                <a:latin typeface="Arial"/>
                <a:cs typeface="Arial"/>
              </a:rPr>
              <a:t>publicar </a:t>
            </a:r>
            <a:r>
              <a:rPr dirty="0" sz="1600" spc="-60">
                <a:latin typeface="Arial"/>
                <a:cs typeface="Arial"/>
              </a:rPr>
              <a:t>noticias </a:t>
            </a:r>
            <a:r>
              <a:rPr dirty="0" sz="1600" spc="-45">
                <a:latin typeface="Arial"/>
                <a:cs typeface="Arial"/>
              </a:rPr>
              <a:t>o </a:t>
            </a:r>
            <a:r>
              <a:rPr dirty="0" sz="1600" spc="-110">
                <a:latin typeface="Arial"/>
                <a:cs typeface="Arial"/>
              </a:rPr>
              <a:t>avisos </a:t>
            </a:r>
            <a:r>
              <a:rPr dirty="0" sz="1600" spc="-70">
                <a:latin typeface="Arial"/>
                <a:cs typeface="Arial"/>
              </a:rPr>
              <a:t>de</a:t>
            </a:r>
            <a:r>
              <a:rPr dirty="0" sz="1600" spc="-155">
                <a:latin typeface="Arial"/>
                <a:cs typeface="Arial"/>
              </a:rPr>
              <a:t> </a:t>
            </a:r>
            <a:r>
              <a:rPr dirty="0" sz="1600" spc="-60">
                <a:latin typeface="Arial"/>
                <a:cs typeface="Arial"/>
              </a:rPr>
              <a:t>interés.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  <a:spcBef>
                <a:spcPts val="1010"/>
              </a:spcBef>
            </a:pPr>
            <a:r>
              <a:rPr dirty="0" sz="1600" spc="-135">
                <a:latin typeface="Arial"/>
                <a:cs typeface="Arial"/>
              </a:rPr>
              <a:t>El </a:t>
            </a:r>
            <a:r>
              <a:rPr dirty="0" sz="1600" spc="-40">
                <a:latin typeface="Arial"/>
                <a:cs typeface="Arial"/>
              </a:rPr>
              <a:t>tablón </a:t>
            </a:r>
            <a:r>
              <a:rPr dirty="0" sz="1600" spc="-140">
                <a:latin typeface="Arial"/>
                <a:cs typeface="Arial"/>
              </a:rPr>
              <a:t>es </a:t>
            </a:r>
            <a:r>
              <a:rPr dirty="0" sz="1600" spc="-55">
                <a:latin typeface="Arial"/>
                <a:cs typeface="Arial"/>
              </a:rPr>
              <a:t>directamente </a:t>
            </a:r>
            <a:r>
              <a:rPr dirty="0" sz="1600" spc="-90">
                <a:latin typeface="Arial"/>
                <a:cs typeface="Arial"/>
              </a:rPr>
              <a:t>accesible </a:t>
            </a:r>
            <a:r>
              <a:rPr dirty="0" sz="1600" spc="-100">
                <a:latin typeface="Arial"/>
                <a:cs typeface="Arial"/>
              </a:rPr>
              <a:t>desde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55">
                <a:latin typeface="Arial"/>
                <a:cs typeface="Arial"/>
              </a:rPr>
              <a:t>pantalla </a:t>
            </a:r>
            <a:r>
              <a:rPr dirty="0" sz="1600" spc="-70">
                <a:latin typeface="Arial"/>
                <a:cs typeface="Arial"/>
              </a:rPr>
              <a:t>de </a:t>
            </a:r>
            <a:r>
              <a:rPr dirty="0" sz="1600" spc="-40">
                <a:latin typeface="Arial"/>
                <a:cs typeface="Arial"/>
              </a:rPr>
              <a:t>inicio </a:t>
            </a:r>
            <a:r>
              <a:rPr dirty="0" sz="1600" spc="-70">
                <a:latin typeface="Arial"/>
                <a:cs typeface="Arial"/>
              </a:rPr>
              <a:t>de </a:t>
            </a:r>
            <a:r>
              <a:rPr dirty="0" sz="1600" spc="-260" b="1">
                <a:latin typeface="Arial"/>
                <a:cs typeface="Arial"/>
              </a:rPr>
              <a:t>ROBLE</a:t>
            </a:r>
            <a:r>
              <a:rPr dirty="0" sz="1600" spc="-254" b="1">
                <a:latin typeface="Arial"/>
                <a:cs typeface="Arial"/>
              </a:rPr>
              <a:t> </a:t>
            </a:r>
            <a:r>
              <a:rPr dirty="0" sz="1600" spc="-155" b="1">
                <a:latin typeface="Arial"/>
                <a:cs typeface="Arial"/>
              </a:rPr>
              <a:t>WEB</a:t>
            </a:r>
            <a:r>
              <a:rPr dirty="0" sz="1600" spc="-155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2859" y="907745"/>
            <a:ext cx="195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0491" y="2030425"/>
            <a:ext cx="195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2376" y="1731264"/>
            <a:ext cx="4425696" cy="2755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9744" y="2008632"/>
            <a:ext cx="3816096" cy="2145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5172" y="2004060"/>
            <a:ext cx="3825240" cy="2155190"/>
          </a:xfrm>
          <a:custGeom>
            <a:avLst/>
            <a:gdLst/>
            <a:ahLst/>
            <a:cxnLst/>
            <a:rect l="l" t="t" r="r" b="b"/>
            <a:pathLst>
              <a:path w="3825240" h="2155190">
                <a:moveTo>
                  <a:pt x="0" y="2154936"/>
                </a:moveTo>
                <a:lnTo>
                  <a:pt x="3825240" y="2154936"/>
                </a:lnTo>
                <a:lnTo>
                  <a:pt x="3825240" y="0"/>
                </a:lnTo>
                <a:lnTo>
                  <a:pt x="0" y="0"/>
                </a:lnTo>
                <a:lnTo>
                  <a:pt x="0" y="2154936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767839" y="3221735"/>
            <a:ext cx="1356360" cy="896619"/>
          </a:xfrm>
          <a:custGeom>
            <a:avLst/>
            <a:gdLst/>
            <a:ahLst/>
            <a:cxnLst/>
            <a:rect l="l" t="t" r="r" b="b"/>
            <a:pathLst>
              <a:path w="1356360" h="896620">
                <a:moveTo>
                  <a:pt x="1207008" y="0"/>
                </a:moveTo>
                <a:lnTo>
                  <a:pt x="149352" y="0"/>
                </a:lnTo>
                <a:lnTo>
                  <a:pt x="102168" y="7620"/>
                </a:lnTo>
                <a:lnTo>
                  <a:pt x="61173" y="28834"/>
                </a:lnTo>
                <a:lnTo>
                  <a:pt x="28834" y="61173"/>
                </a:lnTo>
                <a:lnTo>
                  <a:pt x="7619" y="102168"/>
                </a:lnTo>
                <a:lnTo>
                  <a:pt x="0" y="149351"/>
                </a:lnTo>
                <a:lnTo>
                  <a:pt x="0" y="746759"/>
                </a:lnTo>
                <a:lnTo>
                  <a:pt x="7619" y="793943"/>
                </a:lnTo>
                <a:lnTo>
                  <a:pt x="28834" y="834938"/>
                </a:lnTo>
                <a:lnTo>
                  <a:pt x="61173" y="867277"/>
                </a:lnTo>
                <a:lnTo>
                  <a:pt x="102168" y="888492"/>
                </a:lnTo>
                <a:lnTo>
                  <a:pt x="149352" y="896112"/>
                </a:lnTo>
                <a:lnTo>
                  <a:pt x="1207008" y="896112"/>
                </a:lnTo>
                <a:lnTo>
                  <a:pt x="1254191" y="888492"/>
                </a:lnTo>
                <a:lnTo>
                  <a:pt x="1295186" y="867277"/>
                </a:lnTo>
                <a:lnTo>
                  <a:pt x="1327525" y="834938"/>
                </a:lnTo>
                <a:lnTo>
                  <a:pt x="1348740" y="793943"/>
                </a:lnTo>
                <a:lnTo>
                  <a:pt x="1356360" y="746759"/>
                </a:lnTo>
                <a:lnTo>
                  <a:pt x="1356360" y="149351"/>
                </a:lnTo>
                <a:lnTo>
                  <a:pt x="1348740" y="102168"/>
                </a:lnTo>
                <a:lnTo>
                  <a:pt x="1327525" y="61173"/>
                </a:lnTo>
                <a:lnTo>
                  <a:pt x="1295186" y="28834"/>
                </a:lnTo>
                <a:lnTo>
                  <a:pt x="1254191" y="7620"/>
                </a:lnTo>
                <a:lnTo>
                  <a:pt x="1207008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67839" y="3221735"/>
            <a:ext cx="1356360" cy="896619"/>
          </a:xfrm>
          <a:custGeom>
            <a:avLst/>
            <a:gdLst/>
            <a:ahLst/>
            <a:cxnLst/>
            <a:rect l="l" t="t" r="r" b="b"/>
            <a:pathLst>
              <a:path w="1356360" h="896620">
                <a:moveTo>
                  <a:pt x="0" y="149351"/>
                </a:moveTo>
                <a:lnTo>
                  <a:pt x="7619" y="102168"/>
                </a:lnTo>
                <a:lnTo>
                  <a:pt x="28834" y="61173"/>
                </a:lnTo>
                <a:lnTo>
                  <a:pt x="61173" y="28834"/>
                </a:lnTo>
                <a:lnTo>
                  <a:pt x="102168" y="7620"/>
                </a:lnTo>
                <a:lnTo>
                  <a:pt x="149352" y="0"/>
                </a:lnTo>
                <a:lnTo>
                  <a:pt x="1207008" y="0"/>
                </a:lnTo>
                <a:lnTo>
                  <a:pt x="1254191" y="7620"/>
                </a:lnTo>
                <a:lnTo>
                  <a:pt x="1295186" y="28834"/>
                </a:lnTo>
                <a:lnTo>
                  <a:pt x="1327525" y="61173"/>
                </a:lnTo>
                <a:lnTo>
                  <a:pt x="1348740" y="102168"/>
                </a:lnTo>
                <a:lnTo>
                  <a:pt x="1356360" y="149351"/>
                </a:lnTo>
                <a:lnTo>
                  <a:pt x="1356360" y="746759"/>
                </a:lnTo>
                <a:lnTo>
                  <a:pt x="1348740" y="793943"/>
                </a:lnTo>
                <a:lnTo>
                  <a:pt x="1327525" y="834938"/>
                </a:lnTo>
                <a:lnTo>
                  <a:pt x="1295186" y="867277"/>
                </a:lnTo>
                <a:lnTo>
                  <a:pt x="1254191" y="888492"/>
                </a:lnTo>
                <a:lnTo>
                  <a:pt x="1207008" y="896112"/>
                </a:lnTo>
                <a:lnTo>
                  <a:pt x="149352" y="896112"/>
                </a:lnTo>
                <a:lnTo>
                  <a:pt x="102168" y="888492"/>
                </a:lnTo>
                <a:lnTo>
                  <a:pt x="61173" y="867277"/>
                </a:lnTo>
                <a:lnTo>
                  <a:pt x="28834" y="834938"/>
                </a:lnTo>
                <a:lnTo>
                  <a:pt x="7619" y="793943"/>
                </a:lnTo>
                <a:lnTo>
                  <a:pt x="0" y="746759"/>
                </a:lnTo>
                <a:lnTo>
                  <a:pt x="0" y="149351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907792" y="3965447"/>
            <a:ext cx="411480" cy="411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01827" y="4330954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116568" y="185928"/>
            <a:ext cx="579120" cy="579120"/>
          </a:xfrm>
          <a:custGeom>
            <a:avLst/>
            <a:gdLst/>
            <a:ahLst/>
            <a:cxnLst/>
            <a:rect l="l" t="t" r="r" b="b"/>
            <a:pathLst>
              <a:path w="579120" h="579120">
                <a:moveTo>
                  <a:pt x="289559" y="0"/>
                </a:moveTo>
                <a:lnTo>
                  <a:pt x="242598" y="3790"/>
                </a:lnTo>
                <a:lnTo>
                  <a:pt x="198046" y="14764"/>
                </a:lnTo>
                <a:lnTo>
                  <a:pt x="156502" y="32325"/>
                </a:lnTo>
                <a:lnTo>
                  <a:pt x="118561" y="55875"/>
                </a:lnTo>
                <a:lnTo>
                  <a:pt x="84820" y="84820"/>
                </a:lnTo>
                <a:lnTo>
                  <a:pt x="55875" y="118561"/>
                </a:lnTo>
                <a:lnTo>
                  <a:pt x="32325" y="156502"/>
                </a:lnTo>
                <a:lnTo>
                  <a:pt x="14764" y="198046"/>
                </a:lnTo>
                <a:lnTo>
                  <a:pt x="3790" y="242598"/>
                </a:lnTo>
                <a:lnTo>
                  <a:pt x="0" y="289560"/>
                </a:lnTo>
                <a:lnTo>
                  <a:pt x="3790" y="336521"/>
                </a:lnTo>
                <a:lnTo>
                  <a:pt x="14764" y="381073"/>
                </a:lnTo>
                <a:lnTo>
                  <a:pt x="32325" y="422617"/>
                </a:lnTo>
                <a:lnTo>
                  <a:pt x="55875" y="460558"/>
                </a:lnTo>
                <a:lnTo>
                  <a:pt x="84820" y="494299"/>
                </a:lnTo>
                <a:lnTo>
                  <a:pt x="118561" y="523244"/>
                </a:lnTo>
                <a:lnTo>
                  <a:pt x="156502" y="546794"/>
                </a:lnTo>
                <a:lnTo>
                  <a:pt x="198046" y="564355"/>
                </a:lnTo>
                <a:lnTo>
                  <a:pt x="242598" y="575329"/>
                </a:lnTo>
                <a:lnTo>
                  <a:pt x="289559" y="579120"/>
                </a:lnTo>
                <a:lnTo>
                  <a:pt x="336521" y="575329"/>
                </a:lnTo>
                <a:lnTo>
                  <a:pt x="381073" y="564355"/>
                </a:lnTo>
                <a:lnTo>
                  <a:pt x="422617" y="546794"/>
                </a:lnTo>
                <a:lnTo>
                  <a:pt x="460558" y="523244"/>
                </a:lnTo>
                <a:lnTo>
                  <a:pt x="494299" y="494299"/>
                </a:lnTo>
                <a:lnTo>
                  <a:pt x="523244" y="460558"/>
                </a:lnTo>
                <a:lnTo>
                  <a:pt x="546794" y="422617"/>
                </a:lnTo>
                <a:lnTo>
                  <a:pt x="564355" y="381073"/>
                </a:lnTo>
                <a:lnTo>
                  <a:pt x="575329" y="336521"/>
                </a:lnTo>
                <a:lnTo>
                  <a:pt x="579120" y="289560"/>
                </a:lnTo>
                <a:lnTo>
                  <a:pt x="575329" y="242598"/>
                </a:lnTo>
                <a:lnTo>
                  <a:pt x="564355" y="198046"/>
                </a:lnTo>
                <a:lnTo>
                  <a:pt x="546794" y="156502"/>
                </a:lnTo>
                <a:lnTo>
                  <a:pt x="523244" y="118561"/>
                </a:lnTo>
                <a:lnTo>
                  <a:pt x="494299" y="84820"/>
                </a:lnTo>
                <a:lnTo>
                  <a:pt x="460558" y="55875"/>
                </a:lnTo>
                <a:lnTo>
                  <a:pt x="422617" y="32325"/>
                </a:lnTo>
                <a:lnTo>
                  <a:pt x="381073" y="14764"/>
                </a:lnTo>
                <a:lnTo>
                  <a:pt x="336521" y="3790"/>
                </a:lnTo>
                <a:lnTo>
                  <a:pt x="28955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9284589" y="324104"/>
            <a:ext cx="251460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-10" b="1">
                <a:latin typeface="Arial"/>
                <a:cs typeface="Arial"/>
              </a:rPr>
              <a:t>16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99735" y="1963420"/>
            <a:ext cx="4223385" cy="991869"/>
          </a:xfrm>
          <a:prstGeom prst="rect">
            <a:avLst/>
          </a:prstGeom>
          <a:solidFill>
            <a:srgbClr val="EAEEF7"/>
          </a:solidFill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ts val="1814"/>
              </a:lnSpc>
            </a:pPr>
            <a:r>
              <a:rPr dirty="0" sz="1600" spc="-100">
                <a:latin typeface="Arial"/>
                <a:cs typeface="Arial"/>
              </a:rPr>
              <a:t>También </a:t>
            </a:r>
            <a:r>
              <a:rPr dirty="0" sz="1600" spc="-70">
                <a:latin typeface="Arial"/>
                <a:cs typeface="Arial"/>
              </a:rPr>
              <a:t>puede </a:t>
            </a:r>
            <a:r>
              <a:rPr dirty="0" sz="1600" spc="-80">
                <a:latin typeface="Arial"/>
                <a:cs typeface="Arial"/>
              </a:rPr>
              <a:t>consultarse </a:t>
            </a:r>
            <a:r>
              <a:rPr dirty="0" sz="1600" spc="-55">
                <a:latin typeface="Arial"/>
                <a:cs typeface="Arial"/>
              </a:rPr>
              <a:t>mediante </a:t>
            </a:r>
            <a:r>
              <a:rPr dirty="0" sz="1600" spc="-50">
                <a:latin typeface="Arial"/>
                <a:cs typeface="Arial"/>
              </a:rPr>
              <a:t>el</a:t>
            </a:r>
            <a:r>
              <a:rPr dirty="0" sz="1600" spc="-135">
                <a:latin typeface="Arial"/>
                <a:cs typeface="Arial"/>
              </a:rPr>
              <a:t> </a:t>
            </a:r>
            <a:r>
              <a:rPr dirty="0" sz="1600" spc="-65">
                <a:latin typeface="Arial"/>
                <a:cs typeface="Arial"/>
              </a:rPr>
              <a:t>menú</a:t>
            </a:r>
            <a:endParaRPr sz="1600">
              <a:latin typeface="Arial"/>
              <a:cs typeface="Arial"/>
            </a:endParaRPr>
          </a:p>
          <a:p>
            <a:pPr marL="90805" marR="181610">
              <a:lnSpc>
                <a:spcPct val="100000"/>
              </a:lnSpc>
            </a:pPr>
            <a:r>
              <a:rPr dirty="0" sz="1600" spc="-80">
                <a:latin typeface="Arial"/>
                <a:cs typeface="Arial"/>
              </a:rPr>
              <a:t>desplegable, </a:t>
            </a:r>
            <a:r>
              <a:rPr dirty="0" sz="1600" spc="-75">
                <a:latin typeface="Arial"/>
                <a:cs typeface="Arial"/>
              </a:rPr>
              <a:t>pulsando </a:t>
            </a:r>
            <a:r>
              <a:rPr dirty="0" sz="1600" spc="-80">
                <a:latin typeface="Arial"/>
                <a:cs typeface="Arial"/>
              </a:rPr>
              <a:t>sobre </a:t>
            </a:r>
            <a:r>
              <a:rPr dirty="0" sz="1600" spc="-110">
                <a:latin typeface="Arial"/>
                <a:cs typeface="Arial"/>
              </a:rPr>
              <a:t>“</a:t>
            </a:r>
            <a:r>
              <a:rPr dirty="0" sz="1600" spc="-110" b="1">
                <a:latin typeface="Arial"/>
                <a:cs typeface="Arial"/>
              </a:rPr>
              <a:t>Comunicaciones</a:t>
            </a:r>
            <a:r>
              <a:rPr dirty="0" sz="1600" spc="-110">
                <a:latin typeface="Arial"/>
                <a:cs typeface="Arial"/>
              </a:rPr>
              <a:t>”  </a:t>
            </a:r>
            <a:r>
              <a:rPr dirty="0" sz="1600" spc="-125">
                <a:latin typeface="Arial"/>
                <a:cs typeface="Arial"/>
              </a:rPr>
              <a:t>y, </a:t>
            </a:r>
            <a:r>
              <a:rPr dirty="0" sz="1600" spc="-120">
                <a:latin typeface="Arial"/>
                <a:cs typeface="Arial"/>
              </a:rPr>
              <a:t>a </a:t>
            </a:r>
            <a:r>
              <a:rPr dirty="0" sz="1600" spc="-55">
                <a:latin typeface="Arial"/>
                <a:cs typeface="Arial"/>
              </a:rPr>
              <a:t>continuación, </a:t>
            </a:r>
            <a:r>
              <a:rPr dirty="0" sz="1600" spc="-80">
                <a:latin typeface="Arial"/>
                <a:cs typeface="Arial"/>
              </a:rPr>
              <a:t>seleccionando </a:t>
            </a:r>
            <a:r>
              <a:rPr dirty="0" sz="1600" spc="-95">
                <a:latin typeface="Arial"/>
                <a:cs typeface="Arial"/>
              </a:rPr>
              <a:t>“</a:t>
            </a:r>
            <a:r>
              <a:rPr dirty="0" sz="1600" spc="-95" b="1">
                <a:latin typeface="Arial"/>
                <a:cs typeface="Arial"/>
              </a:rPr>
              <a:t>Tablón </a:t>
            </a:r>
            <a:r>
              <a:rPr dirty="0" sz="1600" spc="-100" b="1">
                <a:latin typeface="Arial"/>
                <a:cs typeface="Arial"/>
              </a:rPr>
              <a:t>de  </a:t>
            </a:r>
            <a:r>
              <a:rPr dirty="0" sz="1600" spc="-105" b="1">
                <a:latin typeface="Arial"/>
                <a:cs typeface="Arial"/>
              </a:rPr>
              <a:t>anuncios</a:t>
            </a:r>
            <a:r>
              <a:rPr dirty="0" sz="1600" spc="-105">
                <a:latin typeface="Arial"/>
                <a:cs typeface="Arial"/>
              </a:rPr>
              <a:t>” </a:t>
            </a:r>
            <a:r>
              <a:rPr dirty="0" sz="1600" spc="-75">
                <a:latin typeface="Arial"/>
                <a:cs typeface="Arial"/>
              </a:rPr>
              <a:t>y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75">
                <a:latin typeface="Arial"/>
                <a:cs typeface="Arial"/>
              </a:rPr>
              <a:t>“</a:t>
            </a:r>
            <a:r>
              <a:rPr dirty="0" sz="1600" spc="-75" b="1">
                <a:latin typeface="Arial"/>
                <a:cs typeface="Arial"/>
              </a:rPr>
              <a:t>Consultar</a:t>
            </a:r>
            <a:r>
              <a:rPr dirty="0" sz="1600" spc="-75">
                <a:latin typeface="Arial"/>
                <a:cs typeface="Arial"/>
              </a:rPr>
              <a:t>”</a:t>
            </a:r>
            <a:r>
              <a:rPr dirty="0" sz="1600" spc="-75" b="1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757928" y="3270503"/>
            <a:ext cx="4358639" cy="2953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035296" y="3547956"/>
            <a:ext cx="3744027" cy="23388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030723" y="3543300"/>
            <a:ext cx="3758565" cy="2353310"/>
          </a:xfrm>
          <a:custGeom>
            <a:avLst/>
            <a:gdLst/>
            <a:ahLst/>
            <a:cxnLst/>
            <a:rect l="l" t="t" r="r" b="b"/>
            <a:pathLst>
              <a:path w="3758565" h="2353310">
                <a:moveTo>
                  <a:pt x="0" y="2353056"/>
                </a:moveTo>
                <a:lnTo>
                  <a:pt x="3758183" y="2353056"/>
                </a:lnTo>
                <a:lnTo>
                  <a:pt x="3758183" y="0"/>
                </a:lnTo>
                <a:lnTo>
                  <a:pt x="0" y="0"/>
                </a:lnTo>
                <a:lnTo>
                  <a:pt x="0" y="2353056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87272" y="4356074"/>
            <a:ext cx="3910965" cy="1624330"/>
          </a:xfrm>
          <a:custGeom>
            <a:avLst/>
            <a:gdLst/>
            <a:ahLst/>
            <a:cxnLst/>
            <a:rect l="l" t="t" r="r" b="b"/>
            <a:pathLst>
              <a:path w="3910965" h="1624329">
                <a:moveTo>
                  <a:pt x="0" y="1623949"/>
                </a:moveTo>
                <a:lnTo>
                  <a:pt x="3910457" y="1623949"/>
                </a:lnTo>
                <a:lnTo>
                  <a:pt x="3910457" y="0"/>
                </a:lnTo>
                <a:lnTo>
                  <a:pt x="0" y="0"/>
                </a:lnTo>
                <a:lnTo>
                  <a:pt x="0" y="1623949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987272" y="4356100"/>
            <a:ext cx="3910965" cy="162433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25"/>
              </a:lnSpc>
            </a:pPr>
            <a:r>
              <a:rPr dirty="0" sz="1600" spc="-160">
                <a:latin typeface="Arial"/>
                <a:cs typeface="Arial"/>
              </a:rPr>
              <a:t>Si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50">
                <a:latin typeface="Arial"/>
                <a:cs typeface="Arial"/>
              </a:rPr>
              <a:t>centro </a:t>
            </a:r>
            <a:r>
              <a:rPr dirty="0" sz="1600" spc="-20">
                <a:latin typeface="Arial"/>
                <a:cs typeface="Arial"/>
              </a:rPr>
              <a:t>lo </a:t>
            </a:r>
            <a:r>
              <a:rPr dirty="0" sz="1600" spc="-65">
                <a:latin typeface="Arial"/>
                <a:cs typeface="Arial"/>
              </a:rPr>
              <a:t>estimara </a:t>
            </a:r>
            <a:r>
              <a:rPr dirty="0" sz="1600" spc="-70">
                <a:latin typeface="Arial"/>
                <a:cs typeface="Arial"/>
              </a:rPr>
              <a:t>conveniente,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95">
                <a:latin typeface="Arial"/>
                <a:cs typeface="Arial"/>
              </a:rPr>
              <a:t>las</a:t>
            </a:r>
            <a:endParaRPr sz="1600">
              <a:latin typeface="Arial"/>
              <a:cs typeface="Arial"/>
            </a:endParaRPr>
          </a:p>
          <a:p>
            <a:pPr marL="89535" marR="377190">
              <a:lnSpc>
                <a:spcPct val="100000"/>
              </a:lnSpc>
            </a:pPr>
            <a:r>
              <a:rPr dirty="0" sz="1600" spc="-55">
                <a:latin typeface="Arial"/>
                <a:cs typeface="Arial"/>
              </a:rPr>
              <a:t>familias </a:t>
            </a:r>
            <a:r>
              <a:rPr dirty="0" sz="1600" spc="-60">
                <a:latin typeface="Arial"/>
                <a:cs typeface="Arial"/>
              </a:rPr>
              <a:t>podrían </a:t>
            </a:r>
            <a:r>
              <a:rPr dirty="0" sz="1600" spc="-45">
                <a:latin typeface="Arial"/>
                <a:cs typeface="Arial"/>
              </a:rPr>
              <a:t>solicitar </a:t>
            </a:r>
            <a:r>
              <a:rPr dirty="0" sz="1600" spc="-60">
                <a:latin typeface="Arial"/>
                <a:cs typeface="Arial"/>
              </a:rPr>
              <a:t>la publicación</a:t>
            </a:r>
            <a:r>
              <a:rPr dirty="0" sz="1600" spc="-240">
                <a:latin typeface="Arial"/>
                <a:cs typeface="Arial"/>
              </a:rPr>
              <a:t> </a:t>
            </a:r>
            <a:r>
              <a:rPr dirty="0" sz="1600" spc="-75">
                <a:latin typeface="Arial"/>
                <a:cs typeface="Arial"/>
              </a:rPr>
              <a:t>de  </a:t>
            </a:r>
            <a:r>
              <a:rPr dirty="0" sz="1600" spc="-80">
                <a:latin typeface="Arial"/>
                <a:cs typeface="Arial"/>
              </a:rPr>
              <a:t>anuncios </a:t>
            </a: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85">
                <a:latin typeface="Arial"/>
                <a:cs typeface="Arial"/>
              </a:rPr>
              <a:t>este </a:t>
            </a:r>
            <a:r>
              <a:rPr dirty="0" sz="1600" spc="-40">
                <a:latin typeface="Arial"/>
                <a:cs typeface="Arial"/>
              </a:rPr>
              <a:t>tablón.</a:t>
            </a:r>
            <a:endParaRPr sz="1600">
              <a:latin typeface="Arial"/>
              <a:cs typeface="Arial"/>
            </a:endParaRPr>
          </a:p>
          <a:p>
            <a:pPr marL="89535" marR="117475">
              <a:lnSpc>
                <a:spcPct val="100000"/>
              </a:lnSpc>
              <a:spcBef>
                <a:spcPts val="1010"/>
              </a:spcBef>
              <a:tabLst>
                <a:tab pos="3564890" algn="l"/>
              </a:tabLst>
            </a:pPr>
            <a:r>
              <a:rPr dirty="0" sz="1600" spc="-135">
                <a:latin typeface="Arial"/>
                <a:cs typeface="Arial"/>
              </a:rPr>
              <a:t>De </a:t>
            </a:r>
            <a:r>
              <a:rPr dirty="0" sz="1600" spc="-85">
                <a:latin typeface="Arial"/>
                <a:cs typeface="Arial"/>
              </a:rPr>
              <a:t>ser </a:t>
            </a:r>
            <a:r>
              <a:rPr dirty="0" sz="1600" spc="-110">
                <a:latin typeface="Arial"/>
                <a:cs typeface="Arial"/>
              </a:rPr>
              <a:t>así, </a:t>
            </a:r>
            <a:r>
              <a:rPr dirty="0" sz="1600" spc="-135">
                <a:latin typeface="Arial"/>
                <a:cs typeface="Arial"/>
              </a:rPr>
              <a:t>se </a:t>
            </a:r>
            <a:r>
              <a:rPr dirty="0" sz="1600" spc="-75">
                <a:latin typeface="Arial"/>
                <a:cs typeface="Arial"/>
              </a:rPr>
              <a:t>haría </a:t>
            </a:r>
            <a:r>
              <a:rPr dirty="0" sz="1600" spc="-120">
                <a:latin typeface="Arial"/>
                <a:cs typeface="Arial"/>
              </a:rPr>
              <a:t>a </a:t>
            </a:r>
            <a:r>
              <a:rPr dirty="0" sz="1600" spc="-80">
                <a:latin typeface="Arial"/>
                <a:cs typeface="Arial"/>
              </a:rPr>
              <a:t>través </a:t>
            </a:r>
            <a:r>
              <a:rPr dirty="0" sz="1600" spc="-70">
                <a:latin typeface="Arial"/>
                <a:cs typeface="Arial"/>
              </a:rPr>
              <a:t>de </a:t>
            </a:r>
            <a:r>
              <a:rPr dirty="0" sz="1600" spc="-65">
                <a:latin typeface="Arial"/>
                <a:cs typeface="Arial"/>
              </a:rPr>
              <a:t>la </a:t>
            </a:r>
            <a:r>
              <a:rPr dirty="0" sz="1600" spc="-55">
                <a:latin typeface="Arial"/>
                <a:cs typeface="Arial"/>
              </a:rPr>
              <a:t>opción  </a:t>
            </a:r>
            <a:r>
              <a:rPr dirty="0" sz="1600" spc="-85">
                <a:latin typeface="Arial"/>
                <a:cs typeface="Arial"/>
              </a:rPr>
              <a:t>“</a:t>
            </a:r>
            <a:r>
              <a:rPr dirty="0" sz="1600" spc="-85" b="1">
                <a:latin typeface="Arial"/>
                <a:cs typeface="Arial"/>
              </a:rPr>
              <a:t>Solicitudes</a:t>
            </a:r>
            <a:r>
              <a:rPr dirty="0" sz="1600" spc="-85">
                <a:latin typeface="Arial"/>
                <a:cs typeface="Arial"/>
              </a:rPr>
              <a:t>” </a:t>
            </a: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60">
                <a:latin typeface="Arial"/>
                <a:cs typeface="Arial"/>
              </a:rPr>
              <a:t>menú </a:t>
            </a:r>
            <a:r>
              <a:rPr dirty="0" sz="1600" spc="-75">
                <a:latin typeface="Arial"/>
                <a:cs typeface="Arial"/>
              </a:rPr>
              <a:t>y pulsando </a:t>
            </a:r>
            <a:r>
              <a:rPr dirty="0" sz="1600" spc="-80">
                <a:latin typeface="Arial"/>
                <a:cs typeface="Arial"/>
              </a:rPr>
              <a:t>sobre</a:t>
            </a:r>
            <a:r>
              <a:rPr dirty="0" sz="1600" spc="-210">
                <a:latin typeface="Arial"/>
                <a:cs typeface="Arial"/>
              </a:rPr>
              <a:t> </a:t>
            </a:r>
            <a:r>
              <a:rPr dirty="0" sz="1600" spc="-45">
                <a:latin typeface="Arial"/>
                <a:cs typeface="Arial"/>
              </a:rPr>
              <a:t>el  </a:t>
            </a:r>
            <a:r>
              <a:rPr dirty="0" sz="1600" spc="-60">
                <a:latin typeface="Arial"/>
                <a:cs typeface="Arial"/>
              </a:rPr>
              <a:t>icono </a:t>
            </a:r>
            <a:r>
              <a:rPr dirty="0" sz="1600" spc="-85">
                <a:latin typeface="Arial"/>
                <a:cs typeface="Arial"/>
              </a:rPr>
              <a:t>“</a:t>
            </a:r>
            <a:r>
              <a:rPr dirty="0" sz="1600" spc="-85" b="1">
                <a:latin typeface="Arial"/>
                <a:cs typeface="Arial"/>
              </a:rPr>
              <a:t>Solicitar </a:t>
            </a:r>
            <a:r>
              <a:rPr dirty="0" sz="1600" spc="-120" b="1">
                <a:latin typeface="Arial"/>
                <a:cs typeface="Arial"/>
              </a:rPr>
              <a:t>publicación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spc="-100" b="1">
                <a:latin typeface="Arial"/>
                <a:cs typeface="Arial"/>
              </a:rPr>
              <a:t>de </a:t>
            </a:r>
            <a:r>
              <a:rPr dirty="0" sz="1600" spc="-95" b="1">
                <a:latin typeface="Arial"/>
                <a:cs typeface="Arial"/>
              </a:rPr>
              <a:t>noticia	</a:t>
            </a:r>
            <a:r>
              <a:rPr dirty="0" sz="1600" spc="-100">
                <a:latin typeface="Arial"/>
                <a:cs typeface="Arial"/>
              </a:rPr>
              <a:t>”.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068823" y="5026152"/>
            <a:ext cx="1073150" cy="161925"/>
          </a:xfrm>
          <a:custGeom>
            <a:avLst/>
            <a:gdLst/>
            <a:ahLst/>
            <a:cxnLst/>
            <a:rect l="l" t="t" r="r" b="b"/>
            <a:pathLst>
              <a:path w="1073150" h="161925">
                <a:moveTo>
                  <a:pt x="1045972" y="0"/>
                </a:moveTo>
                <a:lnTo>
                  <a:pt x="26924" y="0"/>
                </a:lnTo>
                <a:lnTo>
                  <a:pt x="16448" y="2117"/>
                </a:lnTo>
                <a:lnTo>
                  <a:pt x="7889" y="7889"/>
                </a:lnTo>
                <a:lnTo>
                  <a:pt x="2117" y="16448"/>
                </a:lnTo>
                <a:lnTo>
                  <a:pt x="0" y="26924"/>
                </a:lnTo>
                <a:lnTo>
                  <a:pt x="0" y="134620"/>
                </a:lnTo>
                <a:lnTo>
                  <a:pt x="2117" y="145095"/>
                </a:lnTo>
                <a:lnTo>
                  <a:pt x="7889" y="153654"/>
                </a:lnTo>
                <a:lnTo>
                  <a:pt x="16448" y="159426"/>
                </a:lnTo>
                <a:lnTo>
                  <a:pt x="26924" y="161544"/>
                </a:lnTo>
                <a:lnTo>
                  <a:pt x="1045972" y="161544"/>
                </a:lnTo>
                <a:lnTo>
                  <a:pt x="1056447" y="159426"/>
                </a:lnTo>
                <a:lnTo>
                  <a:pt x="1065006" y="153654"/>
                </a:lnTo>
                <a:lnTo>
                  <a:pt x="1070778" y="145095"/>
                </a:lnTo>
                <a:lnTo>
                  <a:pt x="1072896" y="134620"/>
                </a:lnTo>
                <a:lnTo>
                  <a:pt x="1072896" y="26924"/>
                </a:lnTo>
                <a:lnTo>
                  <a:pt x="1070778" y="16448"/>
                </a:lnTo>
                <a:lnTo>
                  <a:pt x="1065006" y="7889"/>
                </a:lnTo>
                <a:lnTo>
                  <a:pt x="1056447" y="2117"/>
                </a:lnTo>
                <a:lnTo>
                  <a:pt x="1045972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068823" y="5026152"/>
            <a:ext cx="1073150" cy="161925"/>
          </a:xfrm>
          <a:custGeom>
            <a:avLst/>
            <a:gdLst/>
            <a:ahLst/>
            <a:cxnLst/>
            <a:rect l="l" t="t" r="r" b="b"/>
            <a:pathLst>
              <a:path w="1073150" h="161925">
                <a:moveTo>
                  <a:pt x="0" y="26924"/>
                </a:moveTo>
                <a:lnTo>
                  <a:pt x="2117" y="16448"/>
                </a:lnTo>
                <a:lnTo>
                  <a:pt x="7889" y="7889"/>
                </a:lnTo>
                <a:lnTo>
                  <a:pt x="16448" y="2117"/>
                </a:lnTo>
                <a:lnTo>
                  <a:pt x="26924" y="0"/>
                </a:lnTo>
                <a:lnTo>
                  <a:pt x="1045972" y="0"/>
                </a:lnTo>
                <a:lnTo>
                  <a:pt x="1056447" y="2117"/>
                </a:lnTo>
                <a:lnTo>
                  <a:pt x="1065006" y="7889"/>
                </a:lnTo>
                <a:lnTo>
                  <a:pt x="1070778" y="16448"/>
                </a:lnTo>
                <a:lnTo>
                  <a:pt x="1072896" y="26924"/>
                </a:lnTo>
                <a:lnTo>
                  <a:pt x="1072896" y="134620"/>
                </a:lnTo>
                <a:lnTo>
                  <a:pt x="1070778" y="145095"/>
                </a:lnTo>
                <a:lnTo>
                  <a:pt x="1065006" y="153654"/>
                </a:lnTo>
                <a:lnTo>
                  <a:pt x="1056447" y="159426"/>
                </a:lnTo>
                <a:lnTo>
                  <a:pt x="1045972" y="161544"/>
                </a:lnTo>
                <a:lnTo>
                  <a:pt x="26924" y="161544"/>
                </a:lnTo>
                <a:lnTo>
                  <a:pt x="16448" y="159426"/>
                </a:lnTo>
                <a:lnTo>
                  <a:pt x="7889" y="153654"/>
                </a:lnTo>
                <a:lnTo>
                  <a:pt x="2117" y="145095"/>
                </a:lnTo>
                <a:lnTo>
                  <a:pt x="0" y="134620"/>
                </a:lnTo>
                <a:lnTo>
                  <a:pt x="0" y="26924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059679" y="4306823"/>
            <a:ext cx="1012190" cy="201295"/>
          </a:xfrm>
          <a:custGeom>
            <a:avLst/>
            <a:gdLst/>
            <a:ahLst/>
            <a:cxnLst/>
            <a:rect l="l" t="t" r="r" b="b"/>
            <a:pathLst>
              <a:path w="1012189" h="201295">
                <a:moveTo>
                  <a:pt x="978408" y="0"/>
                </a:moveTo>
                <a:lnTo>
                  <a:pt x="33528" y="0"/>
                </a:lnTo>
                <a:lnTo>
                  <a:pt x="20466" y="2631"/>
                </a:lnTo>
                <a:lnTo>
                  <a:pt x="9810" y="9810"/>
                </a:lnTo>
                <a:lnTo>
                  <a:pt x="2631" y="20466"/>
                </a:lnTo>
                <a:lnTo>
                  <a:pt x="0" y="33527"/>
                </a:lnTo>
                <a:lnTo>
                  <a:pt x="0" y="167639"/>
                </a:lnTo>
                <a:lnTo>
                  <a:pt x="2631" y="180701"/>
                </a:lnTo>
                <a:lnTo>
                  <a:pt x="9810" y="191357"/>
                </a:lnTo>
                <a:lnTo>
                  <a:pt x="20466" y="198536"/>
                </a:lnTo>
                <a:lnTo>
                  <a:pt x="33528" y="201168"/>
                </a:lnTo>
                <a:lnTo>
                  <a:pt x="978408" y="201168"/>
                </a:lnTo>
                <a:lnTo>
                  <a:pt x="991469" y="198536"/>
                </a:lnTo>
                <a:lnTo>
                  <a:pt x="1002125" y="191357"/>
                </a:lnTo>
                <a:lnTo>
                  <a:pt x="1009304" y="180701"/>
                </a:lnTo>
                <a:lnTo>
                  <a:pt x="1011936" y="167639"/>
                </a:lnTo>
                <a:lnTo>
                  <a:pt x="1011936" y="33527"/>
                </a:lnTo>
                <a:lnTo>
                  <a:pt x="1009304" y="20466"/>
                </a:lnTo>
                <a:lnTo>
                  <a:pt x="1002125" y="9810"/>
                </a:lnTo>
                <a:lnTo>
                  <a:pt x="991469" y="2631"/>
                </a:lnTo>
                <a:lnTo>
                  <a:pt x="978408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059679" y="4306823"/>
            <a:ext cx="1012190" cy="201295"/>
          </a:xfrm>
          <a:custGeom>
            <a:avLst/>
            <a:gdLst/>
            <a:ahLst/>
            <a:cxnLst/>
            <a:rect l="l" t="t" r="r" b="b"/>
            <a:pathLst>
              <a:path w="1012189" h="201295">
                <a:moveTo>
                  <a:pt x="0" y="33527"/>
                </a:moveTo>
                <a:lnTo>
                  <a:pt x="2631" y="20466"/>
                </a:lnTo>
                <a:lnTo>
                  <a:pt x="9810" y="9810"/>
                </a:lnTo>
                <a:lnTo>
                  <a:pt x="20466" y="2631"/>
                </a:lnTo>
                <a:lnTo>
                  <a:pt x="33528" y="0"/>
                </a:lnTo>
                <a:lnTo>
                  <a:pt x="978408" y="0"/>
                </a:lnTo>
                <a:lnTo>
                  <a:pt x="991469" y="2631"/>
                </a:lnTo>
                <a:lnTo>
                  <a:pt x="1002125" y="9810"/>
                </a:lnTo>
                <a:lnTo>
                  <a:pt x="1009304" y="20466"/>
                </a:lnTo>
                <a:lnTo>
                  <a:pt x="1011936" y="33527"/>
                </a:lnTo>
                <a:lnTo>
                  <a:pt x="1011936" y="167639"/>
                </a:lnTo>
                <a:lnTo>
                  <a:pt x="1009304" y="180701"/>
                </a:lnTo>
                <a:lnTo>
                  <a:pt x="1002125" y="191357"/>
                </a:lnTo>
                <a:lnTo>
                  <a:pt x="991469" y="198536"/>
                </a:lnTo>
                <a:lnTo>
                  <a:pt x="978408" y="201168"/>
                </a:lnTo>
                <a:lnTo>
                  <a:pt x="33528" y="201168"/>
                </a:lnTo>
                <a:lnTo>
                  <a:pt x="20466" y="198536"/>
                </a:lnTo>
                <a:lnTo>
                  <a:pt x="9810" y="191357"/>
                </a:lnTo>
                <a:lnTo>
                  <a:pt x="2631" y="180701"/>
                </a:lnTo>
                <a:lnTo>
                  <a:pt x="0" y="167639"/>
                </a:lnTo>
                <a:lnTo>
                  <a:pt x="0" y="33527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867400" y="5026152"/>
            <a:ext cx="411479" cy="411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99667" y="6143180"/>
            <a:ext cx="8063230" cy="532130"/>
          </a:xfrm>
          <a:custGeom>
            <a:avLst/>
            <a:gdLst/>
            <a:ahLst/>
            <a:cxnLst/>
            <a:rect l="l" t="t" r="r" b="b"/>
            <a:pathLst>
              <a:path w="8063230" h="532129">
                <a:moveTo>
                  <a:pt x="0" y="532041"/>
                </a:moveTo>
                <a:lnTo>
                  <a:pt x="8063103" y="532041"/>
                </a:lnTo>
                <a:lnTo>
                  <a:pt x="8063103" y="0"/>
                </a:lnTo>
                <a:lnTo>
                  <a:pt x="0" y="0"/>
                </a:lnTo>
                <a:lnTo>
                  <a:pt x="0" y="532041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6379464" y="6425946"/>
            <a:ext cx="85725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25"/>
              </a:lnSpc>
            </a:pPr>
            <a:r>
              <a:rPr dirty="0" sz="1600" spc="140">
                <a:latin typeface="Arial"/>
                <a:cs typeface="Arial"/>
              </a:rPr>
              <a:t>”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99667" y="6143193"/>
            <a:ext cx="8063230" cy="53213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30"/>
              </a:lnSpc>
            </a:pPr>
            <a:r>
              <a:rPr dirty="0" sz="1600" spc="-165">
                <a:latin typeface="Arial"/>
                <a:cs typeface="Arial"/>
              </a:rPr>
              <a:t>En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55">
                <a:latin typeface="Arial"/>
                <a:cs typeface="Arial"/>
              </a:rPr>
              <a:t>pantalla </a:t>
            </a:r>
            <a:r>
              <a:rPr dirty="0" sz="1600" spc="-50">
                <a:latin typeface="Arial"/>
                <a:cs typeface="Arial"/>
              </a:rPr>
              <a:t>“</a:t>
            </a:r>
            <a:r>
              <a:rPr dirty="0" sz="1600" spc="-50" i="1">
                <a:latin typeface="Arial"/>
                <a:cs typeface="Arial"/>
              </a:rPr>
              <a:t>Solicitud </a:t>
            </a:r>
            <a:r>
              <a:rPr dirty="0" sz="1600" spc="-100" i="1">
                <a:latin typeface="Arial"/>
                <a:cs typeface="Arial"/>
              </a:rPr>
              <a:t>de </a:t>
            </a:r>
            <a:r>
              <a:rPr dirty="0" sz="1600" spc="-25" i="1">
                <a:latin typeface="Arial"/>
                <a:cs typeface="Arial"/>
              </a:rPr>
              <a:t>alta </a:t>
            </a:r>
            <a:r>
              <a:rPr dirty="0" sz="1600" spc="-100" i="1">
                <a:latin typeface="Arial"/>
                <a:cs typeface="Arial"/>
              </a:rPr>
              <a:t>de </a:t>
            </a:r>
            <a:r>
              <a:rPr dirty="0" sz="1600" spc="-20" i="1">
                <a:latin typeface="Arial"/>
                <a:cs typeface="Arial"/>
              </a:rPr>
              <a:t>noticia</a:t>
            </a:r>
            <a:r>
              <a:rPr dirty="0" sz="1600" spc="-20">
                <a:latin typeface="Arial"/>
                <a:cs typeface="Arial"/>
              </a:rPr>
              <a:t>” </a:t>
            </a:r>
            <a:r>
              <a:rPr dirty="0" sz="1600" spc="-45">
                <a:latin typeface="Arial"/>
                <a:cs typeface="Arial"/>
              </a:rPr>
              <a:t>cumplimentar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45">
                <a:latin typeface="Arial"/>
                <a:cs typeface="Arial"/>
              </a:rPr>
              <a:t>“</a:t>
            </a:r>
            <a:r>
              <a:rPr dirty="0" sz="1600" spc="-45" b="1">
                <a:latin typeface="Arial"/>
                <a:cs typeface="Arial"/>
              </a:rPr>
              <a:t>Noticia</a:t>
            </a:r>
            <a:r>
              <a:rPr dirty="0" sz="1600" spc="-45">
                <a:latin typeface="Arial"/>
                <a:cs typeface="Arial"/>
              </a:rPr>
              <a:t>” </a:t>
            </a:r>
            <a:r>
              <a:rPr dirty="0" sz="1600" spc="-75">
                <a:latin typeface="Arial"/>
                <a:cs typeface="Arial"/>
              </a:rPr>
              <a:t>y </a:t>
            </a:r>
            <a:r>
              <a:rPr dirty="0" sz="1600" spc="-114">
                <a:latin typeface="Arial"/>
                <a:cs typeface="Arial"/>
              </a:rPr>
              <a:t>su </a:t>
            </a:r>
            <a:r>
              <a:rPr dirty="0" sz="1600" spc="-105">
                <a:latin typeface="Arial"/>
                <a:cs typeface="Arial"/>
              </a:rPr>
              <a:t>“</a:t>
            </a:r>
            <a:r>
              <a:rPr dirty="0" sz="1600" spc="-105" b="1">
                <a:latin typeface="Arial"/>
                <a:cs typeface="Arial"/>
              </a:rPr>
              <a:t>Razón </a:t>
            </a:r>
            <a:r>
              <a:rPr dirty="0" sz="1600" spc="-100" b="1">
                <a:latin typeface="Arial"/>
                <a:cs typeface="Arial"/>
              </a:rPr>
              <a:t>para</a:t>
            </a:r>
            <a:r>
              <a:rPr dirty="0" sz="1600" spc="-150" b="1">
                <a:latin typeface="Arial"/>
                <a:cs typeface="Arial"/>
              </a:rPr>
              <a:t> </a:t>
            </a:r>
            <a:r>
              <a:rPr dirty="0" sz="1600" spc="-105" b="1">
                <a:latin typeface="Arial"/>
                <a:cs typeface="Arial"/>
              </a:rPr>
              <a:t>solicitar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  <a:tabLst>
                <a:tab pos="5784850" algn="l"/>
              </a:tabLst>
            </a:pPr>
            <a:r>
              <a:rPr dirty="0" sz="1600" spc="-85" b="1">
                <a:latin typeface="Arial"/>
                <a:cs typeface="Arial"/>
              </a:rPr>
              <a:t>la </a:t>
            </a:r>
            <a:r>
              <a:rPr dirty="0" sz="1600" spc="-80" b="1">
                <a:latin typeface="Arial"/>
                <a:cs typeface="Arial"/>
              </a:rPr>
              <a:t>noticia</a:t>
            </a:r>
            <a:r>
              <a:rPr dirty="0" sz="1600" spc="-80">
                <a:latin typeface="Arial"/>
                <a:cs typeface="Arial"/>
              </a:rPr>
              <a:t>”. </a:t>
            </a:r>
            <a:r>
              <a:rPr dirty="0" sz="1600" spc="-130">
                <a:latin typeface="Arial"/>
                <a:cs typeface="Arial"/>
              </a:rPr>
              <a:t>Para </a:t>
            </a:r>
            <a:r>
              <a:rPr dirty="0" sz="1600" spc="-40">
                <a:latin typeface="Arial"/>
                <a:cs typeface="Arial"/>
              </a:rPr>
              <a:t>confirmar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45">
                <a:latin typeface="Arial"/>
                <a:cs typeface="Arial"/>
              </a:rPr>
              <a:t>solicitud </a:t>
            </a:r>
            <a:r>
              <a:rPr dirty="0" sz="1600" spc="-75">
                <a:latin typeface="Arial"/>
                <a:cs typeface="Arial"/>
              </a:rPr>
              <a:t>y </a:t>
            </a:r>
            <a:r>
              <a:rPr dirty="0" sz="1600" spc="-65">
                <a:latin typeface="Arial"/>
                <a:cs typeface="Arial"/>
              </a:rPr>
              <a:t>finalizar,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65">
                <a:latin typeface="Arial"/>
                <a:cs typeface="Arial"/>
              </a:rPr>
              <a:t>pulsar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75">
                <a:latin typeface="Arial"/>
                <a:cs typeface="Arial"/>
              </a:rPr>
              <a:t>“</a:t>
            </a:r>
            <a:r>
              <a:rPr dirty="0" sz="1600" spc="-75" b="1">
                <a:latin typeface="Arial"/>
                <a:cs typeface="Arial"/>
              </a:rPr>
              <a:t>Aceptar	</a:t>
            </a:r>
            <a:r>
              <a:rPr dirty="0" sz="1600" spc="-4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1827" y="6087567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264152" y="5675373"/>
            <a:ext cx="253855" cy="3251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440423" y="6385562"/>
            <a:ext cx="323092" cy="2926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93079" y="1527047"/>
            <a:ext cx="3767328" cy="3745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870447" y="1804353"/>
            <a:ext cx="3153996" cy="31296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65876" y="1799844"/>
            <a:ext cx="3167380" cy="3145790"/>
          </a:xfrm>
          <a:custGeom>
            <a:avLst/>
            <a:gdLst/>
            <a:ahLst/>
            <a:cxnLst/>
            <a:rect l="l" t="t" r="r" b="b"/>
            <a:pathLst>
              <a:path w="3167379" h="3145790">
                <a:moveTo>
                  <a:pt x="0" y="3145535"/>
                </a:moveTo>
                <a:lnTo>
                  <a:pt x="3166872" y="3145535"/>
                </a:lnTo>
                <a:lnTo>
                  <a:pt x="3166872" y="0"/>
                </a:lnTo>
                <a:lnTo>
                  <a:pt x="0" y="0"/>
                </a:lnTo>
                <a:lnTo>
                  <a:pt x="0" y="3145535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1791" y="627887"/>
            <a:ext cx="3148584" cy="2657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99160" y="905271"/>
            <a:ext cx="2532153" cy="20390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94588" y="900683"/>
            <a:ext cx="2548255" cy="2057400"/>
          </a:xfrm>
          <a:custGeom>
            <a:avLst/>
            <a:gdLst/>
            <a:ahLst/>
            <a:cxnLst/>
            <a:rect l="l" t="t" r="r" b="b"/>
            <a:pathLst>
              <a:path w="2548254" h="2057400">
                <a:moveTo>
                  <a:pt x="0" y="2057400"/>
                </a:moveTo>
                <a:lnTo>
                  <a:pt x="2548128" y="2057400"/>
                </a:lnTo>
                <a:lnTo>
                  <a:pt x="2548128" y="0"/>
                </a:lnTo>
                <a:lnTo>
                  <a:pt x="0" y="0"/>
                </a:lnTo>
                <a:lnTo>
                  <a:pt x="0" y="2057400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2023" y="164591"/>
            <a:ext cx="615950" cy="6684645"/>
          </a:xfrm>
          <a:custGeom>
            <a:avLst/>
            <a:gdLst/>
            <a:ahLst/>
            <a:cxnLst/>
            <a:rect l="l" t="t" r="r" b="b"/>
            <a:pathLst>
              <a:path w="615950" h="6684645">
                <a:moveTo>
                  <a:pt x="0" y="6684264"/>
                </a:moveTo>
                <a:lnTo>
                  <a:pt x="615696" y="6684264"/>
                </a:lnTo>
                <a:lnTo>
                  <a:pt x="615696" y="0"/>
                </a:lnTo>
                <a:lnTo>
                  <a:pt x="0" y="0"/>
                </a:lnTo>
                <a:lnTo>
                  <a:pt x="0" y="6684264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07719" y="173736"/>
            <a:ext cx="8193405" cy="585470"/>
          </a:xfrm>
          <a:custGeom>
            <a:avLst/>
            <a:gdLst/>
            <a:ahLst/>
            <a:cxnLst/>
            <a:rect l="l" t="t" r="r" b="b"/>
            <a:pathLst>
              <a:path w="8193405" h="585470">
                <a:moveTo>
                  <a:pt x="0" y="585216"/>
                </a:moveTo>
                <a:lnTo>
                  <a:pt x="8193024" y="585216"/>
                </a:lnTo>
                <a:lnTo>
                  <a:pt x="819302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85545" y="210388"/>
            <a:ext cx="5840095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9"/>
              <a:t>¿ </a:t>
            </a:r>
            <a:r>
              <a:rPr dirty="0" spc="-290"/>
              <a:t>Cómo </a:t>
            </a:r>
            <a:r>
              <a:rPr dirty="0" spc="-215"/>
              <a:t>acceder </a:t>
            </a:r>
            <a:r>
              <a:rPr dirty="0" spc="-170"/>
              <a:t>a </a:t>
            </a:r>
            <a:r>
              <a:rPr dirty="0" spc="-150"/>
              <a:t>mi </a:t>
            </a:r>
            <a:r>
              <a:rPr dirty="0" spc="-220"/>
              <a:t>agenda </a:t>
            </a:r>
            <a:r>
              <a:rPr dirty="0" spc="-195"/>
              <a:t>personal</a:t>
            </a:r>
            <a:r>
              <a:rPr dirty="0" spc="-130"/>
              <a:t> </a:t>
            </a:r>
            <a:r>
              <a:rPr dirty="0" spc="-409"/>
              <a:t>?</a:t>
            </a:r>
          </a:p>
        </p:txBody>
      </p:sp>
      <p:sp>
        <p:nvSpPr>
          <p:cNvPr id="11" name="object 11"/>
          <p:cNvSpPr/>
          <p:nvPr/>
        </p:nvSpPr>
        <p:spPr>
          <a:xfrm>
            <a:off x="3537711" y="897000"/>
            <a:ext cx="5580380" cy="731520"/>
          </a:xfrm>
          <a:custGeom>
            <a:avLst/>
            <a:gdLst/>
            <a:ahLst/>
            <a:cxnLst/>
            <a:rect l="l" t="t" r="r" b="b"/>
            <a:pathLst>
              <a:path w="5580380" h="731519">
                <a:moveTo>
                  <a:pt x="0" y="731520"/>
                </a:moveTo>
                <a:lnTo>
                  <a:pt x="5580126" y="731520"/>
                </a:lnTo>
                <a:lnTo>
                  <a:pt x="5580126" y="0"/>
                </a:lnTo>
                <a:lnTo>
                  <a:pt x="0" y="0"/>
                </a:lnTo>
                <a:lnTo>
                  <a:pt x="0" y="731520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537711" y="897000"/>
            <a:ext cx="5580380" cy="73152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814"/>
              </a:lnSpc>
            </a:pPr>
            <a:r>
              <a:rPr dirty="0" sz="1600" spc="-95">
                <a:latin typeface="Arial"/>
                <a:cs typeface="Arial"/>
              </a:rPr>
              <a:t>Pulsar </a:t>
            </a:r>
            <a:r>
              <a:rPr dirty="0" sz="1600" spc="-100">
                <a:latin typeface="Arial"/>
                <a:cs typeface="Arial"/>
              </a:rPr>
              <a:t>“</a:t>
            </a:r>
            <a:r>
              <a:rPr dirty="0" sz="1600" spc="-100" b="1">
                <a:latin typeface="Arial"/>
                <a:cs typeface="Arial"/>
              </a:rPr>
              <a:t>Agenda </a:t>
            </a:r>
            <a:r>
              <a:rPr dirty="0" sz="1600" spc="-85" b="1">
                <a:latin typeface="Arial"/>
                <a:cs typeface="Arial"/>
              </a:rPr>
              <a:t>personal</a:t>
            </a:r>
            <a:r>
              <a:rPr dirty="0" sz="1600" spc="-85">
                <a:latin typeface="Arial"/>
                <a:cs typeface="Arial"/>
              </a:rPr>
              <a:t>” </a:t>
            </a: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60">
                <a:latin typeface="Arial"/>
                <a:cs typeface="Arial"/>
              </a:rPr>
              <a:t>menú </a:t>
            </a:r>
            <a:r>
              <a:rPr dirty="0" sz="1600" spc="-80">
                <a:latin typeface="Arial"/>
                <a:cs typeface="Arial"/>
              </a:rPr>
              <a:t>desplegable.</a:t>
            </a:r>
            <a:r>
              <a:rPr dirty="0" sz="1600" spc="-265">
                <a:latin typeface="Arial"/>
                <a:cs typeface="Arial"/>
              </a:rPr>
              <a:t> </a:t>
            </a:r>
            <a:r>
              <a:rPr dirty="0" sz="1600" spc="-14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</a:pPr>
            <a:r>
              <a:rPr dirty="0" sz="1600" spc="-55">
                <a:latin typeface="Arial"/>
                <a:cs typeface="Arial"/>
              </a:rPr>
              <a:t>continuación </a:t>
            </a:r>
            <a:r>
              <a:rPr dirty="0" sz="1600" spc="-80">
                <a:latin typeface="Arial"/>
                <a:cs typeface="Arial"/>
              </a:rPr>
              <a:t>seleccionar “</a:t>
            </a:r>
            <a:r>
              <a:rPr dirty="0" sz="1600" spc="-80" b="1">
                <a:latin typeface="Arial"/>
                <a:cs typeface="Arial"/>
              </a:rPr>
              <a:t>Agenda</a:t>
            </a:r>
            <a:r>
              <a:rPr dirty="0" sz="1600" spc="-80">
                <a:latin typeface="Arial"/>
                <a:cs typeface="Arial"/>
              </a:rPr>
              <a:t>”. </a:t>
            </a:r>
            <a:r>
              <a:rPr dirty="0" sz="1600" spc="-210">
                <a:latin typeface="Arial"/>
                <a:cs typeface="Arial"/>
              </a:rPr>
              <a:t>Se </a:t>
            </a:r>
            <a:r>
              <a:rPr dirty="0" sz="1600" spc="-85">
                <a:latin typeface="Arial"/>
                <a:cs typeface="Arial"/>
              </a:rPr>
              <a:t>visualizará </a:t>
            </a:r>
            <a:r>
              <a:rPr dirty="0" sz="1600" spc="-45">
                <a:latin typeface="Arial"/>
                <a:cs typeface="Arial"/>
              </a:rPr>
              <a:t>el</a:t>
            </a:r>
            <a:r>
              <a:rPr dirty="0" sz="1600" spc="-190">
                <a:latin typeface="Arial"/>
                <a:cs typeface="Arial"/>
              </a:rPr>
              <a:t> </a:t>
            </a:r>
            <a:r>
              <a:rPr dirty="0" sz="1600" spc="-65">
                <a:latin typeface="Arial"/>
                <a:cs typeface="Arial"/>
              </a:rPr>
              <a:t>calendario</a:t>
            </a:r>
            <a:endParaRPr sz="16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</a:pPr>
            <a:r>
              <a:rPr dirty="0" sz="1600" spc="-85">
                <a:latin typeface="Arial"/>
                <a:cs typeface="Arial"/>
              </a:rPr>
              <a:t>escolar </a:t>
            </a:r>
            <a:r>
              <a:rPr dirty="0" sz="1600" spc="-75">
                <a:latin typeface="Arial"/>
                <a:cs typeface="Arial"/>
              </a:rPr>
              <a:t>y </a:t>
            </a:r>
            <a:r>
              <a:rPr dirty="0" sz="1600" spc="-100">
                <a:latin typeface="Arial"/>
                <a:cs typeface="Arial"/>
              </a:rPr>
              <a:t>las </a:t>
            </a:r>
            <a:r>
              <a:rPr dirty="0" sz="1600" spc="-70">
                <a:latin typeface="Arial"/>
                <a:cs typeface="Arial"/>
              </a:rPr>
              <a:t>actividades </a:t>
            </a:r>
            <a:r>
              <a:rPr dirty="0" sz="1600" spc="-80">
                <a:latin typeface="Arial"/>
                <a:cs typeface="Arial"/>
              </a:rPr>
              <a:t>publicadas </a:t>
            </a:r>
            <a:r>
              <a:rPr dirty="0" sz="1600" spc="-30">
                <a:latin typeface="Arial"/>
                <a:cs typeface="Arial"/>
              </a:rPr>
              <a:t>por </a:t>
            </a:r>
            <a:r>
              <a:rPr dirty="0" sz="1600" spc="-45">
                <a:latin typeface="Arial"/>
                <a:cs typeface="Arial"/>
              </a:rPr>
              <a:t>el</a:t>
            </a:r>
            <a:r>
              <a:rPr dirty="0" sz="1600" spc="-125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centro.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1827" y="918464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1827" y="4351985"/>
            <a:ext cx="195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16568" y="185928"/>
            <a:ext cx="597535" cy="597535"/>
          </a:xfrm>
          <a:custGeom>
            <a:avLst/>
            <a:gdLst/>
            <a:ahLst/>
            <a:cxnLst/>
            <a:rect l="l" t="t" r="r" b="b"/>
            <a:pathLst>
              <a:path w="597534" h="597535">
                <a:moveTo>
                  <a:pt x="298703" y="0"/>
                </a:moveTo>
                <a:lnTo>
                  <a:pt x="250251" y="3909"/>
                </a:lnTo>
                <a:lnTo>
                  <a:pt x="204289" y="15227"/>
                </a:lnTo>
                <a:lnTo>
                  <a:pt x="161430" y="33340"/>
                </a:lnTo>
                <a:lnTo>
                  <a:pt x="122291" y="57631"/>
                </a:lnTo>
                <a:lnTo>
                  <a:pt x="87487" y="87487"/>
                </a:lnTo>
                <a:lnTo>
                  <a:pt x="57631" y="122291"/>
                </a:lnTo>
                <a:lnTo>
                  <a:pt x="33340" y="161430"/>
                </a:lnTo>
                <a:lnTo>
                  <a:pt x="15227" y="204289"/>
                </a:lnTo>
                <a:lnTo>
                  <a:pt x="3909" y="250251"/>
                </a:lnTo>
                <a:lnTo>
                  <a:pt x="0" y="298704"/>
                </a:lnTo>
                <a:lnTo>
                  <a:pt x="3909" y="347156"/>
                </a:lnTo>
                <a:lnTo>
                  <a:pt x="15227" y="393118"/>
                </a:lnTo>
                <a:lnTo>
                  <a:pt x="33340" y="435977"/>
                </a:lnTo>
                <a:lnTo>
                  <a:pt x="57631" y="475116"/>
                </a:lnTo>
                <a:lnTo>
                  <a:pt x="87487" y="509920"/>
                </a:lnTo>
                <a:lnTo>
                  <a:pt x="122291" y="539776"/>
                </a:lnTo>
                <a:lnTo>
                  <a:pt x="161430" y="564067"/>
                </a:lnTo>
                <a:lnTo>
                  <a:pt x="204289" y="582180"/>
                </a:lnTo>
                <a:lnTo>
                  <a:pt x="250251" y="593498"/>
                </a:lnTo>
                <a:lnTo>
                  <a:pt x="298703" y="597408"/>
                </a:lnTo>
                <a:lnTo>
                  <a:pt x="347156" y="593498"/>
                </a:lnTo>
                <a:lnTo>
                  <a:pt x="393118" y="582180"/>
                </a:lnTo>
                <a:lnTo>
                  <a:pt x="435977" y="564067"/>
                </a:lnTo>
                <a:lnTo>
                  <a:pt x="475116" y="539776"/>
                </a:lnTo>
                <a:lnTo>
                  <a:pt x="509920" y="509920"/>
                </a:lnTo>
                <a:lnTo>
                  <a:pt x="539776" y="475116"/>
                </a:lnTo>
                <a:lnTo>
                  <a:pt x="564067" y="435977"/>
                </a:lnTo>
                <a:lnTo>
                  <a:pt x="582180" y="393118"/>
                </a:lnTo>
                <a:lnTo>
                  <a:pt x="593498" y="347156"/>
                </a:lnTo>
                <a:lnTo>
                  <a:pt x="597407" y="298704"/>
                </a:lnTo>
                <a:lnTo>
                  <a:pt x="593498" y="250251"/>
                </a:lnTo>
                <a:lnTo>
                  <a:pt x="582180" y="204289"/>
                </a:lnTo>
                <a:lnTo>
                  <a:pt x="564067" y="161430"/>
                </a:lnTo>
                <a:lnTo>
                  <a:pt x="539776" y="122291"/>
                </a:lnTo>
                <a:lnTo>
                  <a:pt x="509920" y="87487"/>
                </a:lnTo>
                <a:lnTo>
                  <a:pt x="475116" y="57631"/>
                </a:lnTo>
                <a:lnTo>
                  <a:pt x="435977" y="33340"/>
                </a:lnTo>
                <a:lnTo>
                  <a:pt x="393118" y="15227"/>
                </a:lnTo>
                <a:lnTo>
                  <a:pt x="347156" y="3909"/>
                </a:lnTo>
                <a:lnTo>
                  <a:pt x="29870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9293097" y="332993"/>
            <a:ext cx="251460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-10" b="1">
                <a:latin typeface="Arial"/>
                <a:cs typeface="Arial"/>
              </a:rPr>
              <a:t>17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0491" y="6233261"/>
            <a:ext cx="195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79776" y="1566672"/>
            <a:ext cx="2734055" cy="2194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057144" y="1844100"/>
            <a:ext cx="2124399" cy="15805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52572" y="1839467"/>
            <a:ext cx="2133600" cy="1594485"/>
          </a:xfrm>
          <a:custGeom>
            <a:avLst/>
            <a:gdLst/>
            <a:ahLst/>
            <a:cxnLst/>
            <a:rect l="l" t="t" r="r" b="b"/>
            <a:pathLst>
              <a:path w="2133600" h="1594485">
                <a:moveTo>
                  <a:pt x="0" y="1594103"/>
                </a:moveTo>
                <a:lnTo>
                  <a:pt x="2133600" y="1594103"/>
                </a:lnTo>
                <a:lnTo>
                  <a:pt x="2133600" y="0"/>
                </a:lnTo>
                <a:lnTo>
                  <a:pt x="0" y="0"/>
                </a:lnTo>
                <a:lnTo>
                  <a:pt x="0" y="1594103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148583" y="2859023"/>
            <a:ext cx="1295400" cy="241300"/>
          </a:xfrm>
          <a:custGeom>
            <a:avLst/>
            <a:gdLst/>
            <a:ahLst/>
            <a:cxnLst/>
            <a:rect l="l" t="t" r="r" b="b"/>
            <a:pathLst>
              <a:path w="1295400" h="241300">
                <a:moveTo>
                  <a:pt x="1255268" y="0"/>
                </a:moveTo>
                <a:lnTo>
                  <a:pt x="40132" y="0"/>
                </a:lnTo>
                <a:lnTo>
                  <a:pt x="24485" y="3145"/>
                </a:lnTo>
                <a:lnTo>
                  <a:pt x="11731" y="11731"/>
                </a:lnTo>
                <a:lnTo>
                  <a:pt x="3145" y="24485"/>
                </a:lnTo>
                <a:lnTo>
                  <a:pt x="0" y="40131"/>
                </a:lnTo>
                <a:lnTo>
                  <a:pt x="0" y="200660"/>
                </a:lnTo>
                <a:lnTo>
                  <a:pt x="3145" y="216306"/>
                </a:lnTo>
                <a:lnTo>
                  <a:pt x="11731" y="229060"/>
                </a:lnTo>
                <a:lnTo>
                  <a:pt x="24485" y="237646"/>
                </a:lnTo>
                <a:lnTo>
                  <a:pt x="40132" y="240791"/>
                </a:lnTo>
                <a:lnTo>
                  <a:pt x="1255268" y="240791"/>
                </a:lnTo>
                <a:lnTo>
                  <a:pt x="1270914" y="237646"/>
                </a:lnTo>
                <a:lnTo>
                  <a:pt x="1283668" y="229060"/>
                </a:lnTo>
                <a:lnTo>
                  <a:pt x="1292254" y="216306"/>
                </a:lnTo>
                <a:lnTo>
                  <a:pt x="1295400" y="200660"/>
                </a:lnTo>
                <a:lnTo>
                  <a:pt x="1295400" y="40131"/>
                </a:lnTo>
                <a:lnTo>
                  <a:pt x="1292254" y="24485"/>
                </a:lnTo>
                <a:lnTo>
                  <a:pt x="1283668" y="11731"/>
                </a:lnTo>
                <a:lnTo>
                  <a:pt x="1270914" y="3145"/>
                </a:lnTo>
                <a:lnTo>
                  <a:pt x="1255268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148583" y="2859023"/>
            <a:ext cx="1295400" cy="241300"/>
          </a:xfrm>
          <a:custGeom>
            <a:avLst/>
            <a:gdLst/>
            <a:ahLst/>
            <a:cxnLst/>
            <a:rect l="l" t="t" r="r" b="b"/>
            <a:pathLst>
              <a:path w="1295400" h="241300">
                <a:moveTo>
                  <a:pt x="0" y="40131"/>
                </a:moveTo>
                <a:lnTo>
                  <a:pt x="3145" y="24485"/>
                </a:lnTo>
                <a:lnTo>
                  <a:pt x="11731" y="11731"/>
                </a:lnTo>
                <a:lnTo>
                  <a:pt x="24485" y="3145"/>
                </a:lnTo>
                <a:lnTo>
                  <a:pt x="40132" y="0"/>
                </a:lnTo>
                <a:lnTo>
                  <a:pt x="1255268" y="0"/>
                </a:lnTo>
                <a:lnTo>
                  <a:pt x="1270914" y="3145"/>
                </a:lnTo>
                <a:lnTo>
                  <a:pt x="1283668" y="11731"/>
                </a:lnTo>
                <a:lnTo>
                  <a:pt x="1292254" y="24485"/>
                </a:lnTo>
                <a:lnTo>
                  <a:pt x="1295400" y="40131"/>
                </a:lnTo>
                <a:lnTo>
                  <a:pt x="1295400" y="200660"/>
                </a:lnTo>
                <a:lnTo>
                  <a:pt x="1292254" y="216306"/>
                </a:lnTo>
                <a:lnTo>
                  <a:pt x="1283668" y="229060"/>
                </a:lnTo>
                <a:lnTo>
                  <a:pt x="1270914" y="237646"/>
                </a:lnTo>
                <a:lnTo>
                  <a:pt x="1255268" y="240791"/>
                </a:lnTo>
                <a:lnTo>
                  <a:pt x="40132" y="240791"/>
                </a:lnTo>
                <a:lnTo>
                  <a:pt x="24485" y="237646"/>
                </a:lnTo>
                <a:lnTo>
                  <a:pt x="11731" y="229060"/>
                </a:lnTo>
                <a:lnTo>
                  <a:pt x="3145" y="216306"/>
                </a:lnTo>
                <a:lnTo>
                  <a:pt x="0" y="200660"/>
                </a:lnTo>
                <a:lnTo>
                  <a:pt x="0" y="40131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67200" y="2904744"/>
            <a:ext cx="411479" cy="408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27175" y="2423160"/>
            <a:ext cx="1295400" cy="238125"/>
          </a:xfrm>
          <a:custGeom>
            <a:avLst/>
            <a:gdLst/>
            <a:ahLst/>
            <a:cxnLst/>
            <a:rect l="l" t="t" r="r" b="b"/>
            <a:pathLst>
              <a:path w="1295400" h="238125">
                <a:moveTo>
                  <a:pt x="1255776" y="0"/>
                </a:moveTo>
                <a:lnTo>
                  <a:pt x="39624" y="0"/>
                </a:lnTo>
                <a:lnTo>
                  <a:pt x="24201" y="3119"/>
                </a:lnTo>
                <a:lnTo>
                  <a:pt x="11606" y="11620"/>
                </a:lnTo>
                <a:lnTo>
                  <a:pt x="3114" y="24217"/>
                </a:lnTo>
                <a:lnTo>
                  <a:pt x="0" y="39624"/>
                </a:lnTo>
                <a:lnTo>
                  <a:pt x="0" y="198119"/>
                </a:lnTo>
                <a:lnTo>
                  <a:pt x="3114" y="213526"/>
                </a:lnTo>
                <a:lnTo>
                  <a:pt x="11606" y="226123"/>
                </a:lnTo>
                <a:lnTo>
                  <a:pt x="24201" y="234624"/>
                </a:lnTo>
                <a:lnTo>
                  <a:pt x="39624" y="237743"/>
                </a:lnTo>
                <a:lnTo>
                  <a:pt x="1255776" y="237743"/>
                </a:lnTo>
                <a:lnTo>
                  <a:pt x="1271182" y="234624"/>
                </a:lnTo>
                <a:lnTo>
                  <a:pt x="1283779" y="226123"/>
                </a:lnTo>
                <a:lnTo>
                  <a:pt x="1292280" y="213526"/>
                </a:lnTo>
                <a:lnTo>
                  <a:pt x="1295400" y="198119"/>
                </a:lnTo>
                <a:lnTo>
                  <a:pt x="1295400" y="39624"/>
                </a:lnTo>
                <a:lnTo>
                  <a:pt x="1292280" y="24217"/>
                </a:lnTo>
                <a:lnTo>
                  <a:pt x="1283779" y="11620"/>
                </a:lnTo>
                <a:lnTo>
                  <a:pt x="1271182" y="3119"/>
                </a:lnTo>
                <a:lnTo>
                  <a:pt x="1255776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27175" y="2423160"/>
            <a:ext cx="1295400" cy="238125"/>
          </a:xfrm>
          <a:custGeom>
            <a:avLst/>
            <a:gdLst/>
            <a:ahLst/>
            <a:cxnLst/>
            <a:rect l="l" t="t" r="r" b="b"/>
            <a:pathLst>
              <a:path w="1295400" h="238125">
                <a:moveTo>
                  <a:pt x="0" y="39624"/>
                </a:moveTo>
                <a:lnTo>
                  <a:pt x="3114" y="24217"/>
                </a:lnTo>
                <a:lnTo>
                  <a:pt x="11606" y="11620"/>
                </a:lnTo>
                <a:lnTo>
                  <a:pt x="24201" y="3119"/>
                </a:lnTo>
                <a:lnTo>
                  <a:pt x="39624" y="0"/>
                </a:lnTo>
                <a:lnTo>
                  <a:pt x="1255776" y="0"/>
                </a:lnTo>
                <a:lnTo>
                  <a:pt x="1271182" y="3119"/>
                </a:lnTo>
                <a:lnTo>
                  <a:pt x="1283779" y="11620"/>
                </a:lnTo>
                <a:lnTo>
                  <a:pt x="1292280" y="24217"/>
                </a:lnTo>
                <a:lnTo>
                  <a:pt x="1295400" y="39624"/>
                </a:lnTo>
                <a:lnTo>
                  <a:pt x="1295400" y="198119"/>
                </a:lnTo>
                <a:lnTo>
                  <a:pt x="1292280" y="213526"/>
                </a:lnTo>
                <a:lnTo>
                  <a:pt x="1283779" y="226123"/>
                </a:lnTo>
                <a:lnTo>
                  <a:pt x="1271182" y="234624"/>
                </a:lnTo>
                <a:lnTo>
                  <a:pt x="1255776" y="237743"/>
                </a:lnTo>
                <a:lnTo>
                  <a:pt x="39624" y="237743"/>
                </a:lnTo>
                <a:lnTo>
                  <a:pt x="24201" y="234624"/>
                </a:lnTo>
                <a:lnTo>
                  <a:pt x="11606" y="226123"/>
                </a:lnTo>
                <a:lnTo>
                  <a:pt x="3114" y="213526"/>
                </a:lnTo>
                <a:lnTo>
                  <a:pt x="0" y="198119"/>
                </a:lnTo>
                <a:lnTo>
                  <a:pt x="0" y="39624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145792" y="2465832"/>
            <a:ext cx="411480" cy="4114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890574" y="4396613"/>
            <a:ext cx="4775835" cy="487680"/>
          </a:xfrm>
          <a:prstGeom prst="rect">
            <a:avLst/>
          </a:prstGeom>
          <a:solidFill>
            <a:srgbClr val="EAEEF7"/>
          </a:solidFill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25"/>
              </a:lnSpc>
            </a:pPr>
            <a:r>
              <a:rPr dirty="0" sz="1600" spc="-130">
                <a:latin typeface="Arial"/>
                <a:cs typeface="Arial"/>
              </a:rPr>
              <a:t>Para </a:t>
            </a:r>
            <a:r>
              <a:rPr dirty="0" sz="1600" spc="-65">
                <a:latin typeface="Arial"/>
                <a:cs typeface="Arial"/>
              </a:rPr>
              <a:t>crear </a:t>
            </a:r>
            <a:r>
              <a:rPr dirty="0" sz="1600" spc="-50">
                <a:latin typeface="Arial"/>
                <a:cs typeface="Arial"/>
              </a:rPr>
              <a:t>un </a:t>
            </a:r>
            <a:r>
              <a:rPr dirty="0" sz="1600" spc="-65">
                <a:latin typeface="Arial"/>
                <a:cs typeface="Arial"/>
              </a:rPr>
              <a:t>evento </a:t>
            </a: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65">
                <a:latin typeface="Arial"/>
                <a:cs typeface="Arial"/>
              </a:rPr>
              <a:t>nuestra </a:t>
            </a:r>
            <a:r>
              <a:rPr dirty="0" sz="1600" spc="-95">
                <a:latin typeface="Arial"/>
                <a:cs typeface="Arial"/>
              </a:rPr>
              <a:t>agenda, </a:t>
            </a:r>
            <a:r>
              <a:rPr dirty="0" sz="1600" spc="-65">
                <a:latin typeface="Arial"/>
                <a:cs typeface="Arial"/>
              </a:rPr>
              <a:t>pulsar</a:t>
            </a:r>
            <a:r>
              <a:rPr dirty="0" sz="1600" spc="-135">
                <a:latin typeface="Arial"/>
                <a:cs typeface="Arial"/>
              </a:rPr>
              <a:t> </a:t>
            </a:r>
            <a:r>
              <a:rPr dirty="0" sz="1600" spc="-45">
                <a:latin typeface="Arial"/>
                <a:cs typeface="Arial"/>
              </a:rPr>
              <a:t>el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dirty="0" sz="1600" spc="-30">
                <a:latin typeface="Arial"/>
                <a:cs typeface="Arial"/>
              </a:rPr>
              <a:t>botón </a:t>
            </a:r>
            <a:r>
              <a:rPr dirty="0" sz="1600" spc="-80">
                <a:latin typeface="Arial"/>
                <a:cs typeface="Arial"/>
              </a:rPr>
              <a:t>“</a:t>
            </a:r>
            <a:r>
              <a:rPr dirty="0" sz="1600" spc="-80" b="1">
                <a:latin typeface="Arial"/>
                <a:cs typeface="Arial"/>
              </a:rPr>
              <a:t>Crear</a:t>
            </a:r>
            <a:r>
              <a:rPr dirty="0" sz="1600" spc="-125" b="1">
                <a:latin typeface="Arial"/>
                <a:cs typeface="Arial"/>
              </a:rPr>
              <a:t> </a:t>
            </a:r>
            <a:r>
              <a:rPr dirty="0" sz="1600" spc="-95" b="1">
                <a:latin typeface="Arial"/>
                <a:cs typeface="Arial"/>
              </a:rPr>
              <a:t>evento</a:t>
            </a:r>
            <a:r>
              <a:rPr dirty="0" sz="1600" spc="-95">
                <a:latin typeface="Arial"/>
                <a:cs typeface="Arial"/>
              </a:rPr>
              <a:t>”.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11809" y="6301689"/>
            <a:ext cx="4672965" cy="375920"/>
          </a:xfrm>
          <a:custGeom>
            <a:avLst/>
            <a:gdLst/>
            <a:ahLst/>
            <a:cxnLst/>
            <a:rect l="l" t="t" r="r" b="b"/>
            <a:pathLst>
              <a:path w="4672965" h="375920">
                <a:moveTo>
                  <a:pt x="0" y="375856"/>
                </a:moveTo>
                <a:lnTo>
                  <a:pt x="4672965" y="375856"/>
                </a:lnTo>
                <a:lnTo>
                  <a:pt x="4672965" y="0"/>
                </a:lnTo>
                <a:lnTo>
                  <a:pt x="0" y="0"/>
                </a:lnTo>
                <a:lnTo>
                  <a:pt x="0" y="375856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911809" y="6301676"/>
            <a:ext cx="4672965" cy="37592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30"/>
              </a:lnSpc>
              <a:tabLst>
                <a:tab pos="4098925" algn="l"/>
              </a:tabLst>
            </a:pPr>
            <a:r>
              <a:rPr dirty="0" sz="1600" spc="-130">
                <a:latin typeface="Arial"/>
                <a:cs typeface="Arial"/>
              </a:rPr>
              <a:t>Para </a:t>
            </a:r>
            <a:r>
              <a:rPr dirty="0" sz="1600" spc="-40">
                <a:latin typeface="Arial"/>
                <a:cs typeface="Arial"/>
              </a:rPr>
              <a:t>confirmar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70">
                <a:latin typeface="Arial"/>
                <a:cs typeface="Arial"/>
              </a:rPr>
              <a:t>creación, </a:t>
            </a:r>
            <a:r>
              <a:rPr dirty="0" sz="1600" spc="-65">
                <a:latin typeface="Arial"/>
                <a:cs typeface="Arial"/>
              </a:rPr>
              <a:t>pulsar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-75">
                <a:latin typeface="Arial"/>
                <a:cs typeface="Arial"/>
              </a:rPr>
              <a:t>“</a:t>
            </a:r>
            <a:r>
              <a:rPr dirty="0" sz="1600" spc="-75" b="1">
                <a:latin typeface="Arial"/>
                <a:cs typeface="Arial"/>
              </a:rPr>
              <a:t>Aceptar”	</a:t>
            </a:r>
            <a:r>
              <a:rPr dirty="0" sz="1600" spc="-4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693920" y="6312412"/>
            <a:ext cx="311064" cy="3359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593079" y="4919470"/>
            <a:ext cx="3767328" cy="19385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870447" y="5196885"/>
            <a:ext cx="3155286" cy="14431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865876" y="5192267"/>
            <a:ext cx="3167380" cy="1457325"/>
          </a:xfrm>
          <a:custGeom>
            <a:avLst/>
            <a:gdLst/>
            <a:ahLst/>
            <a:cxnLst/>
            <a:rect l="l" t="t" r="r" b="b"/>
            <a:pathLst>
              <a:path w="3167379" h="1457325">
                <a:moveTo>
                  <a:pt x="0" y="1456943"/>
                </a:moveTo>
                <a:lnTo>
                  <a:pt x="3166872" y="1456943"/>
                </a:lnTo>
                <a:lnTo>
                  <a:pt x="3166872" y="0"/>
                </a:lnTo>
                <a:lnTo>
                  <a:pt x="0" y="0"/>
                </a:lnTo>
                <a:lnTo>
                  <a:pt x="0" y="1456943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898563" y="3568319"/>
            <a:ext cx="4775835" cy="556260"/>
          </a:xfrm>
          <a:prstGeom prst="rect">
            <a:avLst/>
          </a:prstGeom>
          <a:solidFill>
            <a:srgbClr val="EAEEF7"/>
          </a:solidFill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20"/>
              </a:lnSpc>
            </a:pPr>
            <a:r>
              <a:rPr dirty="0" sz="1600" spc="-210">
                <a:latin typeface="Arial"/>
                <a:cs typeface="Arial"/>
              </a:rPr>
              <a:t>Se </a:t>
            </a:r>
            <a:r>
              <a:rPr dirty="0" sz="1600" spc="-60">
                <a:latin typeface="Arial"/>
                <a:cs typeface="Arial"/>
              </a:rPr>
              <a:t>podrá </a:t>
            </a:r>
            <a:r>
              <a:rPr dirty="0" sz="1600" spc="-50">
                <a:latin typeface="Arial"/>
                <a:cs typeface="Arial"/>
              </a:rPr>
              <a:t>elegir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70">
                <a:latin typeface="Arial"/>
                <a:cs typeface="Arial"/>
              </a:rPr>
              <a:t>vista </a:t>
            </a:r>
            <a:r>
              <a:rPr dirty="0" sz="1600" spc="-50">
                <a:latin typeface="Arial"/>
                <a:cs typeface="Arial"/>
              </a:rPr>
              <a:t>del </a:t>
            </a:r>
            <a:r>
              <a:rPr dirty="0" sz="1600" spc="-65">
                <a:latin typeface="Arial"/>
                <a:cs typeface="Arial"/>
              </a:rPr>
              <a:t>calendario </a:t>
            </a:r>
            <a:r>
              <a:rPr dirty="0" sz="1600" spc="-70">
                <a:latin typeface="Arial"/>
                <a:cs typeface="Arial"/>
              </a:rPr>
              <a:t>pulsando</a:t>
            </a:r>
            <a:r>
              <a:rPr dirty="0" sz="1600" spc="-330">
                <a:latin typeface="Arial"/>
                <a:cs typeface="Arial"/>
              </a:rPr>
              <a:t> </a:t>
            </a:r>
            <a:r>
              <a:rPr dirty="0" sz="1600" spc="-80">
                <a:latin typeface="Arial"/>
                <a:cs typeface="Arial"/>
              </a:rPr>
              <a:t>sobre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dirty="0" sz="1600" spc="-75">
                <a:latin typeface="Arial"/>
                <a:cs typeface="Arial"/>
              </a:rPr>
              <a:t>los </a:t>
            </a:r>
            <a:r>
              <a:rPr dirty="0" sz="1600" spc="-65">
                <a:latin typeface="Arial"/>
                <a:cs typeface="Arial"/>
              </a:rPr>
              <a:t>botones </a:t>
            </a:r>
            <a:r>
              <a:rPr dirty="0" sz="1600" spc="-60">
                <a:latin typeface="Arial"/>
                <a:cs typeface="Arial"/>
              </a:rPr>
              <a:t>“</a:t>
            </a:r>
            <a:r>
              <a:rPr dirty="0" sz="1600" spc="-60" b="1">
                <a:latin typeface="Arial"/>
                <a:cs typeface="Arial"/>
              </a:rPr>
              <a:t>mes</a:t>
            </a:r>
            <a:r>
              <a:rPr dirty="0" sz="1600" spc="-60">
                <a:latin typeface="Arial"/>
                <a:cs typeface="Arial"/>
              </a:rPr>
              <a:t>”, “</a:t>
            </a:r>
            <a:r>
              <a:rPr dirty="0" sz="1600" spc="-60" b="1">
                <a:latin typeface="Arial"/>
                <a:cs typeface="Arial"/>
              </a:rPr>
              <a:t>semana</a:t>
            </a:r>
            <a:r>
              <a:rPr dirty="0" sz="1600" spc="-60">
                <a:latin typeface="Arial"/>
                <a:cs typeface="Arial"/>
              </a:rPr>
              <a:t>” </a:t>
            </a:r>
            <a:r>
              <a:rPr dirty="0" sz="1600" spc="-45">
                <a:latin typeface="Arial"/>
                <a:cs typeface="Arial"/>
              </a:rPr>
              <a:t>o</a:t>
            </a:r>
            <a:r>
              <a:rPr dirty="0" sz="1600" spc="-225">
                <a:latin typeface="Arial"/>
                <a:cs typeface="Arial"/>
              </a:rPr>
              <a:t> </a:t>
            </a:r>
            <a:r>
              <a:rPr dirty="0" sz="1600" spc="-55">
                <a:latin typeface="Arial"/>
                <a:cs typeface="Arial"/>
              </a:rPr>
              <a:t>“</a:t>
            </a:r>
            <a:r>
              <a:rPr dirty="0" sz="1600" spc="-55" b="1">
                <a:latin typeface="Arial"/>
                <a:cs typeface="Arial"/>
              </a:rPr>
              <a:t>día</a:t>
            </a:r>
            <a:r>
              <a:rPr dirty="0" sz="1600" spc="-55">
                <a:latin typeface="Arial"/>
                <a:cs typeface="Arial"/>
              </a:rPr>
              <a:t>”.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49185" y="5146547"/>
            <a:ext cx="4775835" cy="975994"/>
          </a:xfrm>
          <a:prstGeom prst="rect">
            <a:avLst/>
          </a:prstGeom>
          <a:solidFill>
            <a:srgbClr val="EAEEF7"/>
          </a:solidFill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25"/>
              </a:lnSpc>
            </a:pPr>
            <a:r>
              <a:rPr dirty="0" sz="1600" spc="-30">
                <a:latin typeface="Arial"/>
                <a:cs typeface="Arial"/>
              </a:rPr>
              <a:t>Introducir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55">
                <a:latin typeface="Arial"/>
                <a:cs typeface="Arial"/>
              </a:rPr>
              <a:t>“</a:t>
            </a:r>
            <a:r>
              <a:rPr dirty="0" sz="1600" spc="-55" b="1">
                <a:latin typeface="Arial"/>
                <a:cs typeface="Arial"/>
              </a:rPr>
              <a:t>Título</a:t>
            </a:r>
            <a:r>
              <a:rPr dirty="0" sz="1600" spc="-55">
                <a:latin typeface="Arial"/>
                <a:cs typeface="Arial"/>
              </a:rPr>
              <a:t>”, </a:t>
            </a:r>
            <a:r>
              <a:rPr dirty="0" sz="1600" spc="-100">
                <a:latin typeface="Arial"/>
                <a:cs typeface="Arial"/>
              </a:rPr>
              <a:t>las </a:t>
            </a:r>
            <a:r>
              <a:rPr dirty="0" sz="1600" spc="-110">
                <a:latin typeface="Arial"/>
                <a:cs typeface="Arial"/>
              </a:rPr>
              <a:t>“</a:t>
            </a:r>
            <a:r>
              <a:rPr dirty="0" sz="1600" spc="-110" b="1">
                <a:latin typeface="Arial"/>
                <a:cs typeface="Arial"/>
              </a:rPr>
              <a:t>Fecha </a:t>
            </a:r>
            <a:r>
              <a:rPr dirty="0" sz="1600" spc="-75" b="1">
                <a:latin typeface="Arial"/>
                <a:cs typeface="Arial"/>
              </a:rPr>
              <a:t>inicio</a:t>
            </a:r>
            <a:r>
              <a:rPr dirty="0" sz="1600" spc="-75">
                <a:latin typeface="Arial"/>
                <a:cs typeface="Arial"/>
              </a:rPr>
              <a:t>” y </a:t>
            </a:r>
            <a:r>
              <a:rPr dirty="0" sz="1600" spc="-110">
                <a:latin typeface="Arial"/>
                <a:cs typeface="Arial"/>
              </a:rPr>
              <a:t>“</a:t>
            </a:r>
            <a:r>
              <a:rPr dirty="0" sz="1600" spc="-110" b="1">
                <a:latin typeface="Arial"/>
                <a:cs typeface="Arial"/>
              </a:rPr>
              <a:t>Fecha</a:t>
            </a:r>
            <a:r>
              <a:rPr dirty="0" sz="1600" spc="-185" b="1">
                <a:latin typeface="Arial"/>
                <a:cs typeface="Arial"/>
              </a:rPr>
              <a:t> </a:t>
            </a:r>
            <a:r>
              <a:rPr dirty="0" sz="1600" spc="-55" b="1">
                <a:latin typeface="Arial"/>
                <a:cs typeface="Arial"/>
              </a:rPr>
              <a:t>fin</a:t>
            </a:r>
            <a:r>
              <a:rPr dirty="0" sz="1600" spc="-55">
                <a:latin typeface="Arial"/>
                <a:cs typeface="Arial"/>
              </a:rPr>
              <a:t>”.</a:t>
            </a:r>
            <a:endParaRPr sz="1600">
              <a:latin typeface="Arial"/>
              <a:cs typeface="Arial"/>
            </a:endParaRPr>
          </a:p>
          <a:p>
            <a:pPr marL="89535" marR="453390">
              <a:lnSpc>
                <a:spcPct val="100000"/>
              </a:lnSpc>
            </a:pPr>
            <a:r>
              <a:rPr dirty="0" sz="1600" spc="-65">
                <a:latin typeface="Arial"/>
                <a:cs typeface="Arial"/>
              </a:rPr>
              <a:t>Opcionalmente </a:t>
            </a:r>
            <a:r>
              <a:rPr dirty="0" sz="1600" spc="-135">
                <a:latin typeface="Arial"/>
                <a:cs typeface="Arial"/>
              </a:rPr>
              <a:t>se </a:t>
            </a:r>
            <a:r>
              <a:rPr dirty="0" sz="1600" spc="-60">
                <a:latin typeface="Arial"/>
                <a:cs typeface="Arial"/>
              </a:rPr>
              <a:t>podrá </a:t>
            </a:r>
            <a:r>
              <a:rPr dirty="0" sz="1600" spc="-55">
                <a:latin typeface="Arial"/>
                <a:cs typeface="Arial"/>
              </a:rPr>
              <a:t>añadir </a:t>
            </a:r>
            <a:r>
              <a:rPr dirty="0" sz="1600" spc="-80">
                <a:latin typeface="Arial"/>
                <a:cs typeface="Arial"/>
              </a:rPr>
              <a:t>alguna </a:t>
            </a:r>
            <a:r>
              <a:rPr dirty="0" sz="1600" spc="-65">
                <a:latin typeface="Arial"/>
                <a:cs typeface="Arial"/>
              </a:rPr>
              <a:t>descripción,  </a:t>
            </a:r>
            <a:r>
              <a:rPr dirty="0" sz="1600" spc="-60">
                <a:latin typeface="Arial"/>
                <a:cs typeface="Arial"/>
              </a:rPr>
              <a:t>anotación, </a:t>
            </a:r>
            <a:r>
              <a:rPr dirty="0" sz="1600" spc="-130">
                <a:latin typeface="Arial"/>
                <a:cs typeface="Arial"/>
              </a:rPr>
              <a:t>así </a:t>
            </a:r>
            <a:r>
              <a:rPr dirty="0" sz="1600" spc="-75">
                <a:latin typeface="Arial"/>
                <a:cs typeface="Arial"/>
              </a:rPr>
              <a:t>como </a:t>
            </a:r>
            <a:r>
              <a:rPr dirty="0" sz="1600" spc="-50">
                <a:latin typeface="Arial"/>
                <a:cs typeface="Arial"/>
              </a:rPr>
              <a:t>indicar </a:t>
            </a:r>
            <a:r>
              <a:rPr dirty="0" sz="1600" spc="-85">
                <a:latin typeface="Arial"/>
                <a:cs typeface="Arial"/>
              </a:rPr>
              <a:t>si </a:t>
            </a:r>
            <a:r>
              <a:rPr dirty="0" sz="1600" spc="-105">
                <a:latin typeface="Arial"/>
                <a:cs typeface="Arial"/>
              </a:rPr>
              <a:t>deseamos </a:t>
            </a:r>
            <a:r>
              <a:rPr dirty="0" sz="1600" spc="-40">
                <a:latin typeface="Arial"/>
                <a:cs typeface="Arial"/>
              </a:rPr>
              <a:t>recibir </a:t>
            </a:r>
            <a:r>
              <a:rPr dirty="0" sz="1600" spc="-50">
                <a:latin typeface="Arial"/>
                <a:cs typeface="Arial"/>
              </a:rPr>
              <a:t>un  recordatorio </a:t>
            </a:r>
            <a:r>
              <a:rPr dirty="0" sz="1600" spc="-120">
                <a:latin typeface="Arial"/>
                <a:cs typeface="Arial"/>
              </a:rPr>
              <a:t>a </a:t>
            </a:r>
            <a:r>
              <a:rPr dirty="0" sz="1600" spc="-80">
                <a:latin typeface="Arial"/>
                <a:cs typeface="Arial"/>
              </a:rPr>
              <a:t>través </a:t>
            </a:r>
            <a:r>
              <a:rPr dirty="0" sz="1600" spc="-70">
                <a:latin typeface="Arial"/>
                <a:cs typeface="Arial"/>
              </a:rPr>
              <a:t>de </a:t>
            </a:r>
            <a:r>
              <a:rPr dirty="0" sz="1600" spc="-60">
                <a:latin typeface="Arial"/>
                <a:cs typeface="Arial"/>
              </a:rPr>
              <a:t>correo</a:t>
            </a:r>
            <a:r>
              <a:rPr dirty="0" sz="1600" spc="75">
                <a:latin typeface="Arial"/>
                <a:cs typeface="Arial"/>
              </a:rPr>
              <a:t> </a:t>
            </a:r>
            <a:r>
              <a:rPr dirty="0" sz="1600" spc="-55">
                <a:latin typeface="Arial"/>
                <a:cs typeface="Arial"/>
              </a:rPr>
              <a:t>electrónico.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1827" y="5117972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303520" y="2636520"/>
            <a:ext cx="993775" cy="570230"/>
          </a:xfrm>
          <a:custGeom>
            <a:avLst/>
            <a:gdLst/>
            <a:ahLst/>
            <a:cxnLst/>
            <a:rect l="l" t="t" r="r" b="b"/>
            <a:pathLst>
              <a:path w="993775" h="570230">
                <a:moveTo>
                  <a:pt x="708659" y="0"/>
                </a:moveTo>
                <a:lnTo>
                  <a:pt x="708659" y="142493"/>
                </a:lnTo>
                <a:lnTo>
                  <a:pt x="0" y="142493"/>
                </a:lnTo>
                <a:lnTo>
                  <a:pt x="0" y="427481"/>
                </a:lnTo>
                <a:lnTo>
                  <a:pt x="708659" y="427481"/>
                </a:lnTo>
                <a:lnTo>
                  <a:pt x="708659" y="569976"/>
                </a:lnTo>
                <a:lnTo>
                  <a:pt x="993647" y="284988"/>
                </a:lnTo>
                <a:lnTo>
                  <a:pt x="70865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303520" y="2636520"/>
            <a:ext cx="993775" cy="570230"/>
          </a:xfrm>
          <a:custGeom>
            <a:avLst/>
            <a:gdLst/>
            <a:ahLst/>
            <a:cxnLst/>
            <a:rect l="l" t="t" r="r" b="b"/>
            <a:pathLst>
              <a:path w="993775" h="570230">
                <a:moveTo>
                  <a:pt x="0" y="142493"/>
                </a:moveTo>
                <a:lnTo>
                  <a:pt x="708659" y="142493"/>
                </a:lnTo>
                <a:lnTo>
                  <a:pt x="708659" y="0"/>
                </a:lnTo>
                <a:lnTo>
                  <a:pt x="993647" y="284988"/>
                </a:lnTo>
                <a:lnTo>
                  <a:pt x="708659" y="569976"/>
                </a:lnTo>
                <a:lnTo>
                  <a:pt x="708659" y="427481"/>
                </a:lnTo>
                <a:lnTo>
                  <a:pt x="0" y="427481"/>
                </a:lnTo>
                <a:lnTo>
                  <a:pt x="0" y="142493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113776" y="2173223"/>
            <a:ext cx="576580" cy="173990"/>
          </a:xfrm>
          <a:custGeom>
            <a:avLst/>
            <a:gdLst/>
            <a:ahLst/>
            <a:cxnLst/>
            <a:rect l="l" t="t" r="r" b="b"/>
            <a:pathLst>
              <a:path w="576579" h="173989">
                <a:moveTo>
                  <a:pt x="547116" y="0"/>
                </a:moveTo>
                <a:lnTo>
                  <a:pt x="28955" y="0"/>
                </a:lnTo>
                <a:lnTo>
                  <a:pt x="17680" y="2274"/>
                </a:lnTo>
                <a:lnTo>
                  <a:pt x="8477" y="8477"/>
                </a:lnTo>
                <a:lnTo>
                  <a:pt x="2274" y="17680"/>
                </a:lnTo>
                <a:lnTo>
                  <a:pt x="0" y="28955"/>
                </a:lnTo>
                <a:lnTo>
                  <a:pt x="0" y="144779"/>
                </a:lnTo>
                <a:lnTo>
                  <a:pt x="2274" y="156055"/>
                </a:lnTo>
                <a:lnTo>
                  <a:pt x="8477" y="165258"/>
                </a:lnTo>
                <a:lnTo>
                  <a:pt x="17680" y="171461"/>
                </a:lnTo>
                <a:lnTo>
                  <a:pt x="28955" y="173736"/>
                </a:lnTo>
                <a:lnTo>
                  <a:pt x="547116" y="173736"/>
                </a:lnTo>
                <a:lnTo>
                  <a:pt x="558391" y="171461"/>
                </a:lnTo>
                <a:lnTo>
                  <a:pt x="567594" y="165258"/>
                </a:lnTo>
                <a:lnTo>
                  <a:pt x="573797" y="156055"/>
                </a:lnTo>
                <a:lnTo>
                  <a:pt x="576072" y="144779"/>
                </a:lnTo>
                <a:lnTo>
                  <a:pt x="576072" y="28955"/>
                </a:lnTo>
                <a:lnTo>
                  <a:pt x="573797" y="17680"/>
                </a:lnTo>
                <a:lnTo>
                  <a:pt x="567594" y="8477"/>
                </a:lnTo>
                <a:lnTo>
                  <a:pt x="558391" y="2274"/>
                </a:lnTo>
                <a:lnTo>
                  <a:pt x="547116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113776" y="2173223"/>
            <a:ext cx="576580" cy="173990"/>
          </a:xfrm>
          <a:custGeom>
            <a:avLst/>
            <a:gdLst/>
            <a:ahLst/>
            <a:cxnLst/>
            <a:rect l="l" t="t" r="r" b="b"/>
            <a:pathLst>
              <a:path w="576579" h="173989">
                <a:moveTo>
                  <a:pt x="0" y="28955"/>
                </a:moveTo>
                <a:lnTo>
                  <a:pt x="2274" y="17680"/>
                </a:lnTo>
                <a:lnTo>
                  <a:pt x="8477" y="8477"/>
                </a:lnTo>
                <a:lnTo>
                  <a:pt x="17680" y="2274"/>
                </a:lnTo>
                <a:lnTo>
                  <a:pt x="28955" y="0"/>
                </a:lnTo>
                <a:lnTo>
                  <a:pt x="547116" y="0"/>
                </a:lnTo>
                <a:lnTo>
                  <a:pt x="558391" y="2274"/>
                </a:lnTo>
                <a:lnTo>
                  <a:pt x="567594" y="8477"/>
                </a:lnTo>
                <a:lnTo>
                  <a:pt x="573797" y="17680"/>
                </a:lnTo>
                <a:lnTo>
                  <a:pt x="576072" y="28955"/>
                </a:lnTo>
                <a:lnTo>
                  <a:pt x="576072" y="144779"/>
                </a:lnTo>
                <a:lnTo>
                  <a:pt x="573797" y="156055"/>
                </a:lnTo>
                <a:lnTo>
                  <a:pt x="567594" y="165258"/>
                </a:lnTo>
                <a:lnTo>
                  <a:pt x="558391" y="171461"/>
                </a:lnTo>
                <a:lnTo>
                  <a:pt x="547116" y="173736"/>
                </a:lnTo>
                <a:lnTo>
                  <a:pt x="28955" y="173736"/>
                </a:lnTo>
                <a:lnTo>
                  <a:pt x="17680" y="171461"/>
                </a:lnTo>
                <a:lnTo>
                  <a:pt x="8477" y="165258"/>
                </a:lnTo>
                <a:lnTo>
                  <a:pt x="2274" y="156055"/>
                </a:lnTo>
                <a:lnTo>
                  <a:pt x="0" y="144779"/>
                </a:lnTo>
                <a:lnTo>
                  <a:pt x="0" y="28955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214871" y="4547615"/>
            <a:ext cx="481965" cy="177165"/>
          </a:xfrm>
          <a:custGeom>
            <a:avLst/>
            <a:gdLst/>
            <a:ahLst/>
            <a:cxnLst/>
            <a:rect l="l" t="t" r="r" b="b"/>
            <a:pathLst>
              <a:path w="481965" h="177164">
                <a:moveTo>
                  <a:pt x="452120" y="0"/>
                </a:moveTo>
                <a:lnTo>
                  <a:pt x="29463" y="0"/>
                </a:lnTo>
                <a:lnTo>
                  <a:pt x="18002" y="2317"/>
                </a:lnTo>
                <a:lnTo>
                  <a:pt x="8636" y="8635"/>
                </a:lnTo>
                <a:lnTo>
                  <a:pt x="2317" y="18002"/>
                </a:lnTo>
                <a:lnTo>
                  <a:pt x="0" y="29463"/>
                </a:lnTo>
                <a:lnTo>
                  <a:pt x="0" y="147319"/>
                </a:lnTo>
                <a:lnTo>
                  <a:pt x="2317" y="158781"/>
                </a:lnTo>
                <a:lnTo>
                  <a:pt x="8636" y="168147"/>
                </a:lnTo>
                <a:lnTo>
                  <a:pt x="18002" y="174466"/>
                </a:lnTo>
                <a:lnTo>
                  <a:pt x="29463" y="176783"/>
                </a:lnTo>
                <a:lnTo>
                  <a:pt x="452120" y="176783"/>
                </a:lnTo>
                <a:lnTo>
                  <a:pt x="463581" y="174466"/>
                </a:lnTo>
                <a:lnTo>
                  <a:pt x="472948" y="168147"/>
                </a:lnTo>
                <a:lnTo>
                  <a:pt x="479266" y="158781"/>
                </a:lnTo>
                <a:lnTo>
                  <a:pt x="481583" y="147319"/>
                </a:lnTo>
                <a:lnTo>
                  <a:pt x="481583" y="29463"/>
                </a:lnTo>
                <a:lnTo>
                  <a:pt x="479266" y="18002"/>
                </a:lnTo>
                <a:lnTo>
                  <a:pt x="472948" y="8635"/>
                </a:lnTo>
                <a:lnTo>
                  <a:pt x="463581" y="2317"/>
                </a:lnTo>
                <a:lnTo>
                  <a:pt x="452120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214871" y="4547615"/>
            <a:ext cx="481965" cy="177165"/>
          </a:xfrm>
          <a:custGeom>
            <a:avLst/>
            <a:gdLst/>
            <a:ahLst/>
            <a:cxnLst/>
            <a:rect l="l" t="t" r="r" b="b"/>
            <a:pathLst>
              <a:path w="481965" h="177164">
                <a:moveTo>
                  <a:pt x="0" y="29463"/>
                </a:moveTo>
                <a:lnTo>
                  <a:pt x="2317" y="18002"/>
                </a:lnTo>
                <a:lnTo>
                  <a:pt x="8636" y="8635"/>
                </a:lnTo>
                <a:lnTo>
                  <a:pt x="18002" y="2317"/>
                </a:lnTo>
                <a:lnTo>
                  <a:pt x="29463" y="0"/>
                </a:lnTo>
                <a:lnTo>
                  <a:pt x="452120" y="0"/>
                </a:lnTo>
                <a:lnTo>
                  <a:pt x="463581" y="2317"/>
                </a:lnTo>
                <a:lnTo>
                  <a:pt x="472948" y="8635"/>
                </a:lnTo>
                <a:lnTo>
                  <a:pt x="479266" y="18002"/>
                </a:lnTo>
                <a:lnTo>
                  <a:pt x="481583" y="29463"/>
                </a:lnTo>
                <a:lnTo>
                  <a:pt x="481583" y="147319"/>
                </a:lnTo>
                <a:lnTo>
                  <a:pt x="479266" y="158781"/>
                </a:lnTo>
                <a:lnTo>
                  <a:pt x="472948" y="168147"/>
                </a:lnTo>
                <a:lnTo>
                  <a:pt x="463581" y="174466"/>
                </a:lnTo>
                <a:lnTo>
                  <a:pt x="452120" y="176783"/>
                </a:lnTo>
                <a:lnTo>
                  <a:pt x="29463" y="176783"/>
                </a:lnTo>
                <a:lnTo>
                  <a:pt x="18002" y="174466"/>
                </a:lnTo>
                <a:lnTo>
                  <a:pt x="8635" y="168147"/>
                </a:lnTo>
                <a:lnTo>
                  <a:pt x="2317" y="158781"/>
                </a:lnTo>
                <a:lnTo>
                  <a:pt x="0" y="147319"/>
                </a:lnTo>
                <a:lnTo>
                  <a:pt x="0" y="29463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595871" y="4562855"/>
            <a:ext cx="304800" cy="304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8540495" y="1844037"/>
            <a:ext cx="356779" cy="1648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516111" y="1813560"/>
            <a:ext cx="207264" cy="2042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638031" y="1920239"/>
            <a:ext cx="234696" cy="2346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995159" y="4645152"/>
            <a:ext cx="570230" cy="591820"/>
          </a:xfrm>
          <a:custGeom>
            <a:avLst/>
            <a:gdLst/>
            <a:ahLst/>
            <a:cxnLst/>
            <a:rect l="l" t="t" r="r" b="b"/>
            <a:pathLst>
              <a:path w="570229" h="591820">
                <a:moveTo>
                  <a:pt x="569976" y="306324"/>
                </a:moveTo>
                <a:lnTo>
                  <a:pt x="0" y="306324"/>
                </a:lnTo>
                <a:lnTo>
                  <a:pt x="284988" y="591312"/>
                </a:lnTo>
                <a:lnTo>
                  <a:pt x="569976" y="306324"/>
                </a:lnTo>
                <a:close/>
              </a:path>
              <a:path w="570229" h="591820">
                <a:moveTo>
                  <a:pt x="427482" y="0"/>
                </a:moveTo>
                <a:lnTo>
                  <a:pt x="142494" y="0"/>
                </a:lnTo>
                <a:lnTo>
                  <a:pt x="142494" y="306324"/>
                </a:lnTo>
                <a:lnTo>
                  <a:pt x="427482" y="306324"/>
                </a:lnTo>
                <a:lnTo>
                  <a:pt x="42748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995159" y="4645152"/>
            <a:ext cx="570230" cy="591820"/>
          </a:xfrm>
          <a:custGeom>
            <a:avLst/>
            <a:gdLst/>
            <a:ahLst/>
            <a:cxnLst/>
            <a:rect l="l" t="t" r="r" b="b"/>
            <a:pathLst>
              <a:path w="570229" h="591820">
                <a:moveTo>
                  <a:pt x="427482" y="0"/>
                </a:moveTo>
                <a:lnTo>
                  <a:pt x="427482" y="306324"/>
                </a:lnTo>
                <a:lnTo>
                  <a:pt x="569976" y="306324"/>
                </a:lnTo>
                <a:lnTo>
                  <a:pt x="284988" y="591312"/>
                </a:lnTo>
                <a:lnTo>
                  <a:pt x="0" y="306324"/>
                </a:lnTo>
                <a:lnTo>
                  <a:pt x="142494" y="306324"/>
                </a:lnTo>
                <a:lnTo>
                  <a:pt x="142494" y="0"/>
                </a:lnTo>
                <a:lnTo>
                  <a:pt x="427482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179320" cy="6858000"/>
          </a:xfrm>
          <a:custGeom>
            <a:avLst/>
            <a:gdLst/>
            <a:ahLst/>
            <a:cxnLst/>
            <a:rect l="l" t="t" r="r" b="b"/>
            <a:pathLst>
              <a:path w="2179320" h="6858000">
                <a:moveTo>
                  <a:pt x="0" y="6858000"/>
                </a:moveTo>
                <a:lnTo>
                  <a:pt x="2179320" y="6858000"/>
                </a:lnTo>
                <a:lnTo>
                  <a:pt x="217932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2776" y="5257800"/>
            <a:ext cx="1978152" cy="1475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2583" y="789431"/>
            <a:ext cx="6370320" cy="676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2751" y="701040"/>
            <a:ext cx="1706880" cy="966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3252" y="787908"/>
            <a:ext cx="6324600" cy="631190"/>
          </a:xfrm>
          <a:prstGeom prst="rect"/>
          <a:solidFill>
            <a:srgbClr val="000000"/>
          </a:solidFill>
          <a:ln w="39623">
            <a:solidFill>
              <a:srgbClr val="F1F1F1"/>
            </a:solidFill>
          </a:ln>
        </p:spPr>
        <p:txBody>
          <a:bodyPr wrap="square" lIns="0" tIns="1905" rIns="0" bIns="0" rtlCol="0" vert="horz">
            <a:spAutoFit/>
          </a:bodyPr>
          <a:lstStyle/>
          <a:p>
            <a:pPr marL="74295">
              <a:lnSpc>
                <a:spcPct val="100000"/>
              </a:lnSpc>
              <a:spcBef>
                <a:spcPts val="15"/>
              </a:spcBef>
            </a:pPr>
            <a:r>
              <a:rPr dirty="0" sz="3600" spc="-229"/>
              <a:t>Índice</a:t>
            </a:r>
            <a:endParaRPr sz="3600"/>
          </a:p>
        </p:txBody>
      </p:sp>
      <p:sp>
        <p:nvSpPr>
          <p:cNvPr id="7" name="object 7"/>
          <p:cNvSpPr/>
          <p:nvPr/>
        </p:nvSpPr>
        <p:spPr>
          <a:xfrm>
            <a:off x="7248143" y="472440"/>
            <a:ext cx="2447544" cy="13136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284719" y="509016"/>
            <a:ext cx="2319528" cy="1185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280147" y="504444"/>
            <a:ext cx="2329180" cy="1195070"/>
          </a:xfrm>
          <a:custGeom>
            <a:avLst/>
            <a:gdLst/>
            <a:ahLst/>
            <a:cxnLst/>
            <a:rect l="l" t="t" r="r" b="b"/>
            <a:pathLst>
              <a:path w="2329179" h="1195070">
                <a:moveTo>
                  <a:pt x="0" y="1194815"/>
                </a:moveTo>
                <a:lnTo>
                  <a:pt x="2328672" y="1194815"/>
                </a:lnTo>
                <a:lnTo>
                  <a:pt x="2328672" y="0"/>
                </a:lnTo>
                <a:lnTo>
                  <a:pt x="0" y="0"/>
                </a:lnTo>
                <a:lnTo>
                  <a:pt x="0" y="119481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860929" y="2020062"/>
            <a:ext cx="5791200" cy="4420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14604">
              <a:lnSpc>
                <a:spcPct val="100000"/>
              </a:lnSpc>
              <a:spcBef>
                <a:spcPts val="105"/>
              </a:spcBef>
            </a:pPr>
            <a:r>
              <a:rPr dirty="0" sz="1600" spc="-110" b="1">
                <a:latin typeface="Arial"/>
                <a:cs typeface="Arial"/>
              </a:rPr>
              <a:t>Introducción </a:t>
            </a:r>
            <a:r>
              <a:rPr dirty="0" sz="1600" spc="-425" b="1">
                <a:latin typeface="Arial"/>
                <a:cs typeface="Arial"/>
              </a:rPr>
              <a:t>……….………………………………………….……………………………. </a:t>
            </a:r>
            <a:r>
              <a:rPr dirty="0" sz="1600" spc="-75" b="1">
                <a:latin typeface="Arial"/>
                <a:cs typeface="Arial"/>
              </a:rPr>
              <a:t>1  </a:t>
            </a:r>
            <a:r>
              <a:rPr dirty="0" sz="1600" spc="-180" b="1">
                <a:latin typeface="Arial"/>
                <a:cs typeface="Arial"/>
              </a:rPr>
              <a:t>Acceso </a:t>
            </a:r>
            <a:r>
              <a:rPr dirty="0" sz="1600" spc="-100" b="1">
                <a:latin typeface="Arial"/>
                <a:cs typeface="Arial"/>
              </a:rPr>
              <a:t>a </a:t>
            </a:r>
            <a:r>
              <a:rPr dirty="0" sz="1600" spc="-260" b="1">
                <a:latin typeface="Arial"/>
                <a:cs typeface="Arial"/>
              </a:rPr>
              <a:t>ROBLE  </a:t>
            </a:r>
            <a:r>
              <a:rPr dirty="0" sz="1600" spc="-195" b="1">
                <a:latin typeface="Arial"/>
                <a:cs typeface="Arial"/>
              </a:rPr>
              <a:t>WEB</a:t>
            </a:r>
            <a:r>
              <a:rPr dirty="0" sz="1600" spc="-114" b="1">
                <a:latin typeface="Arial"/>
                <a:cs typeface="Arial"/>
              </a:rPr>
              <a:t> </a:t>
            </a:r>
            <a:r>
              <a:rPr dirty="0" sz="1600" spc="-375" b="1">
                <a:latin typeface="Arial"/>
                <a:cs typeface="Arial"/>
              </a:rPr>
              <a:t>…..………………………………...…………………………….    </a:t>
            </a:r>
            <a:r>
              <a:rPr dirty="0" sz="1600" spc="-75" b="1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35" b="1">
                <a:latin typeface="Arial"/>
                <a:cs typeface="Arial"/>
              </a:rPr>
              <a:t>¿  </a:t>
            </a:r>
            <a:r>
              <a:rPr dirty="0" sz="1600" spc="-165" b="1">
                <a:latin typeface="Arial"/>
                <a:cs typeface="Arial"/>
              </a:rPr>
              <a:t>Cómo </a:t>
            </a:r>
            <a:r>
              <a:rPr dirty="0" sz="1600" spc="-80" b="1">
                <a:latin typeface="Arial"/>
                <a:cs typeface="Arial"/>
              </a:rPr>
              <a:t>obtener </a:t>
            </a:r>
            <a:r>
              <a:rPr dirty="0" sz="1600" spc="-100" b="1">
                <a:latin typeface="Arial"/>
                <a:cs typeface="Arial"/>
              </a:rPr>
              <a:t>información </a:t>
            </a:r>
            <a:r>
              <a:rPr dirty="0" sz="1600" spc="-80" b="1">
                <a:latin typeface="Arial"/>
                <a:cs typeface="Arial"/>
              </a:rPr>
              <a:t>relativa </a:t>
            </a:r>
            <a:r>
              <a:rPr dirty="0" sz="1600" spc="-75" b="1">
                <a:latin typeface="Arial"/>
                <a:cs typeface="Arial"/>
              </a:rPr>
              <a:t>al </a:t>
            </a:r>
            <a:r>
              <a:rPr dirty="0" sz="1600" spc="-105" b="1">
                <a:latin typeface="Arial"/>
                <a:cs typeface="Arial"/>
              </a:rPr>
              <a:t>centro  </a:t>
            </a:r>
            <a:r>
              <a:rPr dirty="0" sz="1600" spc="-235" b="1">
                <a:latin typeface="Arial"/>
                <a:cs typeface="Arial"/>
              </a:rPr>
              <a:t>?  </a:t>
            </a:r>
            <a:r>
              <a:rPr dirty="0" sz="1600" spc="-420" b="1">
                <a:latin typeface="Arial"/>
                <a:cs typeface="Arial"/>
              </a:rPr>
              <a:t>.…………………………   </a:t>
            </a:r>
            <a:r>
              <a:rPr dirty="0" sz="1600" spc="-400" b="1">
                <a:latin typeface="Arial"/>
                <a:cs typeface="Arial"/>
              </a:rPr>
              <a:t> </a:t>
            </a:r>
            <a:r>
              <a:rPr dirty="0" sz="1600" spc="-75" b="1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235" b="1">
                <a:latin typeface="Arial"/>
                <a:cs typeface="Arial"/>
              </a:rPr>
              <a:t>¿  </a:t>
            </a:r>
            <a:r>
              <a:rPr dirty="0" sz="1600" spc="-145" b="1">
                <a:latin typeface="Arial"/>
                <a:cs typeface="Arial"/>
              </a:rPr>
              <a:t>Cuál </a:t>
            </a:r>
            <a:r>
              <a:rPr dirty="0" sz="1600" spc="-170" b="1">
                <a:latin typeface="Arial"/>
                <a:cs typeface="Arial"/>
              </a:rPr>
              <a:t>es </a:t>
            </a:r>
            <a:r>
              <a:rPr dirty="0" sz="1600" spc="-65" b="1">
                <a:latin typeface="Arial"/>
                <a:cs typeface="Arial"/>
              </a:rPr>
              <a:t>el </a:t>
            </a:r>
            <a:r>
              <a:rPr dirty="0" sz="1600" spc="-105" b="1">
                <a:latin typeface="Arial"/>
                <a:cs typeface="Arial"/>
              </a:rPr>
              <a:t>calendario </a:t>
            </a:r>
            <a:r>
              <a:rPr dirty="0" sz="1600" spc="-130" b="1">
                <a:latin typeface="Arial"/>
                <a:cs typeface="Arial"/>
              </a:rPr>
              <a:t>escolar </a:t>
            </a:r>
            <a:r>
              <a:rPr dirty="0" sz="1600" spc="-235" b="1">
                <a:latin typeface="Arial"/>
                <a:cs typeface="Arial"/>
              </a:rPr>
              <a:t>?  </a:t>
            </a:r>
            <a:r>
              <a:rPr dirty="0" sz="1600" spc="-405" b="1">
                <a:latin typeface="Arial"/>
                <a:cs typeface="Arial"/>
              </a:rPr>
              <a:t>.……………………………………..……………     </a:t>
            </a:r>
            <a:r>
              <a:rPr dirty="0" sz="1600" spc="-375" b="1">
                <a:latin typeface="Arial"/>
                <a:cs typeface="Arial"/>
              </a:rPr>
              <a:t> </a:t>
            </a:r>
            <a:r>
              <a:rPr dirty="0" sz="1600" spc="-75" b="1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35" b="1">
                <a:latin typeface="Arial"/>
                <a:cs typeface="Arial"/>
              </a:rPr>
              <a:t>¿  </a:t>
            </a:r>
            <a:r>
              <a:rPr dirty="0" sz="1600" spc="-165" b="1">
                <a:latin typeface="Arial"/>
                <a:cs typeface="Arial"/>
              </a:rPr>
              <a:t>Cómo </a:t>
            </a:r>
            <a:r>
              <a:rPr dirty="0" sz="1600" spc="-120" b="1">
                <a:latin typeface="Arial"/>
                <a:cs typeface="Arial"/>
              </a:rPr>
              <a:t>consultar </a:t>
            </a:r>
            <a:r>
              <a:rPr dirty="0" sz="1600" spc="-145" b="1">
                <a:latin typeface="Arial"/>
                <a:cs typeface="Arial"/>
              </a:rPr>
              <a:t>los </a:t>
            </a:r>
            <a:r>
              <a:rPr dirty="0" sz="1600" spc="-125" b="1">
                <a:latin typeface="Arial"/>
                <a:cs typeface="Arial"/>
              </a:rPr>
              <a:t>datos </a:t>
            </a:r>
            <a:r>
              <a:rPr dirty="0" sz="1600" spc="-100" b="1">
                <a:latin typeface="Arial"/>
                <a:cs typeface="Arial"/>
              </a:rPr>
              <a:t>de </a:t>
            </a:r>
            <a:r>
              <a:rPr dirty="0" sz="1600" spc="-80" b="1">
                <a:latin typeface="Arial"/>
                <a:cs typeface="Arial"/>
              </a:rPr>
              <a:t>mi </a:t>
            </a:r>
            <a:r>
              <a:rPr dirty="0" sz="1600" spc="-85" b="1">
                <a:latin typeface="Arial"/>
                <a:cs typeface="Arial"/>
              </a:rPr>
              <a:t>hijo</a:t>
            </a:r>
            <a:r>
              <a:rPr dirty="0" sz="1600" spc="100" b="1">
                <a:latin typeface="Arial"/>
                <a:cs typeface="Arial"/>
              </a:rPr>
              <a:t> </a:t>
            </a:r>
            <a:r>
              <a:rPr dirty="0" sz="1600" spc="-385" b="1">
                <a:latin typeface="Arial"/>
                <a:cs typeface="Arial"/>
              </a:rPr>
              <a:t>?……………………………………..….      </a:t>
            </a:r>
            <a:r>
              <a:rPr dirty="0" sz="1600" spc="-75" b="1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35" b="1">
                <a:latin typeface="Arial"/>
                <a:cs typeface="Arial"/>
              </a:rPr>
              <a:t>¿  </a:t>
            </a:r>
            <a:r>
              <a:rPr dirty="0" sz="1600" spc="-145" b="1">
                <a:latin typeface="Arial"/>
                <a:cs typeface="Arial"/>
              </a:rPr>
              <a:t>Cuál </a:t>
            </a:r>
            <a:r>
              <a:rPr dirty="0" sz="1600" spc="-170" b="1">
                <a:latin typeface="Arial"/>
                <a:cs typeface="Arial"/>
              </a:rPr>
              <a:t>es </a:t>
            </a:r>
            <a:r>
              <a:rPr dirty="0" sz="1600" spc="-185" b="1">
                <a:latin typeface="Arial"/>
                <a:cs typeface="Arial"/>
              </a:rPr>
              <a:t>su  </a:t>
            </a:r>
            <a:r>
              <a:rPr dirty="0" sz="1600" spc="-90" b="1">
                <a:latin typeface="Arial"/>
                <a:cs typeface="Arial"/>
              </a:rPr>
              <a:t>horario </a:t>
            </a:r>
            <a:r>
              <a:rPr dirty="0" sz="1600" spc="-400" b="1">
                <a:latin typeface="Arial"/>
                <a:cs typeface="Arial"/>
              </a:rPr>
              <a:t>?………………………………………………………………...….  </a:t>
            </a:r>
            <a:r>
              <a:rPr dirty="0" sz="1600" spc="-365" b="1">
                <a:latin typeface="Arial"/>
                <a:cs typeface="Arial"/>
              </a:rPr>
              <a:t> </a:t>
            </a:r>
            <a:r>
              <a:rPr dirty="0" sz="1600" spc="-75" b="1"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35" b="1">
                <a:latin typeface="Arial"/>
                <a:cs typeface="Arial"/>
              </a:rPr>
              <a:t>¿  </a:t>
            </a:r>
            <a:r>
              <a:rPr dirty="0" sz="1600" spc="-135" b="1">
                <a:latin typeface="Arial"/>
                <a:cs typeface="Arial"/>
              </a:rPr>
              <a:t>Alguna </a:t>
            </a:r>
            <a:r>
              <a:rPr dirty="0" sz="1600" spc="-100" b="1">
                <a:latin typeface="Arial"/>
                <a:cs typeface="Arial"/>
              </a:rPr>
              <a:t>reunión </a:t>
            </a:r>
            <a:r>
              <a:rPr dirty="0" sz="1600" spc="-155" b="1">
                <a:latin typeface="Arial"/>
                <a:cs typeface="Arial"/>
              </a:rPr>
              <a:t>con </a:t>
            </a:r>
            <a:r>
              <a:rPr dirty="0" sz="1600" spc="-114" b="1">
                <a:latin typeface="Arial"/>
                <a:cs typeface="Arial"/>
              </a:rPr>
              <a:t>un </a:t>
            </a:r>
            <a:r>
              <a:rPr dirty="0" sz="1600" spc="-110" b="1">
                <a:latin typeface="Arial"/>
                <a:cs typeface="Arial"/>
              </a:rPr>
              <a:t>profesor </a:t>
            </a:r>
            <a:r>
              <a:rPr dirty="0" sz="1600" spc="-114" b="1">
                <a:latin typeface="Arial"/>
                <a:cs typeface="Arial"/>
              </a:rPr>
              <a:t>o </a:t>
            </a:r>
            <a:r>
              <a:rPr dirty="0" sz="1600" spc="-55" b="1">
                <a:latin typeface="Arial"/>
                <a:cs typeface="Arial"/>
              </a:rPr>
              <a:t>tutor </a:t>
            </a:r>
            <a:r>
              <a:rPr dirty="0" sz="1600" spc="-235" b="1">
                <a:latin typeface="Arial"/>
                <a:cs typeface="Arial"/>
              </a:rPr>
              <a:t>?  </a:t>
            </a:r>
            <a:r>
              <a:rPr dirty="0" sz="1600" spc="-210" b="1">
                <a:latin typeface="Arial"/>
                <a:cs typeface="Arial"/>
              </a:rPr>
              <a:t>…………..…....……….….....</a:t>
            </a:r>
            <a:r>
              <a:rPr dirty="0" sz="1600" spc="-85" b="1">
                <a:latin typeface="Arial"/>
                <a:cs typeface="Arial"/>
              </a:rPr>
              <a:t> </a:t>
            </a:r>
            <a:r>
              <a:rPr dirty="0" sz="1600" spc="-75" b="1"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35" b="1">
                <a:latin typeface="Arial"/>
                <a:cs typeface="Arial"/>
              </a:rPr>
              <a:t>¿  </a:t>
            </a:r>
            <a:r>
              <a:rPr dirty="0" sz="1600" spc="-165" b="1">
                <a:latin typeface="Arial"/>
                <a:cs typeface="Arial"/>
              </a:rPr>
              <a:t>Cómo </a:t>
            </a:r>
            <a:r>
              <a:rPr dirty="0" sz="1600" spc="-120" b="1">
                <a:latin typeface="Arial"/>
                <a:cs typeface="Arial"/>
              </a:rPr>
              <a:t>consultar </a:t>
            </a:r>
            <a:r>
              <a:rPr dirty="0" sz="1600" spc="-85" b="1">
                <a:latin typeface="Arial"/>
                <a:cs typeface="Arial"/>
              </a:rPr>
              <a:t>la </a:t>
            </a:r>
            <a:r>
              <a:rPr dirty="0" sz="1600" spc="-120" b="1">
                <a:latin typeface="Arial"/>
                <a:cs typeface="Arial"/>
              </a:rPr>
              <a:t>notas </a:t>
            </a:r>
            <a:r>
              <a:rPr dirty="0" sz="1600" spc="-100" b="1">
                <a:latin typeface="Arial"/>
                <a:cs typeface="Arial"/>
              </a:rPr>
              <a:t>de </a:t>
            </a:r>
            <a:r>
              <a:rPr dirty="0" sz="1600" spc="-80" b="1">
                <a:latin typeface="Arial"/>
                <a:cs typeface="Arial"/>
              </a:rPr>
              <a:t>mi </a:t>
            </a:r>
            <a:r>
              <a:rPr dirty="0" sz="1600" spc="-85" b="1">
                <a:latin typeface="Arial"/>
                <a:cs typeface="Arial"/>
              </a:rPr>
              <a:t>hijo </a:t>
            </a:r>
            <a:r>
              <a:rPr dirty="0" sz="1600" spc="-235" b="1">
                <a:latin typeface="Arial"/>
                <a:cs typeface="Arial"/>
              </a:rPr>
              <a:t>?  </a:t>
            </a:r>
            <a:r>
              <a:rPr dirty="0" sz="1600" spc="-345" b="1">
                <a:latin typeface="Arial"/>
                <a:cs typeface="Arial"/>
              </a:rPr>
              <a:t>.…….……………………….………..     </a:t>
            </a:r>
            <a:r>
              <a:rPr dirty="0" sz="1600" spc="-315" b="1">
                <a:latin typeface="Arial"/>
                <a:cs typeface="Arial"/>
              </a:rPr>
              <a:t> </a:t>
            </a:r>
            <a:r>
              <a:rPr dirty="0" sz="1600" spc="-75" b="1"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235" b="1">
                <a:latin typeface="Arial"/>
                <a:cs typeface="Arial"/>
              </a:rPr>
              <a:t>¿  </a:t>
            </a:r>
            <a:r>
              <a:rPr dirty="0" sz="1600" spc="-5" b="1">
                <a:latin typeface="Arial"/>
                <a:cs typeface="Arial"/>
              </a:rPr>
              <a:t>Me </a:t>
            </a:r>
            <a:r>
              <a:rPr dirty="0" sz="1600" spc="-125" b="1">
                <a:latin typeface="Arial"/>
                <a:cs typeface="Arial"/>
              </a:rPr>
              <a:t>hacen </a:t>
            </a:r>
            <a:r>
              <a:rPr dirty="0" sz="1600" spc="-145" b="1">
                <a:latin typeface="Arial"/>
                <a:cs typeface="Arial"/>
              </a:rPr>
              <a:t>los </a:t>
            </a:r>
            <a:r>
              <a:rPr dirty="0" sz="1600" spc="-120" b="1">
                <a:latin typeface="Arial"/>
                <a:cs typeface="Arial"/>
              </a:rPr>
              <a:t>profesores alguna </a:t>
            </a:r>
            <a:r>
              <a:rPr dirty="0" sz="1600" spc="-125" b="1">
                <a:latin typeface="Arial"/>
                <a:cs typeface="Arial"/>
              </a:rPr>
              <a:t>observación </a:t>
            </a:r>
            <a:r>
              <a:rPr dirty="0" sz="1600" spc="-235" b="1">
                <a:latin typeface="Arial"/>
                <a:cs typeface="Arial"/>
              </a:rPr>
              <a:t>?  </a:t>
            </a:r>
            <a:r>
              <a:rPr dirty="0" sz="1600" spc="-325" b="1">
                <a:latin typeface="Arial"/>
                <a:cs typeface="Arial"/>
              </a:rPr>
              <a:t>…...…………………….</a:t>
            </a:r>
            <a:r>
              <a:rPr dirty="0" sz="1600" spc="-250" b="1">
                <a:latin typeface="Arial"/>
                <a:cs typeface="Arial"/>
              </a:rPr>
              <a:t> </a:t>
            </a:r>
            <a:r>
              <a:rPr dirty="0" sz="1600" spc="-75" b="1">
                <a:latin typeface="Arial"/>
                <a:cs typeface="Arial"/>
              </a:rPr>
              <a:t>9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35" b="1">
                <a:latin typeface="Arial"/>
                <a:cs typeface="Arial"/>
              </a:rPr>
              <a:t>¿  </a:t>
            </a:r>
            <a:r>
              <a:rPr dirty="0" sz="1600" spc="-165" b="1">
                <a:latin typeface="Arial"/>
                <a:cs typeface="Arial"/>
              </a:rPr>
              <a:t>Cómo </a:t>
            </a:r>
            <a:r>
              <a:rPr dirty="0" sz="1600" spc="-120" b="1">
                <a:latin typeface="Arial"/>
                <a:cs typeface="Arial"/>
              </a:rPr>
              <a:t>consultar </a:t>
            </a:r>
            <a:r>
              <a:rPr dirty="0" sz="1600" spc="-204" b="1">
                <a:latin typeface="Arial"/>
                <a:cs typeface="Arial"/>
              </a:rPr>
              <a:t>sus  </a:t>
            </a:r>
            <a:r>
              <a:rPr dirty="0" sz="1600" spc="-95" b="1">
                <a:latin typeface="Arial"/>
                <a:cs typeface="Arial"/>
              </a:rPr>
              <a:t>faltas </a:t>
            </a:r>
            <a:r>
              <a:rPr dirty="0" sz="1600" spc="-100" b="1">
                <a:latin typeface="Arial"/>
                <a:cs typeface="Arial"/>
              </a:rPr>
              <a:t>de </a:t>
            </a:r>
            <a:r>
              <a:rPr dirty="0" sz="1600" spc="-125" b="1">
                <a:latin typeface="Arial"/>
                <a:cs typeface="Arial"/>
              </a:rPr>
              <a:t>asistencia </a:t>
            </a:r>
            <a:r>
              <a:rPr dirty="0" sz="1600" spc="-235" b="1">
                <a:latin typeface="Arial"/>
                <a:cs typeface="Arial"/>
              </a:rPr>
              <a:t>?  </a:t>
            </a:r>
            <a:r>
              <a:rPr dirty="0" sz="1600" spc="-375" b="1">
                <a:latin typeface="Arial"/>
                <a:cs typeface="Arial"/>
              </a:rPr>
              <a:t>………………………………... </a:t>
            </a:r>
            <a:r>
              <a:rPr dirty="0" sz="1600" spc="-320" b="1">
                <a:latin typeface="Arial"/>
                <a:cs typeface="Arial"/>
              </a:rPr>
              <a:t> </a:t>
            </a:r>
            <a:r>
              <a:rPr dirty="0" sz="1600" spc="-75" b="1"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35" b="1">
                <a:latin typeface="Arial"/>
                <a:cs typeface="Arial"/>
              </a:rPr>
              <a:t>¿  </a:t>
            </a:r>
            <a:r>
              <a:rPr dirty="0" sz="1600" spc="-165" b="1">
                <a:latin typeface="Arial"/>
                <a:cs typeface="Arial"/>
              </a:rPr>
              <a:t>Cómo </a:t>
            </a:r>
            <a:r>
              <a:rPr dirty="0" sz="1600" spc="-95" b="1">
                <a:latin typeface="Arial"/>
                <a:cs typeface="Arial"/>
              </a:rPr>
              <a:t>justificar </a:t>
            </a:r>
            <a:r>
              <a:rPr dirty="0" sz="1600" spc="-204" b="1">
                <a:latin typeface="Arial"/>
                <a:cs typeface="Arial"/>
              </a:rPr>
              <a:t>sus </a:t>
            </a:r>
            <a:r>
              <a:rPr dirty="0" sz="1600" spc="-95" b="1">
                <a:latin typeface="Arial"/>
                <a:cs typeface="Arial"/>
              </a:rPr>
              <a:t>faltas </a:t>
            </a:r>
            <a:r>
              <a:rPr dirty="0" sz="1600" spc="-100" b="1">
                <a:latin typeface="Arial"/>
                <a:cs typeface="Arial"/>
              </a:rPr>
              <a:t>de </a:t>
            </a:r>
            <a:r>
              <a:rPr dirty="0" sz="1600" spc="-125" b="1">
                <a:latin typeface="Arial"/>
                <a:cs typeface="Arial"/>
              </a:rPr>
              <a:t>asistencia </a:t>
            </a:r>
            <a:r>
              <a:rPr dirty="0" sz="1600" spc="-235" b="1">
                <a:latin typeface="Arial"/>
                <a:cs typeface="Arial"/>
              </a:rPr>
              <a:t>?  </a:t>
            </a:r>
            <a:r>
              <a:rPr dirty="0" sz="1600" spc="-350" b="1">
                <a:latin typeface="Arial"/>
                <a:cs typeface="Arial"/>
              </a:rPr>
              <a:t>………………..………………..  </a:t>
            </a:r>
            <a:r>
              <a:rPr dirty="0" sz="1600" spc="-320" b="1">
                <a:latin typeface="Arial"/>
                <a:cs typeface="Arial"/>
              </a:rPr>
              <a:t> </a:t>
            </a:r>
            <a:r>
              <a:rPr dirty="0" sz="1600" spc="-75" b="1">
                <a:latin typeface="Arial"/>
                <a:cs typeface="Arial"/>
              </a:rPr>
              <a:t>11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35" b="1">
                <a:latin typeface="Arial"/>
                <a:cs typeface="Arial"/>
              </a:rPr>
              <a:t>¿  </a:t>
            </a:r>
            <a:r>
              <a:rPr dirty="0" sz="1600" spc="-165" b="1">
                <a:latin typeface="Arial"/>
                <a:cs typeface="Arial"/>
              </a:rPr>
              <a:t>Cómo </a:t>
            </a:r>
            <a:r>
              <a:rPr dirty="0" sz="1600" spc="-125" b="1">
                <a:latin typeface="Arial"/>
                <a:cs typeface="Arial"/>
              </a:rPr>
              <a:t>comunicar </a:t>
            </a:r>
            <a:r>
              <a:rPr dirty="0" sz="1600" spc="-95" b="1">
                <a:latin typeface="Arial"/>
                <a:cs typeface="Arial"/>
              </a:rPr>
              <a:t>faltas </a:t>
            </a:r>
            <a:r>
              <a:rPr dirty="0" sz="1600" spc="-100" b="1">
                <a:latin typeface="Arial"/>
                <a:cs typeface="Arial"/>
              </a:rPr>
              <a:t>de </a:t>
            </a:r>
            <a:r>
              <a:rPr dirty="0" sz="1600" spc="-125" b="1">
                <a:latin typeface="Arial"/>
                <a:cs typeface="Arial"/>
              </a:rPr>
              <a:t>asistencia </a:t>
            </a:r>
            <a:r>
              <a:rPr dirty="0" sz="1600" spc="-235" b="1">
                <a:latin typeface="Arial"/>
                <a:cs typeface="Arial"/>
              </a:rPr>
              <a:t>?    </a:t>
            </a:r>
            <a:r>
              <a:rPr dirty="0" sz="1600" spc="-315" b="1">
                <a:latin typeface="Arial"/>
                <a:cs typeface="Arial"/>
              </a:rPr>
              <a:t>…..………………..….………….</a:t>
            </a:r>
            <a:r>
              <a:rPr dirty="0" sz="1600" spc="-295" b="1">
                <a:latin typeface="Arial"/>
                <a:cs typeface="Arial"/>
              </a:rPr>
              <a:t> </a:t>
            </a:r>
            <a:r>
              <a:rPr dirty="0" sz="1600" spc="-75" b="1">
                <a:latin typeface="Arial"/>
                <a:cs typeface="Arial"/>
              </a:rPr>
              <a:t>12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35" b="1">
                <a:latin typeface="Arial"/>
                <a:cs typeface="Arial"/>
              </a:rPr>
              <a:t>¿  </a:t>
            </a:r>
            <a:r>
              <a:rPr dirty="0" sz="1600" spc="-165" b="1">
                <a:latin typeface="Arial"/>
                <a:cs typeface="Arial"/>
              </a:rPr>
              <a:t>Cómo </a:t>
            </a:r>
            <a:r>
              <a:rPr dirty="0" sz="1600" spc="-95" b="1">
                <a:latin typeface="Arial"/>
                <a:cs typeface="Arial"/>
              </a:rPr>
              <a:t>ver </a:t>
            </a:r>
            <a:r>
              <a:rPr dirty="0" sz="1600" spc="-130" b="1">
                <a:latin typeface="Arial"/>
                <a:cs typeface="Arial"/>
              </a:rPr>
              <a:t>mensajes </a:t>
            </a:r>
            <a:r>
              <a:rPr dirty="0" sz="1600" spc="-105" b="1">
                <a:latin typeface="Arial"/>
                <a:cs typeface="Arial"/>
              </a:rPr>
              <a:t>que </a:t>
            </a:r>
            <a:r>
              <a:rPr dirty="0" sz="1600" spc="-95" b="1">
                <a:latin typeface="Arial"/>
                <a:cs typeface="Arial"/>
              </a:rPr>
              <a:t>me </a:t>
            </a:r>
            <a:r>
              <a:rPr dirty="0" sz="1600" spc="-105" b="1">
                <a:latin typeface="Arial"/>
                <a:cs typeface="Arial"/>
              </a:rPr>
              <a:t>envía </a:t>
            </a:r>
            <a:r>
              <a:rPr dirty="0" sz="1600" spc="-65" b="1">
                <a:latin typeface="Arial"/>
                <a:cs typeface="Arial"/>
              </a:rPr>
              <a:t>el </a:t>
            </a:r>
            <a:r>
              <a:rPr dirty="0" sz="1600" spc="-105" b="1">
                <a:latin typeface="Arial"/>
                <a:cs typeface="Arial"/>
              </a:rPr>
              <a:t>centro </a:t>
            </a:r>
            <a:r>
              <a:rPr dirty="0" sz="1600" spc="-235" b="1">
                <a:latin typeface="Arial"/>
                <a:cs typeface="Arial"/>
              </a:rPr>
              <a:t>?    </a:t>
            </a:r>
            <a:r>
              <a:rPr dirty="0" sz="1600" spc="-325" b="1">
                <a:latin typeface="Arial"/>
                <a:cs typeface="Arial"/>
              </a:rPr>
              <a:t>…….……….….……….</a:t>
            </a:r>
            <a:r>
              <a:rPr dirty="0" sz="1600" spc="-285" b="1">
                <a:latin typeface="Arial"/>
                <a:cs typeface="Arial"/>
              </a:rPr>
              <a:t> </a:t>
            </a:r>
            <a:r>
              <a:rPr dirty="0" sz="1600" spc="-75" b="1">
                <a:latin typeface="Arial"/>
                <a:cs typeface="Arial"/>
              </a:rPr>
              <a:t>13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35" b="1">
                <a:latin typeface="Arial"/>
                <a:cs typeface="Arial"/>
              </a:rPr>
              <a:t>¿  </a:t>
            </a:r>
            <a:r>
              <a:rPr dirty="0" sz="1600" spc="-165" b="1">
                <a:latin typeface="Arial"/>
                <a:cs typeface="Arial"/>
              </a:rPr>
              <a:t>Cómo </a:t>
            </a:r>
            <a:r>
              <a:rPr dirty="0" sz="1600" spc="-95" b="1">
                <a:latin typeface="Arial"/>
                <a:cs typeface="Arial"/>
              </a:rPr>
              <a:t>enviar </a:t>
            </a:r>
            <a:r>
              <a:rPr dirty="0" sz="1600" spc="-130" b="1">
                <a:latin typeface="Arial"/>
                <a:cs typeface="Arial"/>
              </a:rPr>
              <a:t>mensajes </a:t>
            </a:r>
            <a:r>
              <a:rPr dirty="0" sz="1600" spc="-95" b="1">
                <a:latin typeface="Arial"/>
                <a:cs typeface="Arial"/>
              </a:rPr>
              <a:t>a </a:t>
            </a:r>
            <a:r>
              <a:rPr dirty="0" sz="1600" spc="-114" b="1">
                <a:latin typeface="Arial"/>
                <a:cs typeface="Arial"/>
              </a:rPr>
              <a:t>un </a:t>
            </a:r>
            <a:r>
              <a:rPr dirty="0" sz="1600" spc="-110" b="1">
                <a:latin typeface="Arial"/>
                <a:cs typeface="Arial"/>
              </a:rPr>
              <a:t>profesor </a:t>
            </a:r>
            <a:r>
              <a:rPr dirty="0" sz="1600" spc="-235" b="1">
                <a:latin typeface="Arial"/>
                <a:cs typeface="Arial"/>
              </a:rPr>
              <a:t>?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spc="-265" b="1">
                <a:latin typeface="Arial"/>
                <a:cs typeface="Arial"/>
              </a:rPr>
              <a:t>…….…………..…………......…</a:t>
            </a:r>
            <a:r>
              <a:rPr dirty="0" sz="1600" spc="-140" b="1">
                <a:latin typeface="Arial"/>
                <a:cs typeface="Arial"/>
              </a:rPr>
              <a:t> </a:t>
            </a:r>
            <a:r>
              <a:rPr dirty="0" sz="1600" spc="-75" b="1">
                <a:latin typeface="Arial"/>
                <a:cs typeface="Arial"/>
              </a:rPr>
              <a:t>14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235" b="1">
                <a:latin typeface="Arial"/>
                <a:cs typeface="Arial"/>
              </a:rPr>
              <a:t>¿  </a:t>
            </a:r>
            <a:r>
              <a:rPr dirty="0" sz="1600" spc="-165" b="1">
                <a:latin typeface="Arial"/>
                <a:cs typeface="Arial"/>
              </a:rPr>
              <a:t>Cómo </a:t>
            </a:r>
            <a:r>
              <a:rPr dirty="0" sz="1600" spc="-125" b="1">
                <a:latin typeface="Arial"/>
                <a:cs typeface="Arial"/>
              </a:rPr>
              <a:t>suscribirme </a:t>
            </a:r>
            <a:r>
              <a:rPr dirty="0" sz="1600" spc="-100" b="1">
                <a:latin typeface="Arial"/>
                <a:cs typeface="Arial"/>
              </a:rPr>
              <a:t>a </a:t>
            </a:r>
            <a:r>
              <a:rPr dirty="0" sz="1600" spc="-155" b="1">
                <a:latin typeface="Arial"/>
                <a:cs typeface="Arial"/>
              </a:rPr>
              <a:t>avisos </a:t>
            </a:r>
            <a:r>
              <a:rPr dirty="0" sz="1600" spc="-235" b="1">
                <a:latin typeface="Arial"/>
                <a:cs typeface="Arial"/>
              </a:rPr>
              <a:t>? </a:t>
            </a:r>
            <a:r>
              <a:rPr dirty="0" sz="1600" spc="-225" b="1">
                <a:latin typeface="Arial"/>
                <a:cs typeface="Arial"/>
              </a:rPr>
              <a:t> </a:t>
            </a:r>
            <a:r>
              <a:rPr dirty="0" sz="1600" spc="-445" b="1">
                <a:latin typeface="Arial"/>
                <a:cs typeface="Arial"/>
              </a:rPr>
              <a:t>……………………………………………….……</a:t>
            </a:r>
            <a:r>
              <a:rPr dirty="0" sz="1600" spc="-155" b="1">
                <a:latin typeface="Arial"/>
                <a:cs typeface="Arial"/>
              </a:rPr>
              <a:t> </a:t>
            </a:r>
            <a:r>
              <a:rPr dirty="0" sz="1600" spc="-75" b="1">
                <a:latin typeface="Arial"/>
                <a:cs typeface="Arial"/>
              </a:rPr>
              <a:t>15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35" b="1">
                <a:latin typeface="Arial"/>
                <a:cs typeface="Arial"/>
              </a:rPr>
              <a:t>¿  </a:t>
            </a:r>
            <a:r>
              <a:rPr dirty="0" sz="1600" spc="-165" b="1">
                <a:latin typeface="Arial"/>
                <a:cs typeface="Arial"/>
              </a:rPr>
              <a:t>Cómo </a:t>
            </a:r>
            <a:r>
              <a:rPr dirty="0" sz="1600" spc="-120" b="1">
                <a:latin typeface="Arial"/>
                <a:cs typeface="Arial"/>
              </a:rPr>
              <a:t>consultar </a:t>
            </a:r>
            <a:r>
              <a:rPr dirty="0" sz="1600" spc="-65" b="1">
                <a:latin typeface="Arial"/>
                <a:cs typeface="Arial"/>
              </a:rPr>
              <a:t>el </a:t>
            </a:r>
            <a:r>
              <a:rPr dirty="0" sz="1600" spc="-85" b="1">
                <a:latin typeface="Arial"/>
                <a:cs typeface="Arial"/>
              </a:rPr>
              <a:t>tablón </a:t>
            </a:r>
            <a:r>
              <a:rPr dirty="0" sz="1600" spc="-100" b="1">
                <a:latin typeface="Arial"/>
                <a:cs typeface="Arial"/>
              </a:rPr>
              <a:t>de </a:t>
            </a:r>
            <a:r>
              <a:rPr dirty="0" sz="1600" spc="-140" b="1">
                <a:latin typeface="Arial"/>
                <a:cs typeface="Arial"/>
              </a:rPr>
              <a:t>anuncios </a:t>
            </a:r>
            <a:r>
              <a:rPr dirty="0" sz="1600" spc="-80" b="1">
                <a:latin typeface="Arial"/>
                <a:cs typeface="Arial"/>
              </a:rPr>
              <a:t>del </a:t>
            </a:r>
            <a:r>
              <a:rPr dirty="0" sz="1600" spc="-105" b="1">
                <a:latin typeface="Arial"/>
                <a:cs typeface="Arial"/>
              </a:rPr>
              <a:t>centro </a:t>
            </a:r>
            <a:r>
              <a:rPr dirty="0" sz="1600" spc="-235" b="1">
                <a:latin typeface="Arial"/>
                <a:cs typeface="Arial"/>
              </a:rPr>
              <a:t>?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spc="-285" b="1">
                <a:latin typeface="Arial"/>
                <a:cs typeface="Arial"/>
              </a:rPr>
              <a:t>…..………….…. </a:t>
            </a:r>
            <a:r>
              <a:rPr dirty="0" sz="1600" spc="-270" b="1">
                <a:latin typeface="Arial"/>
                <a:cs typeface="Arial"/>
              </a:rPr>
              <a:t> </a:t>
            </a:r>
            <a:r>
              <a:rPr dirty="0" sz="1600" spc="-75" b="1">
                <a:latin typeface="Arial"/>
                <a:cs typeface="Arial"/>
              </a:rPr>
              <a:t>16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35" b="1">
                <a:latin typeface="Arial"/>
                <a:cs typeface="Arial"/>
              </a:rPr>
              <a:t>¿  </a:t>
            </a:r>
            <a:r>
              <a:rPr dirty="0" sz="1600" spc="-165" b="1">
                <a:latin typeface="Arial"/>
                <a:cs typeface="Arial"/>
              </a:rPr>
              <a:t>Cómo </a:t>
            </a:r>
            <a:r>
              <a:rPr dirty="0" sz="1600" spc="-125" b="1">
                <a:latin typeface="Arial"/>
                <a:cs typeface="Arial"/>
              </a:rPr>
              <a:t>acceder </a:t>
            </a:r>
            <a:r>
              <a:rPr dirty="0" sz="1600" spc="-95" b="1">
                <a:latin typeface="Arial"/>
                <a:cs typeface="Arial"/>
              </a:rPr>
              <a:t>a </a:t>
            </a:r>
            <a:r>
              <a:rPr dirty="0" sz="1600" spc="-80" b="1">
                <a:latin typeface="Arial"/>
                <a:cs typeface="Arial"/>
              </a:rPr>
              <a:t>mi </a:t>
            </a:r>
            <a:r>
              <a:rPr dirty="0" sz="1600" spc="-125" b="1">
                <a:latin typeface="Arial"/>
                <a:cs typeface="Arial"/>
              </a:rPr>
              <a:t>agenda </a:t>
            </a:r>
            <a:r>
              <a:rPr dirty="0" sz="1600" spc="-114" b="1">
                <a:latin typeface="Arial"/>
                <a:cs typeface="Arial"/>
              </a:rPr>
              <a:t>personal </a:t>
            </a:r>
            <a:r>
              <a:rPr dirty="0" sz="1600" spc="-235" b="1">
                <a:latin typeface="Arial"/>
                <a:cs typeface="Arial"/>
              </a:rPr>
              <a:t>?  </a:t>
            </a:r>
            <a:r>
              <a:rPr dirty="0" sz="1600" spc="-360" b="1">
                <a:latin typeface="Arial"/>
                <a:cs typeface="Arial"/>
              </a:rPr>
              <a:t>………………..………………….. </a:t>
            </a:r>
            <a:r>
              <a:rPr dirty="0" sz="1600" spc="-320" b="1">
                <a:latin typeface="Arial"/>
                <a:cs typeface="Arial"/>
              </a:rPr>
              <a:t> </a:t>
            </a:r>
            <a:r>
              <a:rPr dirty="0" sz="1600" spc="-75" b="1">
                <a:latin typeface="Arial"/>
                <a:cs typeface="Arial"/>
              </a:rPr>
              <a:t>17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600" spc="-235" b="1">
                <a:latin typeface="Arial"/>
                <a:cs typeface="Arial"/>
              </a:rPr>
              <a:t>¿  </a:t>
            </a:r>
            <a:r>
              <a:rPr dirty="0" sz="1600" spc="-165" b="1">
                <a:latin typeface="Arial"/>
                <a:cs typeface="Arial"/>
              </a:rPr>
              <a:t>Cómo </a:t>
            </a:r>
            <a:r>
              <a:rPr dirty="0" sz="1600" spc="-110" b="1">
                <a:latin typeface="Arial"/>
                <a:cs typeface="Arial"/>
              </a:rPr>
              <a:t>cambiar </a:t>
            </a:r>
            <a:r>
              <a:rPr dirty="0" sz="1600" spc="-140" b="1">
                <a:latin typeface="Arial"/>
                <a:cs typeface="Arial"/>
              </a:rPr>
              <a:t>mis </a:t>
            </a:r>
            <a:r>
              <a:rPr dirty="0" sz="1600" spc="-125" b="1">
                <a:latin typeface="Arial"/>
                <a:cs typeface="Arial"/>
              </a:rPr>
              <a:t>datos </a:t>
            </a:r>
            <a:r>
              <a:rPr dirty="0" sz="1600" spc="-100" b="1">
                <a:latin typeface="Arial"/>
                <a:cs typeface="Arial"/>
              </a:rPr>
              <a:t>de </a:t>
            </a:r>
            <a:r>
              <a:rPr dirty="0" sz="1600" spc="-120" b="1">
                <a:latin typeface="Arial"/>
                <a:cs typeface="Arial"/>
              </a:rPr>
              <a:t>contacto </a:t>
            </a:r>
            <a:r>
              <a:rPr dirty="0" sz="1600" spc="-130" b="1">
                <a:latin typeface="Arial"/>
                <a:cs typeface="Arial"/>
              </a:rPr>
              <a:t>y </a:t>
            </a:r>
            <a:r>
              <a:rPr dirty="0" sz="1600" spc="-120" b="1">
                <a:latin typeface="Arial"/>
                <a:cs typeface="Arial"/>
              </a:rPr>
              <a:t>contraseña </a:t>
            </a:r>
            <a:r>
              <a:rPr dirty="0" sz="1600" spc="-235" b="1">
                <a:latin typeface="Arial"/>
                <a:cs typeface="Arial"/>
              </a:rPr>
              <a:t>?  </a:t>
            </a:r>
            <a:r>
              <a:rPr dirty="0" sz="1600" spc="-50" b="1">
                <a:latin typeface="Arial"/>
                <a:cs typeface="Arial"/>
              </a:rPr>
              <a:t>…..............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75" b="1">
                <a:latin typeface="Arial"/>
                <a:cs typeface="Arial"/>
              </a:rPr>
              <a:t>18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70447" y="1118616"/>
            <a:ext cx="3669792" cy="2383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147815" y="1395963"/>
            <a:ext cx="3056887" cy="1773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3244" y="1391411"/>
            <a:ext cx="3069590" cy="1783080"/>
          </a:xfrm>
          <a:custGeom>
            <a:avLst/>
            <a:gdLst/>
            <a:ahLst/>
            <a:cxnLst/>
            <a:rect l="l" t="t" r="r" b="b"/>
            <a:pathLst>
              <a:path w="3069590" h="1783080">
                <a:moveTo>
                  <a:pt x="0" y="1783080"/>
                </a:moveTo>
                <a:lnTo>
                  <a:pt x="3069336" y="1783080"/>
                </a:lnTo>
                <a:lnTo>
                  <a:pt x="3069336" y="0"/>
                </a:lnTo>
                <a:lnTo>
                  <a:pt x="0" y="0"/>
                </a:lnTo>
                <a:lnTo>
                  <a:pt x="0" y="1783080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3231" y="1075944"/>
            <a:ext cx="2526792" cy="2328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90600" y="1353342"/>
            <a:ext cx="1912926" cy="17150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6027" y="1348739"/>
            <a:ext cx="1926589" cy="1728470"/>
          </a:xfrm>
          <a:custGeom>
            <a:avLst/>
            <a:gdLst/>
            <a:ahLst/>
            <a:cxnLst/>
            <a:rect l="l" t="t" r="r" b="b"/>
            <a:pathLst>
              <a:path w="1926589" h="1728470">
                <a:moveTo>
                  <a:pt x="0" y="1728216"/>
                </a:moveTo>
                <a:lnTo>
                  <a:pt x="1926336" y="1728216"/>
                </a:lnTo>
                <a:lnTo>
                  <a:pt x="1926336" y="0"/>
                </a:lnTo>
                <a:lnTo>
                  <a:pt x="0" y="0"/>
                </a:lnTo>
                <a:lnTo>
                  <a:pt x="0" y="1728216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2023" y="173735"/>
            <a:ext cx="615950" cy="6684645"/>
          </a:xfrm>
          <a:custGeom>
            <a:avLst/>
            <a:gdLst/>
            <a:ahLst/>
            <a:cxnLst/>
            <a:rect l="l" t="t" r="r" b="b"/>
            <a:pathLst>
              <a:path w="615950" h="6684645">
                <a:moveTo>
                  <a:pt x="0" y="6684264"/>
                </a:moveTo>
                <a:lnTo>
                  <a:pt x="615696" y="6684264"/>
                </a:lnTo>
                <a:lnTo>
                  <a:pt x="615696" y="0"/>
                </a:lnTo>
                <a:lnTo>
                  <a:pt x="0" y="0"/>
                </a:lnTo>
                <a:lnTo>
                  <a:pt x="0" y="6684264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07719" y="173736"/>
            <a:ext cx="8193405" cy="585470"/>
          </a:xfrm>
          <a:custGeom>
            <a:avLst/>
            <a:gdLst/>
            <a:ahLst/>
            <a:cxnLst/>
            <a:rect l="l" t="t" r="r" b="b"/>
            <a:pathLst>
              <a:path w="8193405" h="585470">
                <a:moveTo>
                  <a:pt x="0" y="585216"/>
                </a:moveTo>
                <a:lnTo>
                  <a:pt x="8193024" y="585216"/>
                </a:lnTo>
                <a:lnTo>
                  <a:pt x="819302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85545" y="210388"/>
            <a:ext cx="8001000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111240" algn="l"/>
              </a:tabLst>
            </a:pPr>
            <a:r>
              <a:rPr dirty="0" spc="-409"/>
              <a:t>¿  </a:t>
            </a:r>
            <a:r>
              <a:rPr dirty="0" spc="-290"/>
              <a:t>Cómo </a:t>
            </a:r>
            <a:r>
              <a:rPr dirty="0" spc="-190"/>
              <a:t>cambiar </a:t>
            </a:r>
            <a:r>
              <a:rPr dirty="0" spc="-250"/>
              <a:t>mis </a:t>
            </a:r>
            <a:r>
              <a:rPr dirty="0" spc="-204"/>
              <a:t>datos </a:t>
            </a:r>
            <a:r>
              <a:rPr dirty="0" spc="-175"/>
              <a:t>de</a:t>
            </a:r>
            <a:r>
              <a:rPr dirty="0" spc="45"/>
              <a:t> </a:t>
            </a:r>
            <a:r>
              <a:rPr dirty="0" spc="-195"/>
              <a:t>contacto</a:t>
            </a:r>
            <a:r>
              <a:rPr dirty="0" spc="-190"/>
              <a:t> </a:t>
            </a:r>
            <a:r>
              <a:rPr dirty="0" spc="-229"/>
              <a:t>y	</a:t>
            </a:r>
            <a:r>
              <a:rPr dirty="0" spc="-210"/>
              <a:t>contraseña</a:t>
            </a:r>
            <a:r>
              <a:rPr dirty="0" spc="-254"/>
              <a:t> </a:t>
            </a:r>
            <a:r>
              <a:rPr dirty="0" spc="-409"/>
              <a:t>?</a:t>
            </a:r>
          </a:p>
        </p:txBody>
      </p:sp>
      <p:sp>
        <p:nvSpPr>
          <p:cNvPr id="11" name="object 11"/>
          <p:cNvSpPr/>
          <p:nvPr/>
        </p:nvSpPr>
        <p:spPr>
          <a:xfrm>
            <a:off x="9116568" y="185928"/>
            <a:ext cx="579120" cy="579120"/>
          </a:xfrm>
          <a:custGeom>
            <a:avLst/>
            <a:gdLst/>
            <a:ahLst/>
            <a:cxnLst/>
            <a:rect l="l" t="t" r="r" b="b"/>
            <a:pathLst>
              <a:path w="579120" h="579120">
                <a:moveTo>
                  <a:pt x="289559" y="0"/>
                </a:moveTo>
                <a:lnTo>
                  <a:pt x="242598" y="3790"/>
                </a:lnTo>
                <a:lnTo>
                  <a:pt x="198046" y="14764"/>
                </a:lnTo>
                <a:lnTo>
                  <a:pt x="156502" y="32325"/>
                </a:lnTo>
                <a:lnTo>
                  <a:pt x="118561" y="55875"/>
                </a:lnTo>
                <a:lnTo>
                  <a:pt x="84820" y="84820"/>
                </a:lnTo>
                <a:lnTo>
                  <a:pt x="55875" y="118561"/>
                </a:lnTo>
                <a:lnTo>
                  <a:pt x="32325" y="156502"/>
                </a:lnTo>
                <a:lnTo>
                  <a:pt x="14764" y="198046"/>
                </a:lnTo>
                <a:lnTo>
                  <a:pt x="3790" y="242598"/>
                </a:lnTo>
                <a:lnTo>
                  <a:pt x="0" y="289560"/>
                </a:lnTo>
                <a:lnTo>
                  <a:pt x="3790" y="336521"/>
                </a:lnTo>
                <a:lnTo>
                  <a:pt x="14764" y="381073"/>
                </a:lnTo>
                <a:lnTo>
                  <a:pt x="32325" y="422617"/>
                </a:lnTo>
                <a:lnTo>
                  <a:pt x="55875" y="460558"/>
                </a:lnTo>
                <a:lnTo>
                  <a:pt x="84820" y="494299"/>
                </a:lnTo>
                <a:lnTo>
                  <a:pt x="118561" y="523244"/>
                </a:lnTo>
                <a:lnTo>
                  <a:pt x="156502" y="546794"/>
                </a:lnTo>
                <a:lnTo>
                  <a:pt x="198046" y="564355"/>
                </a:lnTo>
                <a:lnTo>
                  <a:pt x="242598" y="575329"/>
                </a:lnTo>
                <a:lnTo>
                  <a:pt x="289559" y="579120"/>
                </a:lnTo>
                <a:lnTo>
                  <a:pt x="336521" y="575329"/>
                </a:lnTo>
                <a:lnTo>
                  <a:pt x="381073" y="564355"/>
                </a:lnTo>
                <a:lnTo>
                  <a:pt x="422617" y="546794"/>
                </a:lnTo>
                <a:lnTo>
                  <a:pt x="460558" y="523244"/>
                </a:lnTo>
                <a:lnTo>
                  <a:pt x="494299" y="494299"/>
                </a:lnTo>
                <a:lnTo>
                  <a:pt x="523244" y="460558"/>
                </a:lnTo>
                <a:lnTo>
                  <a:pt x="546794" y="422617"/>
                </a:lnTo>
                <a:lnTo>
                  <a:pt x="564355" y="381073"/>
                </a:lnTo>
                <a:lnTo>
                  <a:pt x="575329" y="336521"/>
                </a:lnTo>
                <a:lnTo>
                  <a:pt x="579120" y="289560"/>
                </a:lnTo>
                <a:lnTo>
                  <a:pt x="575329" y="242598"/>
                </a:lnTo>
                <a:lnTo>
                  <a:pt x="564355" y="198046"/>
                </a:lnTo>
                <a:lnTo>
                  <a:pt x="546794" y="156502"/>
                </a:lnTo>
                <a:lnTo>
                  <a:pt x="523244" y="118561"/>
                </a:lnTo>
                <a:lnTo>
                  <a:pt x="494299" y="84820"/>
                </a:lnTo>
                <a:lnTo>
                  <a:pt x="460558" y="55875"/>
                </a:lnTo>
                <a:lnTo>
                  <a:pt x="422617" y="32325"/>
                </a:lnTo>
                <a:lnTo>
                  <a:pt x="381073" y="14764"/>
                </a:lnTo>
                <a:lnTo>
                  <a:pt x="336521" y="3790"/>
                </a:lnTo>
                <a:lnTo>
                  <a:pt x="28955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284589" y="324104"/>
            <a:ext cx="251460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-10" b="1">
                <a:latin typeface="Arial"/>
                <a:cs typeface="Arial"/>
              </a:rPr>
              <a:t>18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97280" y="2843783"/>
            <a:ext cx="1125220" cy="201295"/>
          </a:xfrm>
          <a:custGeom>
            <a:avLst/>
            <a:gdLst/>
            <a:ahLst/>
            <a:cxnLst/>
            <a:rect l="l" t="t" r="r" b="b"/>
            <a:pathLst>
              <a:path w="1125220" h="201294">
                <a:moveTo>
                  <a:pt x="1091183" y="0"/>
                </a:moveTo>
                <a:lnTo>
                  <a:pt x="33528" y="0"/>
                </a:lnTo>
                <a:lnTo>
                  <a:pt x="20477" y="2631"/>
                </a:lnTo>
                <a:lnTo>
                  <a:pt x="9820" y="9810"/>
                </a:lnTo>
                <a:lnTo>
                  <a:pt x="2634" y="20466"/>
                </a:lnTo>
                <a:lnTo>
                  <a:pt x="0" y="33527"/>
                </a:lnTo>
                <a:lnTo>
                  <a:pt x="0" y="167639"/>
                </a:lnTo>
                <a:lnTo>
                  <a:pt x="2634" y="180701"/>
                </a:lnTo>
                <a:lnTo>
                  <a:pt x="9820" y="191357"/>
                </a:lnTo>
                <a:lnTo>
                  <a:pt x="20477" y="198536"/>
                </a:lnTo>
                <a:lnTo>
                  <a:pt x="33528" y="201167"/>
                </a:lnTo>
                <a:lnTo>
                  <a:pt x="1091183" y="201167"/>
                </a:lnTo>
                <a:lnTo>
                  <a:pt x="1104245" y="198536"/>
                </a:lnTo>
                <a:lnTo>
                  <a:pt x="1114901" y="191357"/>
                </a:lnTo>
                <a:lnTo>
                  <a:pt x="1122080" y="180701"/>
                </a:lnTo>
                <a:lnTo>
                  <a:pt x="1124712" y="167639"/>
                </a:lnTo>
                <a:lnTo>
                  <a:pt x="1124712" y="33527"/>
                </a:lnTo>
                <a:lnTo>
                  <a:pt x="1122080" y="20466"/>
                </a:lnTo>
                <a:lnTo>
                  <a:pt x="1114901" y="9810"/>
                </a:lnTo>
                <a:lnTo>
                  <a:pt x="1104245" y="2631"/>
                </a:lnTo>
                <a:lnTo>
                  <a:pt x="1091183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97280" y="2843783"/>
            <a:ext cx="1125220" cy="201295"/>
          </a:xfrm>
          <a:custGeom>
            <a:avLst/>
            <a:gdLst/>
            <a:ahLst/>
            <a:cxnLst/>
            <a:rect l="l" t="t" r="r" b="b"/>
            <a:pathLst>
              <a:path w="1125220" h="201294">
                <a:moveTo>
                  <a:pt x="0" y="33527"/>
                </a:moveTo>
                <a:lnTo>
                  <a:pt x="2634" y="20466"/>
                </a:lnTo>
                <a:lnTo>
                  <a:pt x="9820" y="9810"/>
                </a:lnTo>
                <a:lnTo>
                  <a:pt x="20477" y="2631"/>
                </a:lnTo>
                <a:lnTo>
                  <a:pt x="33528" y="0"/>
                </a:lnTo>
                <a:lnTo>
                  <a:pt x="1091183" y="0"/>
                </a:lnTo>
                <a:lnTo>
                  <a:pt x="1104245" y="2631"/>
                </a:lnTo>
                <a:lnTo>
                  <a:pt x="1114901" y="9810"/>
                </a:lnTo>
                <a:lnTo>
                  <a:pt x="1122080" y="20466"/>
                </a:lnTo>
                <a:lnTo>
                  <a:pt x="1124712" y="33527"/>
                </a:lnTo>
                <a:lnTo>
                  <a:pt x="1124712" y="167639"/>
                </a:lnTo>
                <a:lnTo>
                  <a:pt x="1122080" y="180701"/>
                </a:lnTo>
                <a:lnTo>
                  <a:pt x="1114901" y="191357"/>
                </a:lnTo>
                <a:lnTo>
                  <a:pt x="1104245" y="198536"/>
                </a:lnTo>
                <a:lnTo>
                  <a:pt x="1091183" y="201167"/>
                </a:lnTo>
                <a:lnTo>
                  <a:pt x="33528" y="201167"/>
                </a:lnTo>
                <a:lnTo>
                  <a:pt x="20477" y="198536"/>
                </a:lnTo>
                <a:lnTo>
                  <a:pt x="9820" y="191357"/>
                </a:lnTo>
                <a:lnTo>
                  <a:pt x="2634" y="180701"/>
                </a:lnTo>
                <a:lnTo>
                  <a:pt x="0" y="167639"/>
                </a:lnTo>
                <a:lnTo>
                  <a:pt x="0" y="33527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87240" y="3802507"/>
            <a:ext cx="4620895" cy="1346200"/>
          </a:xfrm>
          <a:custGeom>
            <a:avLst/>
            <a:gdLst/>
            <a:ahLst/>
            <a:cxnLst/>
            <a:rect l="l" t="t" r="r" b="b"/>
            <a:pathLst>
              <a:path w="4620895" h="1346200">
                <a:moveTo>
                  <a:pt x="0" y="1346200"/>
                </a:moveTo>
                <a:lnTo>
                  <a:pt x="4620387" y="1346200"/>
                </a:lnTo>
                <a:lnTo>
                  <a:pt x="4620387" y="0"/>
                </a:lnTo>
                <a:lnTo>
                  <a:pt x="0" y="0"/>
                </a:lnTo>
                <a:lnTo>
                  <a:pt x="0" y="1346200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587240" y="3802507"/>
            <a:ext cx="4620895" cy="134620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ts val="1820"/>
              </a:lnSpc>
            </a:pPr>
            <a:r>
              <a:rPr dirty="0" sz="1600" spc="-125">
                <a:latin typeface="Arial"/>
                <a:cs typeface="Arial"/>
              </a:rPr>
              <a:t>Para </a:t>
            </a:r>
            <a:r>
              <a:rPr dirty="0" sz="1600" spc="-65">
                <a:latin typeface="Arial"/>
                <a:cs typeface="Arial"/>
              </a:rPr>
              <a:t>cambiar nuestra </a:t>
            </a:r>
            <a:r>
              <a:rPr dirty="0" sz="1600" spc="-80">
                <a:latin typeface="Arial"/>
                <a:cs typeface="Arial"/>
              </a:rPr>
              <a:t>contraseña </a:t>
            </a:r>
            <a:r>
              <a:rPr dirty="0" sz="1600" spc="-70">
                <a:latin typeface="Arial"/>
                <a:cs typeface="Arial"/>
              </a:rPr>
              <a:t>de </a:t>
            </a:r>
            <a:r>
              <a:rPr dirty="0" sz="1600" spc="-114">
                <a:latin typeface="Arial"/>
                <a:cs typeface="Arial"/>
              </a:rPr>
              <a:t>acceso, </a:t>
            </a:r>
            <a:r>
              <a:rPr dirty="0" sz="1600" spc="-65">
                <a:latin typeface="Arial"/>
                <a:cs typeface="Arial"/>
              </a:rPr>
              <a:t>pulsar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75">
                <a:latin typeface="Arial"/>
                <a:cs typeface="Arial"/>
              </a:rPr>
              <a:t>en</a:t>
            </a:r>
            <a:endParaRPr sz="16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dirty="0" sz="1600" spc="-95">
                <a:latin typeface="Arial"/>
                <a:cs typeface="Arial"/>
              </a:rPr>
              <a:t>esta </a:t>
            </a:r>
            <a:r>
              <a:rPr dirty="0" sz="1600" spc="-75">
                <a:latin typeface="Arial"/>
                <a:cs typeface="Arial"/>
              </a:rPr>
              <a:t>misma </a:t>
            </a:r>
            <a:r>
              <a:rPr dirty="0" sz="1600" spc="-55">
                <a:latin typeface="Arial"/>
                <a:cs typeface="Arial"/>
              </a:rPr>
              <a:t>pantalla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85">
                <a:latin typeface="Arial"/>
                <a:cs typeface="Arial"/>
              </a:rPr>
              <a:t>solapa </a:t>
            </a:r>
            <a:r>
              <a:rPr dirty="0" sz="1600" spc="-95">
                <a:latin typeface="Arial"/>
                <a:cs typeface="Arial"/>
              </a:rPr>
              <a:t>“</a:t>
            </a:r>
            <a:r>
              <a:rPr dirty="0" sz="1600" spc="-95" b="1">
                <a:latin typeface="Arial"/>
                <a:cs typeface="Arial"/>
              </a:rPr>
              <a:t>Cambiar</a:t>
            </a:r>
            <a:r>
              <a:rPr dirty="0" sz="1600" spc="-185" b="1">
                <a:latin typeface="Arial"/>
                <a:cs typeface="Arial"/>
              </a:rPr>
              <a:t> </a:t>
            </a:r>
            <a:r>
              <a:rPr dirty="0" sz="1600" spc="-114" b="1">
                <a:latin typeface="Arial"/>
                <a:cs typeface="Arial"/>
              </a:rPr>
              <a:t>contraseña</a:t>
            </a:r>
            <a:r>
              <a:rPr dirty="0" sz="1600" spc="-114">
                <a:latin typeface="Arial"/>
                <a:cs typeface="Arial"/>
              </a:rPr>
              <a:t>”.</a:t>
            </a:r>
            <a:endParaRPr sz="1600">
              <a:latin typeface="Arial"/>
              <a:cs typeface="Arial"/>
            </a:endParaRPr>
          </a:p>
          <a:p>
            <a:pPr algn="just" marL="90805" marR="664845">
              <a:lnSpc>
                <a:spcPct val="100000"/>
              </a:lnSpc>
              <a:spcBef>
                <a:spcPts val="1010"/>
              </a:spcBef>
            </a:pPr>
            <a:r>
              <a:rPr dirty="0" sz="1600" spc="-110">
                <a:latin typeface="Arial"/>
                <a:cs typeface="Arial"/>
              </a:rPr>
              <a:t>Teclear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55">
                <a:latin typeface="Arial"/>
                <a:cs typeface="Arial"/>
              </a:rPr>
              <a:t>actual </a:t>
            </a:r>
            <a:r>
              <a:rPr dirty="0" sz="1600" spc="-80">
                <a:latin typeface="Arial"/>
                <a:cs typeface="Arial"/>
              </a:rPr>
              <a:t>contraseña </a:t>
            </a:r>
            <a:r>
              <a:rPr dirty="0" sz="1600" spc="-75">
                <a:latin typeface="Arial"/>
                <a:cs typeface="Arial"/>
              </a:rPr>
              <a:t>y </a:t>
            </a:r>
            <a:r>
              <a:rPr dirty="0" sz="1600" spc="-65">
                <a:latin typeface="Arial"/>
                <a:cs typeface="Arial"/>
              </a:rPr>
              <a:t>pulsar </a:t>
            </a:r>
            <a:r>
              <a:rPr dirty="0" sz="1600" spc="-70">
                <a:latin typeface="Arial"/>
                <a:cs typeface="Arial"/>
              </a:rPr>
              <a:t>“</a:t>
            </a:r>
            <a:r>
              <a:rPr dirty="0" sz="1600" spc="-70" b="1">
                <a:latin typeface="Arial"/>
                <a:cs typeface="Arial"/>
              </a:rPr>
              <a:t>Validar</a:t>
            </a:r>
            <a:r>
              <a:rPr dirty="0" sz="1600" spc="-70">
                <a:latin typeface="Arial"/>
                <a:cs typeface="Arial"/>
              </a:rPr>
              <a:t>”.  </a:t>
            </a:r>
            <a:r>
              <a:rPr dirty="0" sz="1600" spc="-30">
                <a:latin typeface="Arial"/>
                <a:cs typeface="Arial"/>
              </a:rPr>
              <a:t>Introducir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90">
                <a:latin typeface="Arial"/>
                <a:cs typeface="Arial"/>
              </a:rPr>
              <a:t>nueva </a:t>
            </a:r>
            <a:r>
              <a:rPr dirty="0" sz="1600" spc="-80">
                <a:latin typeface="Arial"/>
                <a:cs typeface="Arial"/>
              </a:rPr>
              <a:t>contraseña </a:t>
            </a: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110">
                <a:latin typeface="Arial"/>
                <a:cs typeface="Arial"/>
              </a:rPr>
              <a:t>“</a:t>
            </a:r>
            <a:r>
              <a:rPr dirty="0" sz="1600" spc="-110" b="1">
                <a:latin typeface="Arial"/>
                <a:cs typeface="Arial"/>
              </a:rPr>
              <a:t>Contraseña  </a:t>
            </a:r>
            <a:r>
              <a:rPr dirty="0" sz="1600" spc="-70" b="1">
                <a:latin typeface="Arial"/>
                <a:cs typeface="Arial"/>
              </a:rPr>
              <a:t>nueva</a:t>
            </a:r>
            <a:r>
              <a:rPr dirty="0" sz="1600" spc="-70">
                <a:latin typeface="Arial"/>
                <a:cs typeface="Arial"/>
              </a:rPr>
              <a:t>” </a:t>
            </a:r>
            <a:r>
              <a:rPr dirty="0" sz="1600" spc="-75">
                <a:latin typeface="Arial"/>
                <a:cs typeface="Arial"/>
              </a:rPr>
              <a:t>y </a:t>
            </a:r>
            <a:r>
              <a:rPr dirty="0" sz="1600" spc="-100">
                <a:latin typeface="Arial"/>
                <a:cs typeface="Arial"/>
              </a:rPr>
              <a:t>“</a:t>
            </a:r>
            <a:r>
              <a:rPr dirty="0" sz="1600" spc="-100" b="1">
                <a:latin typeface="Arial"/>
                <a:cs typeface="Arial"/>
              </a:rPr>
              <a:t>Confirmación </a:t>
            </a:r>
            <a:r>
              <a:rPr dirty="0" sz="1600" spc="-120" b="1">
                <a:latin typeface="Arial"/>
                <a:cs typeface="Arial"/>
              </a:rPr>
              <a:t>contraseña</a:t>
            </a:r>
            <a:r>
              <a:rPr dirty="0" sz="1600" spc="-180" b="1">
                <a:latin typeface="Arial"/>
                <a:cs typeface="Arial"/>
              </a:rPr>
              <a:t> </a:t>
            </a:r>
            <a:r>
              <a:rPr dirty="0" sz="1600" spc="-105" b="1">
                <a:latin typeface="Arial"/>
                <a:cs typeface="Arial"/>
              </a:rPr>
              <a:t>nueva</a:t>
            </a:r>
            <a:r>
              <a:rPr dirty="0" sz="1600" spc="-105">
                <a:latin typeface="Arial"/>
                <a:cs typeface="Arial"/>
              </a:rPr>
              <a:t>”.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42160" y="2865120"/>
            <a:ext cx="408431" cy="4114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01827" y="727852"/>
            <a:ext cx="195580" cy="999490"/>
          </a:xfrm>
          <a:prstGeom prst="rect">
            <a:avLst/>
          </a:prstGeom>
        </p:spPr>
        <p:txBody>
          <a:bodyPr wrap="square" lIns="0" tIns="133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2859" y="3881120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663440" y="1581911"/>
            <a:ext cx="356870" cy="247015"/>
          </a:xfrm>
          <a:custGeom>
            <a:avLst/>
            <a:gdLst/>
            <a:ahLst/>
            <a:cxnLst/>
            <a:rect l="l" t="t" r="r" b="b"/>
            <a:pathLst>
              <a:path w="356870" h="247014">
                <a:moveTo>
                  <a:pt x="315468" y="0"/>
                </a:moveTo>
                <a:lnTo>
                  <a:pt x="41148" y="0"/>
                </a:lnTo>
                <a:lnTo>
                  <a:pt x="25128" y="3232"/>
                </a:lnTo>
                <a:lnTo>
                  <a:pt x="12049" y="12049"/>
                </a:lnTo>
                <a:lnTo>
                  <a:pt x="3232" y="25128"/>
                </a:lnTo>
                <a:lnTo>
                  <a:pt x="0" y="41148"/>
                </a:lnTo>
                <a:lnTo>
                  <a:pt x="0" y="205739"/>
                </a:lnTo>
                <a:lnTo>
                  <a:pt x="3232" y="221759"/>
                </a:lnTo>
                <a:lnTo>
                  <a:pt x="12049" y="234838"/>
                </a:lnTo>
                <a:lnTo>
                  <a:pt x="25128" y="243655"/>
                </a:lnTo>
                <a:lnTo>
                  <a:pt x="41148" y="246887"/>
                </a:lnTo>
                <a:lnTo>
                  <a:pt x="315468" y="246887"/>
                </a:lnTo>
                <a:lnTo>
                  <a:pt x="331487" y="243655"/>
                </a:lnTo>
                <a:lnTo>
                  <a:pt x="344566" y="234838"/>
                </a:lnTo>
                <a:lnTo>
                  <a:pt x="353383" y="221759"/>
                </a:lnTo>
                <a:lnTo>
                  <a:pt x="356615" y="205739"/>
                </a:lnTo>
                <a:lnTo>
                  <a:pt x="356615" y="41148"/>
                </a:lnTo>
                <a:lnTo>
                  <a:pt x="353383" y="25128"/>
                </a:lnTo>
                <a:lnTo>
                  <a:pt x="344566" y="12049"/>
                </a:lnTo>
                <a:lnTo>
                  <a:pt x="331487" y="3232"/>
                </a:lnTo>
                <a:lnTo>
                  <a:pt x="315468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663440" y="1581911"/>
            <a:ext cx="356870" cy="247015"/>
          </a:xfrm>
          <a:custGeom>
            <a:avLst/>
            <a:gdLst/>
            <a:ahLst/>
            <a:cxnLst/>
            <a:rect l="l" t="t" r="r" b="b"/>
            <a:pathLst>
              <a:path w="356870" h="247014">
                <a:moveTo>
                  <a:pt x="0" y="41148"/>
                </a:moveTo>
                <a:lnTo>
                  <a:pt x="3232" y="25128"/>
                </a:lnTo>
                <a:lnTo>
                  <a:pt x="12049" y="12049"/>
                </a:lnTo>
                <a:lnTo>
                  <a:pt x="25128" y="3232"/>
                </a:lnTo>
                <a:lnTo>
                  <a:pt x="41148" y="0"/>
                </a:lnTo>
                <a:lnTo>
                  <a:pt x="315468" y="0"/>
                </a:lnTo>
                <a:lnTo>
                  <a:pt x="331487" y="3232"/>
                </a:lnTo>
                <a:lnTo>
                  <a:pt x="344566" y="12049"/>
                </a:lnTo>
                <a:lnTo>
                  <a:pt x="353383" y="25128"/>
                </a:lnTo>
                <a:lnTo>
                  <a:pt x="356615" y="41148"/>
                </a:lnTo>
                <a:lnTo>
                  <a:pt x="356615" y="205739"/>
                </a:lnTo>
                <a:lnTo>
                  <a:pt x="353383" y="221759"/>
                </a:lnTo>
                <a:lnTo>
                  <a:pt x="344566" y="234838"/>
                </a:lnTo>
                <a:lnTo>
                  <a:pt x="331487" y="243655"/>
                </a:lnTo>
                <a:lnTo>
                  <a:pt x="315468" y="246887"/>
                </a:lnTo>
                <a:lnTo>
                  <a:pt x="41148" y="246887"/>
                </a:lnTo>
                <a:lnTo>
                  <a:pt x="25128" y="243655"/>
                </a:lnTo>
                <a:lnTo>
                  <a:pt x="12049" y="234838"/>
                </a:lnTo>
                <a:lnTo>
                  <a:pt x="3232" y="221759"/>
                </a:lnTo>
                <a:lnTo>
                  <a:pt x="0" y="205739"/>
                </a:lnTo>
                <a:lnTo>
                  <a:pt x="0" y="41148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919784" y="912622"/>
            <a:ext cx="8283575" cy="243840"/>
          </a:xfrm>
          <a:prstGeom prst="rect">
            <a:avLst/>
          </a:prstGeom>
          <a:solidFill>
            <a:srgbClr val="EAEEF7"/>
          </a:solidFill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10"/>
              </a:lnSpc>
            </a:pPr>
            <a:r>
              <a:rPr dirty="0" sz="1600" spc="-90">
                <a:latin typeface="Arial"/>
                <a:cs typeface="Arial"/>
              </a:rPr>
              <a:t>Seleccionar </a:t>
            </a: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60">
                <a:latin typeface="Arial"/>
                <a:cs typeface="Arial"/>
              </a:rPr>
              <a:t>menú </a:t>
            </a:r>
            <a:r>
              <a:rPr dirty="0" sz="1600" spc="-85">
                <a:latin typeface="Arial"/>
                <a:cs typeface="Arial"/>
              </a:rPr>
              <a:t>desplegable </a:t>
            </a:r>
            <a:r>
              <a:rPr dirty="0" sz="1600" spc="-40">
                <a:latin typeface="Arial"/>
                <a:cs typeface="Arial"/>
              </a:rPr>
              <a:t>“</a:t>
            </a:r>
            <a:r>
              <a:rPr dirty="0" sz="1600" spc="-40" b="1">
                <a:latin typeface="Arial"/>
                <a:cs typeface="Arial"/>
              </a:rPr>
              <a:t>Mis </a:t>
            </a:r>
            <a:r>
              <a:rPr dirty="0" sz="1600" spc="-80" b="1">
                <a:latin typeface="Arial"/>
                <a:cs typeface="Arial"/>
              </a:rPr>
              <a:t>datos</a:t>
            </a:r>
            <a:r>
              <a:rPr dirty="0" sz="1600" spc="-80">
                <a:latin typeface="Arial"/>
                <a:cs typeface="Arial"/>
              </a:rPr>
              <a:t>” </a:t>
            </a:r>
            <a:r>
              <a:rPr dirty="0" sz="1600" spc="-130">
                <a:latin typeface="Arial"/>
                <a:cs typeface="Arial"/>
              </a:rPr>
              <a:t>y, </a:t>
            </a:r>
            <a:r>
              <a:rPr dirty="0" sz="1600" spc="-120">
                <a:latin typeface="Arial"/>
                <a:cs typeface="Arial"/>
              </a:rPr>
              <a:t>a </a:t>
            </a:r>
            <a:r>
              <a:rPr dirty="0" sz="1600" spc="-55">
                <a:latin typeface="Arial"/>
                <a:cs typeface="Arial"/>
              </a:rPr>
              <a:t>continuación, </a:t>
            </a:r>
            <a:r>
              <a:rPr dirty="0" sz="1600" spc="-85">
                <a:latin typeface="Arial"/>
                <a:cs typeface="Arial"/>
              </a:rPr>
              <a:t>“</a:t>
            </a:r>
            <a:r>
              <a:rPr dirty="0" sz="1600" spc="-85" b="1">
                <a:latin typeface="Arial"/>
                <a:cs typeface="Arial"/>
              </a:rPr>
              <a:t>Datos del</a:t>
            </a:r>
            <a:r>
              <a:rPr dirty="0" sz="1600" spc="-90" b="1">
                <a:latin typeface="Arial"/>
                <a:cs typeface="Arial"/>
              </a:rPr>
              <a:t> </a:t>
            </a:r>
            <a:r>
              <a:rPr dirty="0" sz="1600" spc="-80" b="1">
                <a:latin typeface="Arial"/>
                <a:cs typeface="Arial"/>
              </a:rPr>
              <a:t>usuario/a</a:t>
            </a:r>
            <a:r>
              <a:rPr dirty="0" sz="1600" spc="-80">
                <a:latin typeface="Arial"/>
                <a:cs typeface="Arial"/>
              </a:rPr>
              <a:t>”.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85973" y="1347342"/>
            <a:ext cx="2876550" cy="2321560"/>
          </a:xfrm>
          <a:custGeom>
            <a:avLst/>
            <a:gdLst/>
            <a:ahLst/>
            <a:cxnLst/>
            <a:rect l="l" t="t" r="r" b="b"/>
            <a:pathLst>
              <a:path w="2876550" h="2321560">
                <a:moveTo>
                  <a:pt x="0" y="2321560"/>
                </a:moveTo>
                <a:lnTo>
                  <a:pt x="2876550" y="2321560"/>
                </a:lnTo>
                <a:lnTo>
                  <a:pt x="2876550" y="0"/>
                </a:lnTo>
                <a:lnTo>
                  <a:pt x="0" y="0"/>
                </a:lnTo>
                <a:lnTo>
                  <a:pt x="0" y="2321560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085973" y="1347342"/>
            <a:ext cx="2876550" cy="232156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814"/>
              </a:lnSpc>
            </a:pPr>
            <a:r>
              <a:rPr dirty="0" sz="1600" spc="-165">
                <a:latin typeface="Arial"/>
                <a:cs typeface="Arial"/>
              </a:rPr>
              <a:t>En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55">
                <a:latin typeface="Arial"/>
                <a:cs typeface="Arial"/>
              </a:rPr>
              <a:t>pantalla </a:t>
            </a:r>
            <a:r>
              <a:rPr dirty="0" sz="1600" spc="-70">
                <a:latin typeface="Arial"/>
                <a:cs typeface="Arial"/>
              </a:rPr>
              <a:t>de </a:t>
            </a:r>
            <a:r>
              <a:rPr dirty="0" sz="1600">
                <a:latin typeface="Arial"/>
                <a:cs typeface="Arial"/>
              </a:rPr>
              <a:t>“</a:t>
            </a:r>
            <a:r>
              <a:rPr dirty="0" sz="1600" i="1">
                <a:latin typeface="Arial"/>
                <a:cs typeface="Arial"/>
              </a:rPr>
              <a:t>Mis</a:t>
            </a:r>
            <a:r>
              <a:rPr dirty="0" sz="1600" spc="-120" i="1">
                <a:latin typeface="Arial"/>
                <a:cs typeface="Arial"/>
              </a:rPr>
              <a:t> </a:t>
            </a:r>
            <a:r>
              <a:rPr dirty="0" sz="1600" spc="-60" i="1">
                <a:latin typeface="Arial"/>
                <a:cs typeface="Arial"/>
              </a:rPr>
              <a:t>datos</a:t>
            </a:r>
            <a:r>
              <a:rPr dirty="0" sz="1600" spc="-60">
                <a:latin typeface="Arial"/>
                <a:cs typeface="Arial"/>
              </a:rPr>
              <a:t>”,</a:t>
            </a:r>
            <a:endParaRPr sz="1600">
              <a:latin typeface="Arial"/>
              <a:cs typeface="Arial"/>
            </a:endParaRPr>
          </a:p>
          <a:p>
            <a:pPr marL="90170" marR="85090">
              <a:lnSpc>
                <a:spcPct val="100000"/>
              </a:lnSpc>
            </a:pPr>
            <a:r>
              <a:rPr dirty="0" sz="1600" spc="-30">
                <a:latin typeface="Arial"/>
                <a:cs typeface="Arial"/>
              </a:rPr>
              <a:t>introducir </a:t>
            </a:r>
            <a:r>
              <a:rPr dirty="0" sz="1600" spc="-65">
                <a:latin typeface="Arial"/>
                <a:cs typeface="Arial"/>
              </a:rPr>
              <a:t>nuestra </a:t>
            </a:r>
            <a:r>
              <a:rPr dirty="0" sz="1600" spc="-60">
                <a:latin typeface="Arial"/>
                <a:cs typeface="Arial"/>
              </a:rPr>
              <a:t>actual  </a:t>
            </a:r>
            <a:r>
              <a:rPr dirty="0" sz="1600" spc="-80">
                <a:latin typeface="Arial"/>
                <a:cs typeface="Arial"/>
              </a:rPr>
              <a:t>contraseña </a:t>
            </a:r>
            <a:r>
              <a:rPr dirty="0" sz="1600" spc="-75">
                <a:latin typeface="Arial"/>
                <a:cs typeface="Arial"/>
              </a:rPr>
              <a:t>de </a:t>
            </a:r>
            <a:r>
              <a:rPr dirty="0" sz="1600" spc="-120">
                <a:latin typeface="Arial"/>
                <a:cs typeface="Arial"/>
              </a:rPr>
              <a:t>acceso a </a:t>
            </a:r>
            <a:r>
              <a:rPr dirty="0" sz="1600" spc="-254" b="1">
                <a:latin typeface="Arial"/>
                <a:cs typeface="Arial"/>
              </a:rPr>
              <a:t>ROBLE </a:t>
            </a:r>
            <a:r>
              <a:rPr dirty="0" sz="1600" spc="-75">
                <a:latin typeface="Arial"/>
                <a:cs typeface="Arial"/>
              </a:rPr>
              <a:t>y  </a:t>
            </a:r>
            <a:r>
              <a:rPr dirty="0" sz="1600" spc="-65">
                <a:latin typeface="Arial"/>
                <a:cs typeface="Arial"/>
              </a:rPr>
              <a:t>pulsar </a:t>
            </a:r>
            <a:r>
              <a:rPr dirty="0" sz="1600" spc="-50">
                <a:latin typeface="Arial"/>
                <a:cs typeface="Arial"/>
              </a:rPr>
              <a:t>el </a:t>
            </a:r>
            <a:r>
              <a:rPr dirty="0" sz="1600" spc="-30">
                <a:latin typeface="Arial"/>
                <a:cs typeface="Arial"/>
              </a:rPr>
              <a:t>botón</a:t>
            </a:r>
            <a:r>
              <a:rPr dirty="0" sz="1600" spc="-140">
                <a:latin typeface="Arial"/>
                <a:cs typeface="Arial"/>
              </a:rPr>
              <a:t> </a:t>
            </a:r>
            <a:r>
              <a:rPr dirty="0" sz="1600" spc="-75">
                <a:latin typeface="Arial"/>
                <a:cs typeface="Arial"/>
              </a:rPr>
              <a:t>“</a:t>
            </a:r>
            <a:r>
              <a:rPr dirty="0" sz="1600" spc="-75" b="1">
                <a:latin typeface="Arial"/>
                <a:cs typeface="Arial"/>
              </a:rPr>
              <a:t>Validar</a:t>
            </a:r>
            <a:r>
              <a:rPr dirty="0" sz="1600" spc="-75">
                <a:latin typeface="Arial"/>
                <a:cs typeface="Arial"/>
              </a:rPr>
              <a:t>”.</a:t>
            </a:r>
            <a:endParaRPr sz="1600">
              <a:latin typeface="Arial"/>
              <a:cs typeface="Arial"/>
            </a:endParaRPr>
          </a:p>
          <a:p>
            <a:pPr marL="90170" marR="104775">
              <a:lnSpc>
                <a:spcPct val="100000"/>
              </a:lnSpc>
              <a:spcBef>
                <a:spcPts val="1010"/>
              </a:spcBef>
            </a:pPr>
            <a:r>
              <a:rPr dirty="0" sz="1600" spc="-100">
                <a:latin typeface="Arial"/>
                <a:cs typeface="Arial"/>
              </a:rPr>
              <a:t>Una </a:t>
            </a:r>
            <a:r>
              <a:rPr dirty="0" sz="1600" spc="-135">
                <a:latin typeface="Arial"/>
                <a:cs typeface="Arial"/>
              </a:rPr>
              <a:t>vez </a:t>
            </a:r>
            <a:r>
              <a:rPr dirty="0" sz="1600" spc="-75">
                <a:latin typeface="Arial"/>
                <a:cs typeface="Arial"/>
              </a:rPr>
              <a:t>validada </a:t>
            </a:r>
            <a:r>
              <a:rPr dirty="0" sz="1600" spc="-70">
                <a:latin typeface="Arial"/>
                <a:cs typeface="Arial"/>
              </a:rPr>
              <a:t>nuestra  </a:t>
            </a:r>
            <a:r>
              <a:rPr dirty="0" sz="1600" spc="-45">
                <a:latin typeface="Arial"/>
                <a:cs typeface="Arial"/>
              </a:rPr>
              <a:t>identidad, </a:t>
            </a: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90">
                <a:latin typeface="Arial"/>
                <a:cs typeface="Arial"/>
              </a:rPr>
              <a:t>solapa </a:t>
            </a:r>
            <a:r>
              <a:rPr dirty="0" sz="1600" spc="-85">
                <a:latin typeface="Arial"/>
                <a:cs typeface="Arial"/>
              </a:rPr>
              <a:t>“</a:t>
            </a:r>
            <a:r>
              <a:rPr dirty="0" sz="1600" spc="-85" b="1">
                <a:latin typeface="Arial"/>
                <a:cs typeface="Arial"/>
              </a:rPr>
              <a:t>Datos  </a:t>
            </a:r>
            <a:r>
              <a:rPr dirty="0" sz="1600" spc="-100" b="1">
                <a:latin typeface="Arial"/>
                <a:cs typeface="Arial"/>
              </a:rPr>
              <a:t>personales</a:t>
            </a:r>
            <a:r>
              <a:rPr dirty="0" sz="1600" spc="-100">
                <a:latin typeface="Arial"/>
                <a:cs typeface="Arial"/>
              </a:rPr>
              <a:t>”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85">
                <a:latin typeface="Arial"/>
                <a:cs typeface="Arial"/>
              </a:rPr>
              <a:t>campo </a:t>
            </a:r>
            <a:r>
              <a:rPr dirty="0" sz="1600" spc="-90">
                <a:latin typeface="Arial"/>
                <a:cs typeface="Arial"/>
              </a:rPr>
              <a:t>“</a:t>
            </a:r>
            <a:r>
              <a:rPr dirty="0" sz="1600" spc="-90" b="1">
                <a:latin typeface="Arial"/>
                <a:cs typeface="Arial"/>
              </a:rPr>
              <a:t>Correo  </a:t>
            </a:r>
            <a:r>
              <a:rPr dirty="0" sz="1600" spc="-85" b="1">
                <a:latin typeface="Arial"/>
                <a:cs typeface="Arial"/>
              </a:rPr>
              <a:t>electrónico</a:t>
            </a:r>
            <a:r>
              <a:rPr dirty="0" sz="1600" spc="-85">
                <a:latin typeface="Arial"/>
                <a:cs typeface="Arial"/>
              </a:rPr>
              <a:t>” </a:t>
            </a:r>
            <a:r>
              <a:rPr dirty="0" sz="1600" spc="-75">
                <a:latin typeface="Arial"/>
                <a:cs typeface="Arial"/>
              </a:rPr>
              <a:t>quedará </a:t>
            </a:r>
            <a:r>
              <a:rPr dirty="0" sz="1600" spc="-45">
                <a:latin typeface="Arial"/>
                <a:cs typeface="Arial"/>
              </a:rPr>
              <a:t>habilitado,  </a:t>
            </a:r>
            <a:r>
              <a:rPr dirty="0" sz="1600" spc="-55">
                <a:latin typeface="Arial"/>
                <a:cs typeface="Arial"/>
              </a:rPr>
              <a:t>pudiendo </a:t>
            </a:r>
            <a:r>
              <a:rPr dirty="0" sz="1600" spc="-85">
                <a:latin typeface="Arial"/>
                <a:cs typeface="Arial"/>
              </a:rPr>
              <a:t>ser</a:t>
            </a:r>
            <a:r>
              <a:rPr dirty="0" sz="1600" spc="-120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modificado.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49985" y="6334417"/>
            <a:ext cx="8258175" cy="350520"/>
          </a:xfrm>
          <a:custGeom>
            <a:avLst/>
            <a:gdLst/>
            <a:ahLst/>
            <a:cxnLst/>
            <a:rect l="l" t="t" r="r" b="b"/>
            <a:pathLst>
              <a:path w="8258175" h="350520">
                <a:moveTo>
                  <a:pt x="0" y="350443"/>
                </a:moveTo>
                <a:lnTo>
                  <a:pt x="8257667" y="350443"/>
                </a:lnTo>
                <a:lnTo>
                  <a:pt x="8257667" y="0"/>
                </a:lnTo>
                <a:lnTo>
                  <a:pt x="0" y="0"/>
                </a:lnTo>
                <a:lnTo>
                  <a:pt x="0" y="350443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949985" y="6334417"/>
            <a:ext cx="8258175" cy="35052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30"/>
              </a:lnSpc>
              <a:tabLst>
                <a:tab pos="1888489" algn="l"/>
              </a:tabLst>
            </a:pPr>
            <a:r>
              <a:rPr dirty="0" sz="1600" spc="-95">
                <a:latin typeface="Arial"/>
                <a:cs typeface="Arial"/>
              </a:rPr>
              <a:t>Pulsar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-55">
                <a:latin typeface="Arial"/>
                <a:cs typeface="Arial"/>
              </a:rPr>
              <a:t>“</a:t>
            </a:r>
            <a:r>
              <a:rPr dirty="0" sz="1600" spc="-55" b="1">
                <a:latin typeface="Arial"/>
                <a:cs typeface="Arial"/>
              </a:rPr>
              <a:t>Aceptar</a:t>
            </a:r>
            <a:r>
              <a:rPr dirty="0" sz="1600" spc="-55">
                <a:latin typeface="Arial"/>
                <a:cs typeface="Arial"/>
              </a:rPr>
              <a:t>”	</a:t>
            </a:r>
            <a:r>
              <a:rPr dirty="0" sz="1600" spc="-75">
                <a:latin typeface="Arial"/>
                <a:cs typeface="Arial"/>
              </a:rPr>
              <a:t>para </a:t>
            </a:r>
            <a:r>
              <a:rPr dirty="0" sz="1600" spc="-50">
                <a:latin typeface="Arial"/>
                <a:cs typeface="Arial"/>
              </a:rPr>
              <a:t>finalizar </a:t>
            </a:r>
            <a:r>
              <a:rPr dirty="0" sz="1600" spc="-75">
                <a:latin typeface="Arial"/>
                <a:cs typeface="Arial"/>
              </a:rPr>
              <a:t>y </a:t>
            </a:r>
            <a:r>
              <a:rPr dirty="0" sz="1600" spc="-40">
                <a:latin typeface="Arial"/>
                <a:cs typeface="Arial"/>
              </a:rPr>
              <a:t>confirmar </a:t>
            </a:r>
            <a:r>
              <a:rPr dirty="0" sz="1600" spc="-75">
                <a:latin typeface="Arial"/>
                <a:cs typeface="Arial"/>
              </a:rPr>
              <a:t>los</a:t>
            </a:r>
            <a:r>
              <a:rPr dirty="0" sz="1600" spc="-195">
                <a:latin typeface="Arial"/>
                <a:cs typeface="Arial"/>
              </a:rPr>
              <a:t> </a:t>
            </a:r>
            <a:r>
              <a:rPr dirty="0" sz="1600" spc="-80">
                <a:latin typeface="Arial"/>
                <a:cs typeface="Arial"/>
              </a:rPr>
              <a:t>cambios.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13231" y="3575303"/>
            <a:ext cx="4026408" cy="2801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90600" y="3852652"/>
            <a:ext cx="3414289" cy="21915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86027" y="3848100"/>
            <a:ext cx="3426460" cy="2200910"/>
          </a:xfrm>
          <a:custGeom>
            <a:avLst/>
            <a:gdLst/>
            <a:ahLst/>
            <a:cxnLst/>
            <a:rect l="l" t="t" r="r" b="b"/>
            <a:pathLst>
              <a:path w="3426460" h="2200910">
                <a:moveTo>
                  <a:pt x="0" y="2200656"/>
                </a:moveTo>
                <a:lnTo>
                  <a:pt x="3425952" y="2200656"/>
                </a:lnTo>
                <a:lnTo>
                  <a:pt x="3425952" y="0"/>
                </a:lnTo>
                <a:lnTo>
                  <a:pt x="0" y="0"/>
                </a:lnTo>
                <a:lnTo>
                  <a:pt x="0" y="2200656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606039" y="4306823"/>
            <a:ext cx="762000" cy="170815"/>
          </a:xfrm>
          <a:custGeom>
            <a:avLst/>
            <a:gdLst/>
            <a:ahLst/>
            <a:cxnLst/>
            <a:rect l="l" t="t" r="r" b="b"/>
            <a:pathLst>
              <a:path w="762000" h="170814">
                <a:moveTo>
                  <a:pt x="733551" y="0"/>
                </a:moveTo>
                <a:lnTo>
                  <a:pt x="28448" y="0"/>
                </a:lnTo>
                <a:lnTo>
                  <a:pt x="17359" y="2230"/>
                </a:lnTo>
                <a:lnTo>
                  <a:pt x="8318" y="8318"/>
                </a:lnTo>
                <a:lnTo>
                  <a:pt x="2230" y="17359"/>
                </a:lnTo>
                <a:lnTo>
                  <a:pt x="0" y="28448"/>
                </a:lnTo>
                <a:lnTo>
                  <a:pt x="0" y="142239"/>
                </a:lnTo>
                <a:lnTo>
                  <a:pt x="2230" y="153328"/>
                </a:lnTo>
                <a:lnTo>
                  <a:pt x="8318" y="162369"/>
                </a:lnTo>
                <a:lnTo>
                  <a:pt x="17359" y="168457"/>
                </a:lnTo>
                <a:lnTo>
                  <a:pt x="28448" y="170687"/>
                </a:lnTo>
                <a:lnTo>
                  <a:pt x="733551" y="170687"/>
                </a:lnTo>
                <a:lnTo>
                  <a:pt x="744640" y="168457"/>
                </a:lnTo>
                <a:lnTo>
                  <a:pt x="753681" y="162369"/>
                </a:lnTo>
                <a:lnTo>
                  <a:pt x="759769" y="153328"/>
                </a:lnTo>
                <a:lnTo>
                  <a:pt x="762000" y="142239"/>
                </a:lnTo>
                <a:lnTo>
                  <a:pt x="762000" y="28448"/>
                </a:lnTo>
                <a:lnTo>
                  <a:pt x="759769" y="17359"/>
                </a:lnTo>
                <a:lnTo>
                  <a:pt x="753681" y="8318"/>
                </a:lnTo>
                <a:lnTo>
                  <a:pt x="744640" y="2230"/>
                </a:lnTo>
                <a:lnTo>
                  <a:pt x="733551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606039" y="4306823"/>
            <a:ext cx="762000" cy="170815"/>
          </a:xfrm>
          <a:custGeom>
            <a:avLst/>
            <a:gdLst/>
            <a:ahLst/>
            <a:cxnLst/>
            <a:rect l="l" t="t" r="r" b="b"/>
            <a:pathLst>
              <a:path w="762000" h="170814">
                <a:moveTo>
                  <a:pt x="0" y="28448"/>
                </a:moveTo>
                <a:lnTo>
                  <a:pt x="2230" y="17359"/>
                </a:lnTo>
                <a:lnTo>
                  <a:pt x="8318" y="8318"/>
                </a:lnTo>
                <a:lnTo>
                  <a:pt x="17359" y="2230"/>
                </a:lnTo>
                <a:lnTo>
                  <a:pt x="28448" y="0"/>
                </a:lnTo>
                <a:lnTo>
                  <a:pt x="733551" y="0"/>
                </a:lnTo>
                <a:lnTo>
                  <a:pt x="744640" y="2230"/>
                </a:lnTo>
                <a:lnTo>
                  <a:pt x="753681" y="8318"/>
                </a:lnTo>
                <a:lnTo>
                  <a:pt x="759769" y="17359"/>
                </a:lnTo>
                <a:lnTo>
                  <a:pt x="762000" y="28448"/>
                </a:lnTo>
                <a:lnTo>
                  <a:pt x="762000" y="142239"/>
                </a:lnTo>
                <a:lnTo>
                  <a:pt x="759769" y="153328"/>
                </a:lnTo>
                <a:lnTo>
                  <a:pt x="753681" y="162369"/>
                </a:lnTo>
                <a:lnTo>
                  <a:pt x="744640" y="168457"/>
                </a:lnTo>
                <a:lnTo>
                  <a:pt x="733551" y="170687"/>
                </a:lnTo>
                <a:lnTo>
                  <a:pt x="28448" y="170687"/>
                </a:lnTo>
                <a:lnTo>
                  <a:pt x="17359" y="168457"/>
                </a:lnTo>
                <a:lnTo>
                  <a:pt x="8318" y="162369"/>
                </a:lnTo>
                <a:lnTo>
                  <a:pt x="2230" y="153328"/>
                </a:lnTo>
                <a:lnTo>
                  <a:pt x="0" y="142239"/>
                </a:lnTo>
                <a:lnTo>
                  <a:pt x="0" y="28448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659623" y="1527047"/>
            <a:ext cx="265175" cy="2651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288023" y="1517903"/>
            <a:ext cx="1450975" cy="152400"/>
          </a:xfrm>
          <a:custGeom>
            <a:avLst/>
            <a:gdLst/>
            <a:ahLst/>
            <a:cxnLst/>
            <a:rect l="l" t="t" r="r" b="b"/>
            <a:pathLst>
              <a:path w="1450975" h="152400">
                <a:moveTo>
                  <a:pt x="1425448" y="0"/>
                </a:move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  <a:lnTo>
                  <a:pt x="0" y="127000"/>
                </a:lnTo>
                <a:lnTo>
                  <a:pt x="2004" y="136862"/>
                </a:lnTo>
                <a:lnTo>
                  <a:pt x="7461" y="144938"/>
                </a:lnTo>
                <a:lnTo>
                  <a:pt x="15537" y="150395"/>
                </a:lnTo>
                <a:lnTo>
                  <a:pt x="25400" y="152400"/>
                </a:lnTo>
                <a:lnTo>
                  <a:pt x="1425448" y="152400"/>
                </a:lnTo>
                <a:lnTo>
                  <a:pt x="1435310" y="150395"/>
                </a:lnTo>
                <a:lnTo>
                  <a:pt x="1443386" y="144938"/>
                </a:lnTo>
                <a:lnTo>
                  <a:pt x="1448843" y="136862"/>
                </a:lnTo>
                <a:lnTo>
                  <a:pt x="1450848" y="127000"/>
                </a:lnTo>
                <a:lnTo>
                  <a:pt x="1450848" y="25400"/>
                </a:lnTo>
                <a:lnTo>
                  <a:pt x="1448843" y="15537"/>
                </a:lnTo>
                <a:lnTo>
                  <a:pt x="1443386" y="7461"/>
                </a:lnTo>
                <a:lnTo>
                  <a:pt x="1435310" y="2004"/>
                </a:lnTo>
                <a:lnTo>
                  <a:pt x="1425448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288023" y="1517903"/>
            <a:ext cx="1450975" cy="152400"/>
          </a:xfrm>
          <a:custGeom>
            <a:avLst/>
            <a:gdLst/>
            <a:ahLst/>
            <a:cxnLst/>
            <a:rect l="l" t="t" r="r" b="b"/>
            <a:pathLst>
              <a:path w="1450975" h="152400">
                <a:moveTo>
                  <a:pt x="0" y="25400"/>
                </a:move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1425448" y="0"/>
                </a:lnTo>
                <a:lnTo>
                  <a:pt x="1435310" y="2004"/>
                </a:lnTo>
                <a:lnTo>
                  <a:pt x="1443386" y="7461"/>
                </a:lnTo>
                <a:lnTo>
                  <a:pt x="1448843" y="15537"/>
                </a:lnTo>
                <a:lnTo>
                  <a:pt x="1450848" y="25400"/>
                </a:lnTo>
                <a:lnTo>
                  <a:pt x="1450848" y="127000"/>
                </a:lnTo>
                <a:lnTo>
                  <a:pt x="1448843" y="136862"/>
                </a:lnTo>
                <a:lnTo>
                  <a:pt x="1443386" y="144938"/>
                </a:lnTo>
                <a:lnTo>
                  <a:pt x="1435310" y="150395"/>
                </a:lnTo>
                <a:lnTo>
                  <a:pt x="1425448" y="152400"/>
                </a:lnTo>
                <a:lnTo>
                  <a:pt x="25400" y="152400"/>
                </a:lnTo>
                <a:lnTo>
                  <a:pt x="15537" y="150395"/>
                </a:lnTo>
                <a:lnTo>
                  <a:pt x="7461" y="144938"/>
                </a:lnTo>
                <a:lnTo>
                  <a:pt x="2004" y="136862"/>
                </a:lnTo>
                <a:lnTo>
                  <a:pt x="0" y="127000"/>
                </a:lnTo>
                <a:lnTo>
                  <a:pt x="0" y="25400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285744" y="4343400"/>
            <a:ext cx="265175" cy="2651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292352" y="4888991"/>
            <a:ext cx="1191895" cy="119380"/>
          </a:xfrm>
          <a:custGeom>
            <a:avLst/>
            <a:gdLst/>
            <a:ahLst/>
            <a:cxnLst/>
            <a:rect l="l" t="t" r="r" b="b"/>
            <a:pathLst>
              <a:path w="1191895" h="119379">
                <a:moveTo>
                  <a:pt x="1171955" y="0"/>
                </a:moveTo>
                <a:lnTo>
                  <a:pt x="19811" y="0"/>
                </a:lnTo>
                <a:lnTo>
                  <a:pt x="12108" y="1559"/>
                </a:lnTo>
                <a:lnTo>
                  <a:pt x="5810" y="5810"/>
                </a:lnTo>
                <a:lnTo>
                  <a:pt x="1559" y="12108"/>
                </a:lnTo>
                <a:lnTo>
                  <a:pt x="0" y="19811"/>
                </a:lnTo>
                <a:lnTo>
                  <a:pt x="0" y="99059"/>
                </a:lnTo>
                <a:lnTo>
                  <a:pt x="1559" y="106763"/>
                </a:lnTo>
                <a:lnTo>
                  <a:pt x="5810" y="113061"/>
                </a:lnTo>
                <a:lnTo>
                  <a:pt x="12108" y="117312"/>
                </a:lnTo>
                <a:lnTo>
                  <a:pt x="19811" y="118871"/>
                </a:lnTo>
                <a:lnTo>
                  <a:pt x="1171955" y="118871"/>
                </a:lnTo>
                <a:lnTo>
                  <a:pt x="1179659" y="117312"/>
                </a:lnTo>
                <a:lnTo>
                  <a:pt x="1185957" y="113061"/>
                </a:lnTo>
                <a:lnTo>
                  <a:pt x="1190208" y="106763"/>
                </a:lnTo>
                <a:lnTo>
                  <a:pt x="1191767" y="99059"/>
                </a:lnTo>
                <a:lnTo>
                  <a:pt x="1191767" y="19811"/>
                </a:lnTo>
                <a:lnTo>
                  <a:pt x="1190208" y="12108"/>
                </a:lnTo>
                <a:lnTo>
                  <a:pt x="1185957" y="5810"/>
                </a:lnTo>
                <a:lnTo>
                  <a:pt x="1179659" y="1559"/>
                </a:lnTo>
                <a:lnTo>
                  <a:pt x="1171955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292352" y="4888991"/>
            <a:ext cx="1191895" cy="119380"/>
          </a:xfrm>
          <a:custGeom>
            <a:avLst/>
            <a:gdLst/>
            <a:ahLst/>
            <a:cxnLst/>
            <a:rect l="l" t="t" r="r" b="b"/>
            <a:pathLst>
              <a:path w="1191895" h="119379">
                <a:moveTo>
                  <a:pt x="0" y="19811"/>
                </a:moveTo>
                <a:lnTo>
                  <a:pt x="1559" y="12108"/>
                </a:lnTo>
                <a:lnTo>
                  <a:pt x="5810" y="5810"/>
                </a:lnTo>
                <a:lnTo>
                  <a:pt x="12108" y="1559"/>
                </a:lnTo>
                <a:lnTo>
                  <a:pt x="19811" y="0"/>
                </a:lnTo>
                <a:lnTo>
                  <a:pt x="1171955" y="0"/>
                </a:lnTo>
                <a:lnTo>
                  <a:pt x="1179659" y="1559"/>
                </a:lnTo>
                <a:lnTo>
                  <a:pt x="1185957" y="5810"/>
                </a:lnTo>
                <a:lnTo>
                  <a:pt x="1190208" y="12108"/>
                </a:lnTo>
                <a:lnTo>
                  <a:pt x="1191767" y="19811"/>
                </a:lnTo>
                <a:lnTo>
                  <a:pt x="1191767" y="99059"/>
                </a:lnTo>
                <a:lnTo>
                  <a:pt x="1190208" y="106763"/>
                </a:lnTo>
                <a:lnTo>
                  <a:pt x="1185957" y="113061"/>
                </a:lnTo>
                <a:lnTo>
                  <a:pt x="1179659" y="117312"/>
                </a:lnTo>
                <a:lnTo>
                  <a:pt x="1171955" y="118871"/>
                </a:lnTo>
                <a:lnTo>
                  <a:pt x="19811" y="118871"/>
                </a:lnTo>
                <a:lnTo>
                  <a:pt x="12108" y="117312"/>
                </a:lnTo>
                <a:lnTo>
                  <a:pt x="5810" y="113061"/>
                </a:lnTo>
                <a:lnTo>
                  <a:pt x="1559" y="106763"/>
                </a:lnTo>
                <a:lnTo>
                  <a:pt x="0" y="99059"/>
                </a:lnTo>
                <a:lnTo>
                  <a:pt x="0" y="19811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953511" y="4888991"/>
            <a:ext cx="1195070" cy="119380"/>
          </a:xfrm>
          <a:custGeom>
            <a:avLst/>
            <a:gdLst/>
            <a:ahLst/>
            <a:cxnLst/>
            <a:rect l="l" t="t" r="r" b="b"/>
            <a:pathLst>
              <a:path w="1195070" h="119379">
                <a:moveTo>
                  <a:pt x="1175003" y="0"/>
                </a:moveTo>
                <a:lnTo>
                  <a:pt x="19812" y="0"/>
                </a:lnTo>
                <a:lnTo>
                  <a:pt x="12108" y="1559"/>
                </a:lnTo>
                <a:lnTo>
                  <a:pt x="5810" y="5810"/>
                </a:lnTo>
                <a:lnTo>
                  <a:pt x="1559" y="12108"/>
                </a:lnTo>
                <a:lnTo>
                  <a:pt x="0" y="19811"/>
                </a:lnTo>
                <a:lnTo>
                  <a:pt x="0" y="99059"/>
                </a:lnTo>
                <a:lnTo>
                  <a:pt x="1559" y="106763"/>
                </a:lnTo>
                <a:lnTo>
                  <a:pt x="5810" y="113061"/>
                </a:lnTo>
                <a:lnTo>
                  <a:pt x="12108" y="117312"/>
                </a:lnTo>
                <a:lnTo>
                  <a:pt x="19812" y="118871"/>
                </a:lnTo>
                <a:lnTo>
                  <a:pt x="1175003" y="118871"/>
                </a:lnTo>
                <a:lnTo>
                  <a:pt x="1182707" y="117312"/>
                </a:lnTo>
                <a:lnTo>
                  <a:pt x="1189005" y="113061"/>
                </a:lnTo>
                <a:lnTo>
                  <a:pt x="1193256" y="106763"/>
                </a:lnTo>
                <a:lnTo>
                  <a:pt x="1194815" y="99059"/>
                </a:lnTo>
                <a:lnTo>
                  <a:pt x="1194815" y="19811"/>
                </a:lnTo>
                <a:lnTo>
                  <a:pt x="1193256" y="12108"/>
                </a:lnTo>
                <a:lnTo>
                  <a:pt x="1189005" y="5810"/>
                </a:lnTo>
                <a:lnTo>
                  <a:pt x="1182707" y="1559"/>
                </a:lnTo>
                <a:lnTo>
                  <a:pt x="1175003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953511" y="4888991"/>
            <a:ext cx="1195070" cy="119380"/>
          </a:xfrm>
          <a:custGeom>
            <a:avLst/>
            <a:gdLst/>
            <a:ahLst/>
            <a:cxnLst/>
            <a:rect l="l" t="t" r="r" b="b"/>
            <a:pathLst>
              <a:path w="1195070" h="119379">
                <a:moveTo>
                  <a:pt x="0" y="19811"/>
                </a:moveTo>
                <a:lnTo>
                  <a:pt x="1559" y="12108"/>
                </a:lnTo>
                <a:lnTo>
                  <a:pt x="5810" y="5810"/>
                </a:lnTo>
                <a:lnTo>
                  <a:pt x="12108" y="1559"/>
                </a:lnTo>
                <a:lnTo>
                  <a:pt x="19812" y="0"/>
                </a:lnTo>
                <a:lnTo>
                  <a:pt x="1175003" y="0"/>
                </a:lnTo>
                <a:lnTo>
                  <a:pt x="1182707" y="1559"/>
                </a:lnTo>
                <a:lnTo>
                  <a:pt x="1189005" y="5810"/>
                </a:lnTo>
                <a:lnTo>
                  <a:pt x="1193256" y="12108"/>
                </a:lnTo>
                <a:lnTo>
                  <a:pt x="1194815" y="19811"/>
                </a:lnTo>
                <a:lnTo>
                  <a:pt x="1194815" y="99059"/>
                </a:lnTo>
                <a:lnTo>
                  <a:pt x="1193256" y="106763"/>
                </a:lnTo>
                <a:lnTo>
                  <a:pt x="1189005" y="113061"/>
                </a:lnTo>
                <a:lnTo>
                  <a:pt x="1182707" y="117312"/>
                </a:lnTo>
                <a:lnTo>
                  <a:pt x="1175003" y="118871"/>
                </a:lnTo>
                <a:lnTo>
                  <a:pt x="19812" y="118871"/>
                </a:lnTo>
                <a:lnTo>
                  <a:pt x="12108" y="117312"/>
                </a:lnTo>
                <a:lnTo>
                  <a:pt x="5810" y="113061"/>
                </a:lnTo>
                <a:lnTo>
                  <a:pt x="1559" y="106763"/>
                </a:lnTo>
                <a:lnTo>
                  <a:pt x="0" y="99059"/>
                </a:lnTo>
                <a:lnTo>
                  <a:pt x="0" y="19811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4579620" y="5242559"/>
            <a:ext cx="4628515" cy="975994"/>
          </a:xfrm>
          <a:prstGeom prst="rect">
            <a:avLst/>
          </a:prstGeom>
          <a:solidFill>
            <a:srgbClr val="EAEEF7"/>
          </a:solidFill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825"/>
              </a:lnSpc>
            </a:pPr>
            <a:r>
              <a:rPr dirty="0" sz="1600" spc="-95">
                <a:latin typeface="Arial"/>
                <a:cs typeface="Arial"/>
              </a:rPr>
              <a:t>Podremos </a:t>
            </a:r>
            <a:r>
              <a:rPr dirty="0" sz="1600" spc="-75">
                <a:latin typeface="Arial"/>
                <a:cs typeface="Arial"/>
              </a:rPr>
              <a:t>establecer una </a:t>
            </a:r>
            <a:r>
              <a:rPr dirty="0" sz="1600" spc="-65">
                <a:latin typeface="Arial"/>
                <a:cs typeface="Arial"/>
              </a:rPr>
              <a:t>pregunta </a:t>
            </a:r>
            <a:r>
              <a:rPr dirty="0" sz="1600" spc="-70">
                <a:latin typeface="Arial"/>
                <a:cs typeface="Arial"/>
              </a:rPr>
              <a:t>de </a:t>
            </a:r>
            <a:r>
              <a:rPr dirty="0" sz="1600" spc="-75">
                <a:latin typeface="Arial"/>
                <a:cs typeface="Arial"/>
              </a:rPr>
              <a:t>seguridad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 spc="-80">
                <a:latin typeface="Arial"/>
                <a:cs typeface="Arial"/>
              </a:rPr>
              <a:t>para</a:t>
            </a:r>
            <a:endParaRPr sz="1600">
              <a:latin typeface="Arial"/>
              <a:cs typeface="Arial"/>
            </a:endParaRPr>
          </a:p>
          <a:p>
            <a:pPr marL="90170" marR="174625">
              <a:lnSpc>
                <a:spcPct val="100000"/>
              </a:lnSpc>
            </a:pPr>
            <a:r>
              <a:rPr dirty="0" sz="1600" spc="-45">
                <a:latin typeface="Arial"/>
                <a:cs typeface="Arial"/>
              </a:rPr>
              <a:t>solicitar </a:t>
            </a:r>
            <a:r>
              <a:rPr dirty="0" sz="1600" spc="-80">
                <a:latin typeface="Arial"/>
                <a:cs typeface="Arial"/>
              </a:rPr>
              <a:t>una </a:t>
            </a:r>
            <a:r>
              <a:rPr dirty="0" sz="1600" spc="-90">
                <a:latin typeface="Arial"/>
                <a:cs typeface="Arial"/>
              </a:rPr>
              <a:t>nueva </a:t>
            </a:r>
            <a:r>
              <a:rPr dirty="0" sz="1600" spc="-75">
                <a:latin typeface="Arial"/>
                <a:cs typeface="Arial"/>
              </a:rPr>
              <a:t>contraseña, en </a:t>
            </a:r>
            <a:r>
              <a:rPr dirty="0" sz="1600" spc="-125">
                <a:latin typeface="Arial"/>
                <a:cs typeface="Arial"/>
              </a:rPr>
              <a:t>caso </a:t>
            </a:r>
            <a:r>
              <a:rPr dirty="0" sz="1600" spc="-75">
                <a:latin typeface="Arial"/>
                <a:cs typeface="Arial"/>
              </a:rPr>
              <a:t>de </a:t>
            </a:r>
            <a:r>
              <a:rPr dirty="0" sz="1600" spc="-40">
                <a:latin typeface="Arial"/>
                <a:cs typeface="Arial"/>
              </a:rPr>
              <a:t>olvido; </a:t>
            </a:r>
            <a:r>
              <a:rPr dirty="0" sz="1600" spc="-125">
                <a:latin typeface="Arial"/>
                <a:cs typeface="Arial"/>
              </a:rPr>
              <a:t>así  </a:t>
            </a:r>
            <a:r>
              <a:rPr dirty="0" sz="1600" spc="-75">
                <a:latin typeface="Arial"/>
                <a:cs typeface="Arial"/>
              </a:rPr>
              <a:t>como </a:t>
            </a:r>
            <a:r>
              <a:rPr dirty="0" sz="1600" spc="-30">
                <a:latin typeface="Arial"/>
                <a:cs typeface="Arial"/>
              </a:rPr>
              <a:t>informar </a:t>
            </a:r>
            <a:r>
              <a:rPr dirty="0" sz="1600" spc="-70">
                <a:latin typeface="Arial"/>
                <a:cs typeface="Arial"/>
              </a:rPr>
              <a:t>de </a:t>
            </a:r>
            <a:r>
              <a:rPr dirty="0" sz="1600" spc="-60">
                <a:latin typeface="Arial"/>
                <a:cs typeface="Arial"/>
              </a:rPr>
              <a:t>la dirección </a:t>
            </a:r>
            <a:r>
              <a:rPr dirty="0" sz="1600" spc="-70">
                <a:latin typeface="Arial"/>
                <a:cs typeface="Arial"/>
              </a:rPr>
              <a:t>de </a:t>
            </a:r>
            <a:r>
              <a:rPr dirty="0" sz="1600" spc="-60">
                <a:latin typeface="Arial"/>
                <a:cs typeface="Arial"/>
              </a:rPr>
              <a:t>correo </a:t>
            </a: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65">
                <a:latin typeface="Arial"/>
                <a:cs typeface="Arial"/>
              </a:rPr>
              <a:t>donde  </a:t>
            </a:r>
            <a:r>
              <a:rPr dirty="0" sz="1600" spc="-45">
                <a:latin typeface="Arial"/>
                <a:cs typeface="Arial"/>
              </a:rPr>
              <a:t>recibirla.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80491" y="6288125"/>
            <a:ext cx="195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461759" y="2977895"/>
            <a:ext cx="1871980" cy="149860"/>
          </a:xfrm>
          <a:custGeom>
            <a:avLst/>
            <a:gdLst/>
            <a:ahLst/>
            <a:cxnLst/>
            <a:rect l="l" t="t" r="r" b="b"/>
            <a:pathLst>
              <a:path w="1871979" h="149860">
                <a:moveTo>
                  <a:pt x="1846580" y="0"/>
                </a:moveTo>
                <a:lnTo>
                  <a:pt x="24891" y="0"/>
                </a:lnTo>
                <a:lnTo>
                  <a:pt x="15216" y="1960"/>
                </a:lnTo>
                <a:lnTo>
                  <a:pt x="7302" y="7302"/>
                </a:lnTo>
                <a:lnTo>
                  <a:pt x="1960" y="15216"/>
                </a:lnTo>
                <a:lnTo>
                  <a:pt x="0" y="24891"/>
                </a:lnTo>
                <a:lnTo>
                  <a:pt x="0" y="124459"/>
                </a:lnTo>
                <a:lnTo>
                  <a:pt x="1960" y="134135"/>
                </a:lnTo>
                <a:lnTo>
                  <a:pt x="7302" y="142049"/>
                </a:lnTo>
                <a:lnTo>
                  <a:pt x="15216" y="147391"/>
                </a:lnTo>
                <a:lnTo>
                  <a:pt x="24891" y="149351"/>
                </a:lnTo>
                <a:lnTo>
                  <a:pt x="1846580" y="149351"/>
                </a:lnTo>
                <a:lnTo>
                  <a:pt x="1856255" y="147391"/>
                </a:lnTo>
                <a:lnTo>
                  <a:pt x="1864169" y="142049"/>
                </a:lnTo>
                <a:lnTo>
                  <a:pt x="1869511" y="134135"/>
                </a:lnTo>
                <a:lnTo>
                  <a:pt x="1871471" y="124459"/>
                </a:lnTo>
                <a:lnTo>
                  <a:pt x="1871471" y="24891"/>
                </a:lnTo>
                <a:lnTo>
                  <a:pt x="1869511" y="15216"/>
                </a:lnTo>
                <a:lnTo>
                  <a:pt x="1864169" y="7302"/>
                </a:lnTo>
                <a:lnTo>
                  <a:pt x="1856255" y="1960"/>
                </a:lnTo>
                <a:lnTo>
                  <a:pt x="1846580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461759" y="2977895"/>
            <a:ext cx="1871980" cy="149860"/>
          </a:xfrm>
          <a:custGeom>
            <a:avLst/>
            <a:gdLst/>
            <a:ahLst/>
            <a:cxnLst/>
            <a:rect l="l" t="t" r="r" b="b"/>
            <a:pathLst>
              <a:path w="1871979" h="149860">
                <a:moveTo>
                  <a:pt x="0" y="24891"/>
                </a:moveTo>
                <a:lnTo>
                  <a:pt x="1960" y="15216"/>
                </a:lnTo>
                <a:lnTo>
                  <a:pt x="7302" y="7302"/>
                </a:lnTo>
                <a:lnTo>
                  <a:pt x="15216" y="1960"/>
                </a:lnTo>
                <a:lnTo>
                  <a:pt x="24891" y="0"/>
                </a:lnTo>
                <a:lnTo>
                  <a:pt x="1846580" y="0"/>
                </a:lnTo>
                <a:lnTo>
                  <a:pt x="1856255" y="1960"/>
                </a:lnTo>
                <a:lnTo>
                  <a:pt x="1864169" y="7302"/>
                </a:lnTo>
                <a:lnTo>
                  <a:pt x="1869511" y="15216"/>
                </a:lnTo>
                <a:lnTo>
                  <a:pt x="1871471" y="24891"/>
                </a:lnTo>
                <a:lnTo>
                  <a:pt x="1871471" y="124459"/>
                </a:lnTo>
                <a:lnTo>
                  <a:pt x="1869511" y="134135"/>
                </a:lnTo>
                <a:lnTo>
                  <a:pt x="1864169" y="142049"/>
                </a:lnTo>
                <a:lnTo>
                  <a:pt x="1856255" y="147391"/>
                </a:lnTo>
                <a:lnTo>
                  <a:pt x="1846580" y="149351"/>
                </a:lnTo>
                <a:lnTo>
                  <a:pt x="24891" y="149351"/>
                </a:lnTo>
                <a:lnTo>
                  <a:pt x="15216" y="147391"/>
                </a:lnTo>
                <a:lnTo>
                  <a:pt x="7302" y="142049"/>
                </a:lnTo>
                <a:lnTo>
                  <a:pt x="1960" y="134135"/>
                </a:lnTo>
                <a:lnTo>
                  <a:pt x="0" y="124459"/>
                </a:lnTo>
                <a:lnTo>
                  <a:pt x="0" y="24891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484120" y="6342888"/>
            <a:ext cx="323088" cy="3413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020311" y="3849623"/>
            <a:ext cx="219456" cy="1889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931" y="861060"/>
            <a:ext cx="9418320" cy="5849620"/>
          </a:xfrm>
          <a:custGeom>
            <a:avLst/>
            <a:gdLst/>
            <a:ahLst/>
            <a:cxnLst/>
            <a:rect l="l" t="t" r="r" b="b"/>
            <a:pathLst>
              <a:path w="9418320" h="5849620">
                <a:moveTo>
                  <a:pt x="0" y="974851"/>
                </a:moveTo>
                <a:lnTo>
                  <a:pt x="1193" y="926200"/>
                </a:lnTo>
                <a:lnTo>
                  <a:pt x="4735" y="878166"/>
                </a:lnTo>
                <a:lnTo>
                  <a:pt x="10570" y="830805"/>
                </a:lnTo>
                <a:lnTo>
                  <a:pt x="18642" y="784172"/>
                </a:lnTo>
                <a:lnTo>
                  <a:pt x="28895" y="738324"/>
                </a:lnTo>
                <a:lnTo>
                  <a:pt x="41274" y="693317"/>
                </a:lnTo>
                <a:lnTo>
                  <a:pt x="55723" y="649206"/>
                </a:lnTo>
                <a:lnTo>
                  <a:pt x="72186" y="606048"/>
                </a:lnTo>
                <a:lnTo>
                  <a:pt x="90606" y="563897"/>
                </a:lnTo>
                <a:lnTo>
                  <a:pt x="110929" y="522811"/>
                </a:lnTo>
                <a:lnTo>
                  <a:pt x="133097" y="482844"/>
                </a:lnTo>
                <a:lnTo>
                  <a:pt x="157057" y="444053"/>
                </a:lnTo>
                <a:lnTo>
                  <a:pt x="182750" y="406494"/>
                </a:lnTo>
                <a:lnTo>
                  <a:pt x="210123" y="370223"/>
                </a:lnTo>
                <a:lnTo>
                  <a:pt x="239118" y="335294"/>
                </a:lnTo>
                <a:lnTo>
                  <a:pt x="269681" y="301765"/>
                </a:lnTo>
                <a:lnTo>
                  <a:pt x="301754" y="269692"/>
                </a:lnTo>
                <a:lnTo>
                  <a:pt x="335283" y="239129"/>
                </a:lnTo>
                <a:lnTo>
                  <a:pt x="370211" y="210133"/>
                </a:lnTo>
                <a:lnTo>
                  <a:pt x="406483" y="182760"/>
                </a:lnTo>
                <a:lnTo>
                  <a:pt x="444043" y="157065"/>
                </a:lnTo>
                <a:lnTo>
                  <a:pt x="482835" y="133105"/>
                </a:lnTo>
                <a:lnTo>
                  <a:pt x="522802" y="110935"/>
                </a:lnTo>
                <a:lnTo>
                  <a:pt x="563890" y="90612"/>
                </a:lnTo>
                <a:lnTo>
                  <a:pt x="606043" y="72190"/>
                </a:lnTo>
                <a:lnTo>
                  <a:pt x="649203" y="55727"/>
                </a:lnTo>
                <a:lnTo>
                  <a:pt x="693317" y="41277"/>
                </a:lnTo>
                <a:lnTo>
                  <a:pt x="738327" y="28897"/>
                </a:lnTo>
                <a:lnTo>
                  <a:pt x="784179" y="18643"/>
                </a:lnTo>
                <a:lnTo>
                  <a:pt x="830815" y="10570"/>
                </a:lnTo>
                <a:lnTo>
                  <a:pt x="878181" y="4735"/>
                </a:lnTo>
                <a:lnTo>
                  <a:pt x="926220" y="1193"/>
                </a:lnTo>
                <a:lnTo>
                  <a:pt x="974877" y="0"/>
                </a:lnTo>
                <a:lnTo>
                  <a:pt x="8443468" y="0"/>
                </a:lnTo>
                <a:lnTo>
                  <a:pt x="8492119" y="1193"/>
                </a:lnTo>
                <a:lnTo>
                  <a:pt x="8540153" y="4735"/>
                </a:lnTo>
                <a:lnTo>
                  <a:pt x="8587514" y="10570"/>
                </a:lnTo>
                <a:lnTo>
                  <a:pt x="8634147" y="18643"/>
                </a:lnTo>
                <a:lnTo>
                  <a:pt x="8679995" y="28897"/>
                </a:lnTo>
                <a:lnTo>
                  <a:pt x="8725002" y="41277"/>
                </a:lnTo>
                <a:lnTo>
                  <a:pt x="8769113" y="55727"/>
                </a:lnTo>
                <a:lnTo>
                  <a:pt x="8812271" y="72190"/>
                </a:lnTo>
                <a:lnTo>
                  <a:pt x="8854422" y="90612"/>
                </a:lnTo>
                <a:lnTo>
                  <a:pt x="8895508" y="110935"/>
                </a:lnTo>
                <a:lnTo>
                  <a:pt x="8935475" y="133105"/>
                </a:lnTo>
                <a:lnTo>
                  <a:pt x="8974266" y="157065"/>
                </a:lnTo>
                <a:lnTo>
                  <a:pt x="9011825" y="182760"/>
                </a:lnTo>
                <a:lnTo>
                  <a:pt x="9048096" y="210133"/>
                </a:lnTo>
                <a:lnTo>
                  <a:pt x="9083025" y="239129"/>
                </a:lnTo>
                <a:lnTo>
                  <a:pt x="9116554" y="269692"/>
                </a:lnTo>
                <a:lnTo>
                  <a:pt x="9148627" y="301765"/>
                </a:lnTo>
                <a:lnTo>
                  <a:pt x="9179190" y="335294"/>
                </a:lnTo>
                <a:lnTo>
                  <a:pt x="9208186" y="370223"/>
                </a:lnTo>
                <a:lnTo>
                  <a:pt x="9235559" y="406494"/>
                </a:lnTo>
                <a:lnTo>
                  <a:pt x="9261254" y="444053"/>
                </a:lnTo>
                <a:lnTo>
                  <a:pt x="9285214" y="482844"/>
                </a:lnTo>
                <a:lnTo>
                  <a:pt x="9307384" y="522811"/>
                </a:lnTo>
                <a:lnTo>
                  <a:pt x="9327707" y="563897"/>
                </a:lnTo>
                <a:lnTo>
                  <a:pt x="9346129" y="606048"/>
                </a:lnTo>
                <a:lnTo>
                  <a:pt x="9362592" y="649206"/>
                </a:lnTo>
                <a:lnTo>
                  <a:pt x="9377042" y="693317"/>
                </a:lnTo>
                <a:lnTo>
                  <a:pt x="9389422" y="738324"/>
                </a:lnTo>
                <a:lnTo>
                  <a:pt x="9399676" y="784172"/>
                </a:lnTo>
                <a:lnTo>
                  <a:pt x="9407749" y="830805"/>
                </a:lnTo>
                <a:lnTo>
                  <a:pt x="9413584" y="878166"/>
                </a:lnTo>
                <a:lnTo>
                  <a:pt x="9417126" y="926200"/>
                </a:lnTo>
                <a:lnTo>
                  <a:pt x="9418320" y="974851"/>
                </a:lnTo>
                <a:lnTo>
                  <a:pt x="9418320" y="4874234"/>
                </a:lnTo>
                <a:lnTo>
                  <a:pt x="9417126" y="4922890"/>
                </a:lnTo>
                <a:lnTo>
                  <a:pt x="9413584" y="4970928"/>
                </a:lnTo>
                <a:lnTo>
                  <a:pt x="9407749" y="5018293"/>
                </a:lnTo>
                <a:lnTo>
                  <a:pt x="9399676" y="5064929"/>
                </a:lnTo>
                <a:lnTo>
                  <a:pt x="9389422" y="5110779"/>
                </a:lnTo>
                <a:lnTo>
                  <a:pt x="9377042" y="5155789"/>
                </a:lnTo>
                <a:lnTo>
                  <a:pt x="9362592" y="5199902"/>
                </a:lnTo>
                <a:lnTo>
                  <a:pt x="9346129" y="5243063"/>
                </a:lnTo>
                <a:lnTo>
                  <a:pt x="9327707" y="5285215"/>
                </a:lnTo>
                <a:lnTo>
                  <a:pt x="9307384" y="5326303"/>
                </a:lnTo>
                <a:lnTo>
                  <a:pt x="9285214" y="5366271"/>
                </a:lnTo>
                <a:lnTo>
                  <a:pt x="9261254" y="5405062"/>
                </a:lnTo>
                <a:lnTo>
                  <a:pt x="9235559" y="5442622"/>
                </a:lnTo>
                <a:lnTo>
                  <a:pt x="9208186" y="5478894"/>
                </a:lnTo>
                <a:lnTo>
                  <a:pt x="9179190" y="5513823"/>
                </a:lnTo>
                <a:lnTo>
                  <a:pt x="9148627" y="5547352"/>
                </a:lnTo>
                <a:lnTo>
                  <a:pt x="9116554" y="5579426"/>
                </a:lnTo>
                <a:lnTo>
                  <a:pt x="9083025" y="5609988"/>
                </a:lnTo>
                <a:lnTo>
                  <a:pt x="9048096" y="5638984"/>
                </a:lnTo>
                <a:lnTo>
                  <a:pt x="9011825" y="5666357"/>
                </a:lnTo>
                <a:lnTo>
                  <a:pt x="8974266" y="5692051"/>
                </a:lnTo>
                <a:lnTo>
                  <a:pt x="8935475" y="5716011"/>
                </a:lnTo>
                <a:lnTo>
                  <a:pt x="8895508" y="5738180"/>
                </a:lnTo>
                <a:lnTo>
                  <a:pt x="8854422" y="5758503"/>
                </a:lnTo>
                <a:lnTo>
                  <a:pt x="8812271" y="5776924"/>
                </a:lnTo>
                <a:lnTo>
                  <a:pt x="8769113" y="5793387"/>
                </a:lnTo>
                <a:lnTo>
                  <a:pt x="8725002" y="5807836"/>
                </a:lnTo>
                <a:lnTo>
                  <a:pt x="8679995" y="5820215"/>
                </a:lnTo>
                <a:lnTo>
                  <a:pt x="8634147" y="5830469"/>
                </a:lnTo>
                <a:lnTo>
                  <a:pt x="8587514" y="5838541"/>
                </a:lnTo>
                <a:lnTo>
                  <a:pt x="8540153" y="5844376"/>
                </a:lnTo>
                <a:lnTo>
                  <a:pt x="8492119" y="5847918"/>
                </a:lnTo>
                <a:lnTo>
                  <a:pt x="8443468" y="5849112"/>
                </a:lnTo>
                <a:lnTo>
                  <a:pt x="974877" y="5849112"/>
                </a:lnTo>
                <a:lnTo>
                  <a:pt x="926220" y="5847918"/>
                </a:lnTo>
                <a:lnTo>
                  <a:pt x="878181" y="5844376"/>
                </a:lnTo>
                <a:lnTo>
                  <a:pt x="830815" y="5838541"/>
                </a:lnTo>
                <a:lnTo>
                  <a:pt x="784179" y="5830469"/>
                </a:lnTo>
                <a:lnTo>
                  <a:pt x="738327" y="5820215"/>
                </a:lnTo>
                <a:lnTo>
                  <a:pt x="693317" y="5807836"/>
                </a:lnTo>
                <a:lnTo>
                  <a:pt x="649203" y="5793387"/>
                </a:lnTo>
                <a:lnTo>
                  <a:pt x="606043" y="5776924"/>
                </a:lnTo>
                <a:lnTo>
                  <a:pt x="563890" y="5758503"/>
                </a:lnTo>
                <a:lnTo>
                  <a:pt x="522802" y="5738180"/>
                </a:lnTo>
                <a:lnTo>
                  <a:pt x="482835" y="5716011"/>
                </a:lnTo>
                <a:lnTo>
                  <a:pt x="444043" y="5692051"/>
                </a:lnTo>
                <a:lnTo>
                  <a:pt x="406483" y="5666357"/>
                </a:lnTo>
                <a:lnTo>
                  <a:pt x="370211" y="5638984"/>
                </a:lnTo>
                <a:lnTo>
                  <a:pt x="335283" y="5609988"/>
                </a:lnTo>
                <a:lnTo>
                  <a:pt x="301754" y="5579426"/>
                </a:lnTo>
                <a:lnTo>
                  <a:pt x="269681" y="5547352"/>
                </a:lnTo>
                <a:lnTo>
                  <a:pt x="239118" y="5513823"/>
                </a:lnTo>
                <a:lnTo>
                  <a:pt x="210123" y="5478894"/>
                </a:lnTo>
                <a:lnTo>
                  <a:pt x="182750" y="5442622"/>
                </a:lnTo>
                <a:lnTo>
                  <a:pt x="157057" y="5405062"/>
                </a:lnTo>
                <a:lnTo>
                  <a:pt x="133097" y="5366271"/>
                </a:lnTo>
                <a:lnTo>
                  <a:pt x="110929" y="5326303"/>
                </a:lnTo>
                <a:lnTo>
                  <a:pt x="90606" y="5285215"/>
                </a:lnTo>
                <a:lnTo>
                  <a:pt x="72186" y="5243063"/>
                </a:lnTo>
                <a:lnTo>
                  <a:pt x="55723" y="5199902"/>
                </a:lnTo>
                <a:lnTo>
                  <a:pt x="41274" y="5155789"/>
                </a:lnTo>
                <a:lnTo>
                  <a:pt x="28895" y="5110779"/>
                </a:lnTo>
                <a:lnTo>
                  <a:pt x="18642" y="5064929"/>
                </a:lnTo>
                <a:lnTo>
                  <a:pt x="10570" y="5018293"/>
                </a:lnTo>
                <a:lnTo>
                  <a:pt x="4735" y="4970928"/>
                </a:lnTo>
                <a:lnTo>
                  <a:pt x="1193" y="4922890"/>
                </a:lnTo>
                <a:lnTo>
                  <a:pt x="0" y="4874234"/>
                </a:lnTo>
                <a:lnTo>
                  <a:pt x="0" y="974851"/>
                </a:lnTo>
                <a:close/>
              </a:path>
            </a:pathLst>
          </a:custGeom>
          <a:ln w="39624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39367" y="536448"/>
            <a:ext cx="2326005" cy="588645"/>
          </a:xfrm>
          <a:custGeom>
            <a:avLst/>
            <a:gdLst/>
            <a:ahLst/>
            <a:cxnLst/>
            <a:rect l="l" t="t" r="r" b="b"/>
            <a:pathLst>
              <a:path w="2326004" h="588644">
                <a:moveTo>
                  <a:pt x="0" y="588263"/>
                </a:moveTo>
                <a:lnTo>
                  <a:pt x="2325624" y="588263"/>
                </a:lnTo>
                <a:lnTo>
                  <a:pt x="2325624" y="0"/>
                </a:lnTo>
                <a:lnTo>
                  <a:pt x="0" y="0"/>
                </a:lnTo>
                <a:lnTo>
                  <a:pt x="0" y="5882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51000" y="574674"/>
            <a:ext cx="1900555" cy="4533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75">
                <a:solidFill>
                  <a:srgbClr val="EC7C30"/>
                </a:solidFill>
              </a:rPr>
              <a:t>I</a:t>
            </a:r>
            <a:r>
              <a:rPr dirty="0" spc="-185">
                <a:solidFill>
                  <a:srgbClr val="EC7C30"/>
                </a:solidFill>
              </a:rPr>
              <a:t>n</a:t>
            </a:r>
            <a:r>
              <a:rPr dirty="0" spc="45">
                <a:solidFill>
                  <a:srgbClr val="EC7C30"/>
                </a:solidFill>
              </a:rPr>
              <a:t>t</a:t>
            </a:r>
            <a:r>
              <a:rPr dirty="0" spc="-114">
                <a:solidFill>
                  <a:srgbClr val="EC7C30"/>
                </a:solidFill>
              </a:rPr>
              <a:t>r</a:t>
            </a:r>
            <a:r>
              <a:rPr dirty="0" spc="-204">
                <a:solidFill>
                  <a:srgbClr val="EC7C30"/>
                </a:solidFill>
              </a:rPr>
              <a:t>od</a:t>
            </a:r>
            <a:r>
              <a:rPr dirty="0" spc="-200">
                <a:solidFill>
                  <a:srgbClr val="EC7C30"/>
                </a:solidFill>
              </a:rPr>
              <a:t>u</a:t>
            </a:r>
            <a:r>
              <a:rPr dirty="0" spc="-350">
                <a:solidFill>
                  <a:srgbClr val="EC7C30"/>
                </a:solidFill>
              </a:rPr>
              <a:t>cc</a:t>
            </a:r>
            <a:r>
              <a:rPr dirty="0" spc="-175">
                <a:solidFill>
                  <a:srgbClr val="EC7C30"/>
                </a:solidFill>
              </a:rPr>
              <a:t>i</a:t>
            </a:r>
            <a:r>
              <a:rPr dirty="0" spc="-229">
                <a:solidFill>
                  <a:srgbClr val="EC7C30"/>
                </a:solidFill>
              </a:rPr>
              <a:t>ó</a:t>
            </a:r>
            <a:r>
              <a:rPr dirty="0" spc="-204">
                <a:solidFill>
                  <a:srgbClr val="EC7C30"/>
                </a:solidFill>
              </a:rPr>
              <a:t>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9327" y="1718642"/>
            <a:ext cx="7691120" cy="371475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 marR="5080">
              <a:lnSpc>
                <a:spcPct val="107100"/>
              </a:lnSpc>
              <a:spcBef>
                <a:spcPts val="110"/>
              </a:spcBef>
            </a:pPr>
            <a:r>
              <a:rPr dirty="0" sz="1800" spc="-295" b="1">
                <a:latin typeface="Arial"/>
                <a:cs typeface="Arial"/>
              </a:rPr>
              <a:t>ROBLE </a:t>
            </a:r>
            <a:r>
              <a:rPr dirty="0" sz="1800" spc="-229" b="1">
                <a:latin typeface="Arial"/>
                <a:cs typeface="Arial"/>
              </a:rPr>
              <a:t>WEB </a:t>
            </a:r>
            <a:r>
              <a:rPr dirty="0" sz="1800" spc="-160">
                <a:latin typeface="Arial"/>
                <a:cs typeface="Arial"/>
              </a:rPr>
              <a:t>es </a:t>
            </a:r>
            <a:r>
              <a:rPr dirty="0" sz="1800" spc="-65">
                <a:latin typeface="Arial"/>
                <a:cs typeface="Arial"/>
              </a:rPr>
              <a:t>un </a:t>
            </a:r>
            <a:r>
              <a:rPr dirty="0" sz="1800" spc="-25">
                <a:latin typeface="Arial"/>
                <a:cs typeface="Arial"/>
              </a:rPr>
              <a:t>portal </a:t>
            </a:r>
            <a:r>
              <a:rPr dirty="0" sz="1800" spc="-114">
                <a:latin typeface="Arial"/>
                <a:cs typeface="Arial"/>
              </a:rPr>
              <a:t>cuya </a:t>
            </a:r>
            <a:r>
              <a:rPr dirty="0" sz="1800" spc="-45">
                <a:latin typeface="Arial"/>
                <a:cs typeface="Arial"/>
              </a:rPr>
              <a:t>finalidad </a:t>
            </a:r>
            <a:r>
              <a:rPr dirty="0" sz="1800" spc="-145">
                <a:latin typeface="Arial"/>
                <a:cs typeface="Arial"/>
              </a:rPr>
              <a:t>es </a:t>
            </a:r>
            <a:r>
              <a:rPr dirty="0" sz="1800" spc="-70">
                <a:latin typeface="Arial"/>
                <a:cs typeface="Arial"/>
              </a:rPr>
              <a:t>la </a:t>
            </a:r>
            <a:r>
              <a:rPr dirty="0" sz="1800" spc="-90">
                <a:latin typeface="Arial"/>
                <a:cs typeface="Arial"/>
              </a:rPr>
              <a:t>de </a:t>
            </a:r>
            <a:r>
              <a:rPr dirty="0" sz="1800" spc="-50">
                <a:latin typeface="Arial"/>
                <a:cs typeface="Arial"/>
              </a:rPr>
              <a:t>proporcionar </a:t>
            </a:r>
            <a:r>
              <a:rPr dirty="0" sz="1800" spc="-140">
                <a:latin typeface="Arial"/>
                <a:cs typeface="Arial"/>
              </a:rPr>
              <a:t>a </a:t>
            </a:r>
            <a:r>
              <a:rPr dirty="0" sz="1800" spc="-110">
                <a:latin typeface="Arial"/>
                <a:cs typeface="Arial"/>
              </a:rPr>
              <a:t>las </a:t>
            </a:r>
            <a:r>
              <a:rPr dirty="0" sz="1800" spc="-65">
                <a:latin typeface="Arial"/>
                <a:cs typeface="Arial"/>
              </a:rPr>
              <a:t>familias </a:t>
            </a:r>
            <a:r>
              <a:rPr dirty="0" sz="1800" spc="-75">
                <a:latin typeface="Arial"/>
                <a:cs typeface="Arial"/>
              </a:rPr>
              <a:t>la  </a:t>
            </a:r>
            <a:r>
              <a:rPr dirty="0" sz="1800" spc="-50">
                <a:latin typeface="Arial"/>
                <a:cs typeface="Arial"/>
              </a:rPr>
              <a:t>información </a:t>
            </a:r>
            <a:r>
              <a:rPr dirty="0" sz="1800" spc="-75">
                <a:latin typeface="Arial"/>
                <a:cs typeface="Arial"/>
              </a:rPr>
              <a:t>que </a:t>
            </a:r>
            <a:r>
              <a:rPr dirty="0" sz="1800" spc="-90">
                <a:latin typeface="Arial"/>
                <a:cs typeface="Arial"/>
              </a:rPr>
              <a:t>de </a:t>
            </a:r>
            <a:r>
              <a:rPr dirty="0" sz="1800" spc="-150">
                <a:latin typeface="Arial"/>
                <a:cs typeface="Arial"/>
              </a:rPr>
              <a:t>sus </a:t>
            </a:r>
            <a:r>
              <a:rPr dirty="0" sz="1800" spc="-55">
                <a:latin typeface="Arial"/>
                <a:cs typeface="Arial"/>
              </a:rPr>
              <a:t>hijos </a:t>
            </a:r>
            <a:r>
              <a:rPr dirty="0" sz="1800" spc="-70">
                <a:latin typeface="Arial"/>
                <a:cs typeface="Arial"/>
              </a:rPr>
              <a:t>publicarán </a:t>
            </a:r>
            <a:r>
              <a:rPr dirty="0" sz="1800" spc="-80">
                <a:latin typeface="Arial"/>
                <a:cs typeface="Arial"/>
              </a:rPr>
              <a:t>los </a:t>
            </a:r>
            <a:r>
              <a:rPr dirty="0" sz="1800" spc="-65">
                <a:latin typeface="Arial"/>
                <a:cs typeface="Arial"/>
              </a:rPr>
              <a:t>centros </a:t>
            </a:r>
            <a:r>
              <a:rPr dirty="0" sz="1800" spc="-80">
                <a:latin typeface="Arial"/>
                <a:cs typeface="Arial"/>
              </a:rPr>
              <a:t>educativos </a:t>
            </a:r>
            <a:r>
              <a:rPr dirty="0" sz="1800" spc="-85">
                <a:latin typeface="Arial"/>
                <a:cs typeface="Arial"/>
              </a:rPr>
              <a:t>y </a:t>
            </a:r>
            <a:r>
              <a:rPr dirty="0" sz="1800" spc="-80">
                <a:latin typeface="Arial"/>
                <a:cs typeface="Arial"/>
              </a:rPr>
              <a:t>profesores </a:t>
            </a:r>
            <a:r>
              <a:rPr dirty="0" sz="1800" spc="-140">
                <a:latin typeface="Arial"/>
                <a:cs typeface="Arial"/>
              </a:rPr>
              <a:t>a </a:t>
            </a:r>
            <a:r>
              <a:rPr dirty="0" sz="1800" spc="-30">
                <a:latin typeface="Arial"/>
                <a:cs typeface="Arial"/>
              </a:rPr>
              <a:t>lo  </a:t>
            </a:r>
            <a:r>
              <a:rPr dirty="0" sz="1800" spc="-75">
                <a:latin typeface="Arial"/>
                <a:cs typeface="Arial"/>
              </a:rPr>
              <a:t>largo </a:t>
            </a:r>
            <a:r>
              <a:rPr dirty="0" sz="1800" spc="-50">
                <a:latin typeface="Arial"/>
                <a:cs typeface="Arial"/>
              </a:rPr>
              <a:t>del </a:t>
            </a:r>
            <a:r>
              <a:rPr dirty="0" sz="1800" spc="-85">
                <a:latin typeface="Arial"/>
                <a:cs typeface="Arial"/>
              </a:rPr>
              <a:t>curso. </a:t>
            </a:r>
            <a:r>
              <a:rPr dirty="0" sz="1800" spc="-100">
                <a:latin typeface="Arial"/>
                <a:cs typeface="Arial"/>
              </a:rPr>
              <a:t>Sirve, </a:t>
            </a:r>
            <a:r>
              <a:rPr dirty="0" sz="1800" spc="-110">
                <a:latin typeface="Arial"/>
                <a:cs typeface="Arial"/>
              </a:rPr>
              <a:t>además, </a:t>
            </a:r>
            <a:r>
              <a:rPr dirty="0" sz="1800" spc="-80">
                <a:latin typeface="Arial"/>
                <a:cs typeface="Arial"/>
              </a:rPr>
              <a:t>de </a:t>
            </a:r>
            <a:r>
              <a:rPr dirty="0" sz="1800" spc="-50">
                <a:latin typeface="Arial"/>
                <a:cs typeface="Arial"/>
              </a:rPr>
              <a:t>plataforma </a:t>
            </a:r>
            <a:r>
              <a:rPr dirty="0" sz="1800" spc="-90">
                <a:latin typeface="Arial"/>
                <a:cs typeface="Arial"/>
              </a:rPr>
              <a:t>de </a:t>
            </a:r>
            <a:r>
              <a:rPr dirty="0" sz="1800" spc="-55">
                <a:latin typeface="Arial"/>
                <a:cs typeface="Arial"/>
              </a:rPr>
              <a:t>interacción </a:t>
            </a:r>
            <a:r>
              <a:rPr dirty="0" sz="1800" spc="-35">
                <a:latin typeface="Arial"/>
                <a:cs typeface="Arial"/>
              </a:rPr>
              <a:t>entre </a:t>
            </a:r>
            <a:r>
              <a:rPr dirty="0" sz="1800" spc="-55">
                <a:latin typeface="Arial"/>
                <a:cs typeface="Arial"/>
              </a:rPr>
              <a:t>el </a:t>
            </a:r>
            <a:r>
              <a:rPr dirty="0" sz="1800" spc="-45">
                <a:latin typeface="Arial"/>
                <a:cs typeface="Arial"/>
              </a:rPr>
              <a:t>centro </a:t>
            </a:r>
            <a:r>
              <a:rPr dirty="0" sz="1800" spc="-90">
                <a:latin typeface="Arial"/>
                <a:cs typeface="Arial"/>
              </a:rPr>
              <a:t>y </a:t>
            </a:r>
            <a:r>
              <a:rPr dirty="0" sz="1800" spc="-110">
                <a:latin typeface="Arial"/>
                <a:cs typeface="Arial"/>
              </a:rPr>
              <a:t>las  </a:t>
            </a:r>
            <a:r>
              <a:rPr dirty="0" sz="1800" spc="-65">
                <a:latin typeface="Arial"/>
                <a:cs typeface="Arial"/>
              </a:rPr>
              <a:t>familias.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7300"/>
              </a:lnSpc>
            </a:pPr>
            <a:r>
              <a:rPr dirty="0" sz="1800" spc="-75">
                <a:latin typeface="Arial"/>
                <a:cs typeface="Arial"/>
              </a:rPr>
              <a:t>Constituye </a:t>
            </a:r>
            <a:r>
              <a:rPr dirty="0" sz="1800" spc="-90">
                <a:latin typeface="Arial"/>
                <a:cs typeface="Arial"/>
              </a:rPr>
              <a:t>una </a:t>
            </a:r>
            <a:r>
              <a:rPr dirty="0" sz="1800" spc="-55">
                <a:latin typeface="Arial"/>
                <a:cs typeface="Arial"/>
              </a:rPr>
              <a:t>herramienta </a:t>
            </a:r>
            <a:r>
              <a:rPr dirty="0" sz="1800" spc="-105">
                <a:latin typeface="Arial"/>
                <a:cs typeface="Arial"/>
              </a:rPr>
              <a:t>adecuada </a:t>
            </a:r>
            <a:r>
              <a:rPr dirty="0" sz="1800" spc="-95">
                <a:latin typeface="Arial"/>
                <a:cs typeface="Arial"/>
              </a:rPr>
              <a:t>para </a:t>
            </a:r>
            <a:r>
              <a:rPr dirty="0" sz="1800" spc="-70">
                <a:latin typeface="Arial"/>
                <a:cs typeface="Arial"/>
              </a:rPr>
              <a:t>realizar </a:t>
            </a:r>
            <a:r>
              <a:rPr dirty="0" sz="1800" spc="-55">
                <a:latin typeface="Arial"/>
                <a:cs typeface="Arial"/>
              </a:rPr>
              <a:t>el </a:t>
            </a:r>
            <a:r>
              <a:rPr dirty="0" sz="1800" spc="-65">
                <a:latin typeface="Arial"/>
                <a:cs typeface="Arial"/>
              </a:rPr>
              <a:t>seguimiento </a:t>
            </a:r>
            <a:r>
              <a:rPr dirty="0" sz="1800" spc="-70">
                <a:latin typeface="Arial"/>
                <a:cs typeface="Arial"/>
              </a:rPr>
              <a:t>educativo </a:t>
            </a:r>
            <a:r>
              <a:rPr dirty="0" sz="1800" spc="-50">
                <a:latin typeface="Arial"/>
                <a:cs typeface="Arial"/>
              </a:rPr>
              <a:t>del  </a:t>
            </a:r>
            <a:r>
              <a:rPr dirty="0" sz="1800" spc="-65">
                <a:latin typeface="Arial"/>
                <a:cs typeface="Arial"/>
              </a:rPr>
              <a:t>alumno, </a:t>
            </a:r>
            <a:r>
              <a:rPr dirty="0" sz="1800" spc="-45">
                <a:latin typeface="Arial"/>
                <a:cs typeface="Arial"/>
              </a:rPr>
              <a:t>obtener </a:t>
            </a:r>
            <a:r>
              <a:rPr dirty="0" sz="1800" spc="-50">
                <a:latin typeface="Arial"/>
                <a:cs typeface="Arial"/>
              </a:rPr>
              <a:t>información </a:t>
            </a:r>
            <a:r>
              <a:rPr dirty="0" sz="1800" spc="-40">
                <a:latin typeface="Arial"/>
                <a:cs typeface="Arial"/>
              </a:rPr>
              <a:t>del </a:t>
            </a:r>
            <a:r>
              <a:rPr dirty="0" sz="1800" spc="-50">
                <a:latin typeface="Arial"/>
                <a:cs typeface="Arial"/>
              </a:rPr>
              <a:t>centro </a:t>
            </a:r>
            <a:r>
              <a:rPr dirty="0" sz="1800" spc="-85">
                <a:latin typeface="Arial"/>
                <a:cs typeface="Arial"/>
              </a:rPr>
              <a:t>y </a:t>
            </a:r>
            <a:r>
              <a:rPr dirty="0" sz="1800" spc="-80">
                <a:latin typeface="Arial"/>
                <a:cs typeface="Arial"/>
              </a:rPr>
              <a:t>establecer </a:t>
            </a:r>
            <a:r>
              <a:rPr dirty="0" sz="1800" spc="-65">
                <a:latin typeface="Arial"/>
                <a:cs typeface="Arial"/>
              </a:rPr>
              <a:t>un </a:t>
            </a:r>
            <a:r>
              <a:rPr dirty="0" sz="1800" spc="-95">
                <a:latin typeface="Arial"/>
                <a:cs typeface="Arial"/>
              </a:rPr>
              <a:t>canal </a:t>
            </a:r>
            <a:r>
              <a:rPr dirty="0" sz="1800" spc="-75">
                <a:latin typeface="Arial"/>
                <a:cs typeface="Arial"/>
              </a:rPr>
              <a:t>de </a:t>
            </a:r>
            <a:r>
              <a:rPr dirty="0" sz="1800" spc="-80">
                <a:latin typeface="Arial"/>
                <a:cs typeface="Arial"/>
              </a:rPr>
              <a:t>comunicación  </a:t>
            </a:r>
            <a:r>
              <a:rPr dirty="0" sz="1800" spc="-90">
                <a:latin typeface="Arial"/>
                <a:cs typeface="Arial"/>
              </a:rPr>
              <a:t>con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éste.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 marR="5715">
              <a:lnSpc>
                <a:spcPct val="107100"/>
              </a:lnSpc>
            </a:pPr>
            <a:r>
              <a:rPr dirty="0" sz="1800" spc="-295" b="1">
                <a:latin typeface="Arial"/>
                <a:cs typeface="Arial"/>
              </a:rPr>
              <a:t>ROBLE </a:t>
            </a:r>
            <a:r>
              <a:rPr dirty="0" sz="1800" spc="-229" b="1">
                <a:latin typeface="Arial"/>
                <a:cs typeface="Arial"/>
              </a:rPr>
              <a:t>WEB </a:t>
            </a:r>
            <a:r>
              <a:rPr dirty="0" sz="1800" spc="-105">
                <a:latin typeface="Arial"/>
                <a:cs typeface="Arial"/>
              </a:rPr>
              <a:t>está </a:t>
            </a:r>
            <a:r>
              <a:rPr dirty="0" sz="1800" spc="-60">
                <a:latin typeface="Arial"/>
                <a:cs typeface="Arial"/>
              </a:rPr>
              <a:t>plenamente integrado </a:t>
            </a:r>
            <a:r>
              <a:rPr dirty="0" sz="1800" spc="-90">
                <a:latin typeface="Arial"/>
                <a:cs typeface="Arial"/>
              </a:rPr>
              <a:t>en </a:t>
            </a:r>
            <a:r>
              <a:rPr dirty="0" sz="1800" spc="-265" b="1">
                <a:latin typeface="Arial"/>
                <a:cs typeface="Arial"/>
              </a:rPr>
              <a:t>RAÍCES </a:t>
            </a:r>
            <a:r>
              <a:rPr dirty="0" sz="1800" spc="-114">
                <a:latin typeface="Arial"/>
                <a:cs typeface="Arial"/>
              </a:rPr>
              <a:t>(</a:t>
            </a:r>
            <a:r>
              <a:rPr dirty="0" u="heavy" sz="1800" spc="-114" b="1" i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</a:rPr>
              <a:t>raices.madrid.org</a:t>
            </a:r>
            <a:r>
              <a:rPr dirty="0" sz="1800" spc="-114">
                <a:latin typeface="Arial"/>
                <a:cs typeface="Arial"/>
              </a:rPr>
              <a:t>), </a:t>
            </a:r>
            <a:r>
              <a:rPr dirty="0" sz="1800" spc="-55">
                <a:latin typeface="Arial"/>
                <a:cs typeface="Arial"/>
              </a:rPr>
              <a:t>el </a:t>
            </a:r>
            <a:r>
              <a:rPr dirty="0" sz="1800" spc="-120">
                <a:latin typeface="Arial"/>
                <a:cs typeface="Arial"/>
              </a:rPr>
              <a:t>Sistema  </a:t>
            </a:r>
            <a:r>
              <a:rPr dirty="0" sz="1800" spc="-90">
                <a:latin typeface="Arial"/>
                <a:cs typeface="Arial"/>
              </a:rPr>
              <a:t>de </a:t>
            </a:r>
            <a:r>
              <a:rPr dirty="0" sz="1800" spc="-85">
                <a:latin typeface="Arial"/>
                <a:cs typeface="Arial"/>
              </a:rPr>
              <a:t>Gestión </a:t>
            </a:r>
            <a:r>
              <a:rPr dirty="0" sz="1800" spc="-55">
                <a:latin typeface="Arial"/>
                <a:cs typeface="Arial"/>
              </a:rPr>
              <a:t>Integral </a:t>
            </a:r>
            <a:r>
              <a:rPr dirty="0" sz="1800" spc="-105">
                <a:latin typeface="Arial"/>
                <a:cs typeface="Arial"/>
              </a:rPr>
              <a:t>Educativa </a:t>
            </a:r>
            <a:r>
              <a:rPr dirty="0" sz="1800" spc="-75">
                <a:latin typeface="Arial"/>
                <a:cs typeface="Arial"/>
              </a:rPr>
              <a:t>de </a:t>
            </a:r>
            <a:r>
              <a:rPr dirty="0" sz="1800" spc="-70">
                <a:latin typeface="Arial"/>
                <a:cs typeface="Arial"/>
              </a:rPr>
              <a:t>la </a:t>
            </a:r>
            <a:r>
              <a:rPr dirty="0" sz="1800" spc="-95">
                <a:latin typeface="Arial"/>
                <a:cs typeface="Arial"/>
              </a:rPr>
              <a:t>Comunidad </a:t>
            </a:r>
            <a:r>
              <a:rPr dirty="0" sz="1800" spc="-80">
                <a:latin typeface="Arial"/>
                <a:cs typeface="Arial"/>
              </a:rPr>
              <a:t>de </a:t>
            </a:r>
            <a:r>
              <a:rPr dirty="0" sz="1800" spc="-30">
                <a:latin typeface="Arial"/>
                <a:cs typeface="Arial"/>
              </a:rPr>
              <a:t>Madrid. </a:t>
            </a:r>
            <a:r>
              <a:rPr dirty="0" sz="1800" spc="-210">
                <a:latin typeface="Arial"/>
                <a:cs typeface="Arial"/>
              </a:rPr>
              <a:t>Sus </a:t>
            </a:r>
            <a:r>
              <a:rPr dirty="0" sz="1800" spc="-65">
                <a:latin typeface="Arial"/>
                <a:cs typeface="Arial"/>
              </a:rPr>
              <a:t>funcionalidades  </a:t>
            </a:r>
            <a:r>
              <a:rPr dirty="0" sz="1800" spc="-105">
                <a:latin typeface="Arial"/>
                <a:cs typeface="Arial"/>
              </a:rPr>
              <a:t>son </a:t>
            </a:r>
            <a:r>
              <a:rPr dirty="0" sz="1800" spc="-50">
                <a:latin typeface="Arial"/>
                <a:cs typeface="Arial"/>
              </a:rPr>
              <a:t>también </a:t>
            </a:r>
            <a:r>
              <a:rPr dirty="0" sz="1800" spc="-105">
                <a:latin typeface="Arial"/>
                <a:cs typeface="Arial"/>
              </a:rPr>
              <a:t>accesibles desde </a:t>
            </a:r>
            <a:r>
              <a:rPr dirty="0" sz="1800" spc="-60">
                <a:latin typeface="Arial"/>
                <a:cs typeface="Arial"/>
              </a:rPr>
              <a:t>cualquier </a:t>
            </a:r>
            <a:r>
              <a:rPr dirty="0" sz="1800" spc="-70" i="1">
                <a:latin typeface="Arial"/>
                <a:cs typeface="Arial"/>
              </a:rPr>
              <a:t>smartphone </a:t>
            </a:r>
            <a:r>
              <a:rPr dirty="0" sz="1800" spc="-55">
                <a:latin typeface="Arial"/>
                <a:cs typeface="Arial"/>
              </a:rPr>
              <a:t>o </a:t>
            </a:r>
            <a:r>
              <a:rPr dirty="0" sz="1800" spc="-20" i="1">
                <a:latin typeface="Arial"/>
                <a:cs typeface="Arial"/>
              </a:rPr>
              <a:t>tablet </a:t>
            </a:r>
            <a:r>
              <a:rPr dirty="0" sz="1800" spc="-140">
                <a:latin typeface="Arial"/>
                <a:cs typeface="Arial"/>
              </a:rPr>
              <a:t>a </a:t>
            </a:r>
            <a:r>
              <a:rPr dirty="0" sz="1800" spc="-90">
                <a:latin typeface="Arial"/>
                <a:cs typeface="Arial"/>
              </a:rPr>
              <a:t>través de </a:t>
            </a:r>
            <a:r>
              <a:rPr dirty="0" sz="1800" spc="-75">
                <a:latin typeface="Arial"/>
                <a:cs typeface="Arial"/>
              </a:rPr>
              <a:t>la  aplicación </a:t>
            </a:r>
            <a:r>
              <a:rPr dirty="0" sz="1800" spc="-90">
                <a:latin typeface="Arial"/>
                <a:cs typeface="Arial"/>
              </a:rPr>
              <a:t>de </a:t>
            </a:r>
            <a:r>
              <a:rPr dirty="0" sz="1800" spc="-50">
                <a:latin typeface="Arial"/>
                <a:cs typeface="Arial"/>
              </a:rPr>
              <a:t>movilidad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250" b="1">
                <a:latin typeface="Arial"/>
                <a:cs typeface="Arial"/>
              </a:rPr>
              <a:t>ROBLE</a:t>
            </a:r>
            <a:r>
              <a:rPr dirty="0" sz="1800" spc="-25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16568" y="185928"/>
            <a:ext cx="579120" cy="579120"/>
          </a:xfrm>
          <a:custGeom>
            <a:avLst/>
            <a:gdLst/>
            <a:ahLst/>
            <a:cxnLst/>
            <a:rect l="l" t="t" r="r" b="b"/>
            <a:pathLst>
              <a:path w="579120" h="579120">
                <a:moveTo>
                  <a:pt x="289559" y="0"/>
                </a:moveTo>
                <a:lnTo>
                  <a:pt x="242598" y="3790"/>
                </a:lnTo>
                <a:lnTo>
                  <a:pt x="198046" y="14764"/>
                </a:lnTo>
                <a:lnTo>
                  <a:pt x="156502" y="32325"/>
                </a:lnTo>
                <a:lnTo>
                  <a:pt x="118561" y="55875"/>
                </a:lnTo>
                <a:lnTo>
                  <a:pt x="84820" y="84820"/>
                </a:lnTo>
                <a:lnTo>
                  <a:pt x="55875" y="118561"/>
                </a:lnTo>
                <a:lnTo>
                  <a:pt x="32325" y="156502"/>
                </a:lnTo>
                <a:lnTo>
                  <a:pt x="14764" y="198046"/>
                </a:lnTo>
                <a:lnTo>
                  <a:pt x="3790" y="242598"/>
                </a:lnTo>
                <a:lnTo>
                  <a:pt x="0" y="289560"/>
                </a:lnTo>
                <a:lnTo>
                  <a:pt x="3790" y="336521"/>
                </a:lnTo>
                <a:lnTo>
                  <a:pt x="14764" y="381073"/>
                </a:lnTo>
                <a:lnTo>
                  <a:pt x="32325" y="422617"/>
                </a:lnTo>
                <a:lnTo>
                  <a:pt x="55875" y="460558"/>
                </a:lnTo>
                <a:lnTo>
                  <a:pt x="84820" y="494299"/>
                </a:lnTo>
                <a:lnTo>
                  <a:pt x="118561" y="523244"/>
                </a:lnTo>
                <a:lnTo>
                  <a:pt x="156502" y="546794"/>
                </a:lnTo>
                <a:lnTo>
                  <a:pt x="198046" y="564355"/>
                </a:lnTo>
                <a:lnTo>
                  <a:pt x="242598" y="575329"/>
                </a:lnTo>
                <a:lnTo>
                  <a:pt x="289559" y="579120"/>
                </a:lnTo>
                <a:lnTo>
                  <a:pt x="336521" y="575329"/>
                </a:lnTo>
                <a:lnTo>
                  <a:pt x="381073" y="564355"/>
                </a:lnTo>
                <a:lnTo>
                  <a:pt x="422617" y="546794"/>
                </a:lnTo>
                <a:lnTo>
                  <a:pt x="460558" y="523244"/>
                </a:lnTo>
                <a:lnTo>
                  <a:pt x="494299" y="494299"/>
                </a:lnTo>
                <a:lnTo>
                  <a:pt x="523244" y="460558"/>
                </a:lnTo>
                <a:lnTo>
                  <a:pt x="546794" y="422617"/>
                </a:lnTo>
                <a:lnTo>
                  <a:pt x="564355" y="381073"/>
                </a:lnTo>
                <a:lnTo>
                  <a:pt x="575329" y="336521"/>
                </a:lnTo>
                <a:lnTo>
                  <a:pt x="579120" y="289560"/>
                </a:lnTo>
                <a:lnTo>
                  <a:pt x="575329" y="242598"/>
                </a:lnTo>
                <a:lnTo>
                  <a:pt x="564355" y="198046"/>
                </a:lnTo>
                <a:lnTo>
                  <a:pt x="546794" y="156502"/>
                </a:lnTo>
                <a:lnTo>
                  <a:pt x="523244" y="118561"/>
                </a:lnTo>
                <a:lnTo>
                  <a:pt x="494299" y="84820"/>
                </a:lnTo>
                <a:lnTo>
                  <a:pt x="460558" y="55875"/>
                </a:lnTo>
                <a:lnTo>
                  <a:pt x="422617" y="32325"/>
                </a:lnTo>
                <a:lnTo>
                  <a:pt x="381073" y="14764"/>
                </a:lnTo>
                <a:lnTo>
                  <a:pt x="336521" y="3790"/>
                </a:lnTo>
                <a:lnTo>
                  <a:pt x="28955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339198" y="323214"/>
            <a:ext cx="139065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b="1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3" y="173735"/>
            <a:ext cx="615950" cy="6684645"/>
          </a:xfrm>
          <a:custGeom>
            <a:avLst/>
            <a:gdLst/>
            <a:ahLst/>
            <a:cxnLst/>
            <a:rect l="l" t="t" r="r" b="b"/>
            <a:pathLst>
              <a:path w="615950" h="6684645">
                <a:moveTo>
                  <a:pt x="0" y="6684264"/>
                </a:moveTo>
                <a:lnTo>
                  <a:pt x="615696" y="6684264"/>
                </a:lnTo>
                <a:lnTo>
                  <a:pt x="615696" y="0"/>
                </a:lnTo>
                <a:lnTo>
                  <a:pt x="0" y="0"/>
                </a:lnTo>
                <a:lnTo>
                  <a:pt x="0" y="6684264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7719" y="173736"/>
            <a:ext cx="8193405" cy="585470"/>
          </a:xfrm>
          <a:custGeom>
            <a:avLst/>
            <a:gdLst/>
            <a:ahLst/>
            <a:cxnLst/>
            <a:rect l="l" t="t" r="r" b="b"/>
            <a:pathLst>
              <a:path w="8193405" h="585470">
                <a:moveTo>
                  <a:pt x="0" y="585216"/>
                </a:moveTo>
                <a:lnTo>
                  <a:pt x="8193024" y="585216"/>
                </a:lnTo>
                <a:lnTo>
                  <a:pt x="819302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85545" y="210388"/>
            <a:ext cx="3130550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310"/>
              <a:t>Acceso </a:t>
            </a:r>
            <a:r>
              <a:rPr dirty="0" spc="-170"/>
              <a:t>a </a:t>
            </a:r>
            <a:r>
              <a:rPr dirty="0" spc="-450"/>
              <a:t>ROBLE</a:t>
            </a:r>
            <a:r>
              <a:rPr dirty="0" spc="-380"/>
              <a:t> </a:t>
            </a:r>
            <a:r>
              <a:rPr dirty="0" spc="-355"/>
              <a:t>WEB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2859" y="933399"/>
            <a:ext cx="195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9784" y="951864"/>
            <a:ext cx="8098155" cy="731520"/>
          </a:xfrm>
          <a:custGeom>
            <a:avLst/>
            <a:gdLst/>
            <a:ahLst/>
            <a:cxnLst/>
            <a:rect l="l" t="t" r="r" b="b"/>
            <a:pathLst>
              <a:path w="8098155" h="731519">
                <a:moveTo>
                  <a:pt x="0" y="731520"/>
                </a:moveTo>
                <a:lnTo>
                  <a:pt x="8098028" y="731520"/>
                </a:lnTo>
                <a:lnTo>
                  <a:pt x="8098028" y="0"/>
                </a:lnTo>
                <a:lnTo>
                  <a:pt x="0" y="0"/>
                </a:lnTo>
                <a:lnTo>
                  <a:pt x="0" y="731520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19784" y="951864"/>
            <a:ext cx="8098155" cy="73152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14"/>
              </a:lnSpc>
            </a:pPr>
            <a:r>
              <a:rPr dirty="0" sz="1600" spc="-135">
                <a:latin typeface="Arial"/>
                <a:cs typeface="Arial"/>
              </a:rPr>
              <a:t>El </a:t>
            </a:r>
            <a:r>
              <a:rPr dirty="0" sz="1600" spc="-120">
                <a:latin typeface="Arial"/>
                <a:cs typeface="Arial"/>
              </a:rPr>
              <a:t>acceso a </a:t>
            </a:r>
            <a:r>
              <a:rPr dirty="0" sz="1600" spc="-260" b="1">
                <a:latin typeface="Arial"/>
                <a:cs typeface="Arial"/>
              </a:rPr>
              <a:t>ROBLE </a:t>
            </a:r>
            <a:r>
              <a:rPr dirty="0" sz="1600" spc="-195" b="1">
                <a:latin typeface="Arial"/>
                <a:cs typeface="Arial"/>
              </a:rPr>
              <a:t>WEB </a:t>
            </a:r>
            <a:r>
              <a:rPr dirty="0" sz="1600" spc="-135">
                <a:latin typeface="Arial"/>
                <a:cs typeface="Arial"/>
              </a:rPr>
              <a:t>se </a:t>
            </a:r>
            <a:r>
              <a:rPr dirty="0" sz="1600" spc="-80">
                <a:latin typeface="Arial"/>
                <a:cs typeface="Arial"/>
              </a:rPr>
              <a:t>realiza </a:t>
            </a:r>
            <a:r>
              <a:rPr dirty="0" sz="1600" spc="-120">
                <a:latin typeface="Arial"/>
                <a:cs typeface="Arial"/>
              </a:rPr>
              <a:t>a </a:t>
            </a:r>
            <a:r>
              <a:rPr dirty="0" sz="1600" spc="-80">
                <a:latin typeface="Arial"/>
                <a:cs typeface="Arial"/>
              </a:rPr>
              <a:t>través </a:t>
            </a:r>
            <a:r>
              <a:rPr dirty="0" sz="1600" spc="-70">
                <a:latin typeface="Arial"/>
                <a:cs typeface="Arial"/>
              </a:rPr>
              <a:t>de </a:t>
            </a:r>
            <a:r>
              <a:rPr dirty="0" sz="1600" spc="-229" b="1">
                <a:latin typeface="Arial"/>
                <a:cs typeface="Arial"/>
              </a:rPr>
              <a:t>RAÍCES </a:t>
            </a:r>
            <a:r>
              <a:rPr dirty="0" sz="1600" spc="-60">
                <a:latin typeface="Arial"/>
                <a:cs typeface="Arial"/>
              </a:rPr>
              <a:t>(</a:t>
            </a:r>
            <a:r>
              <a:rPr dirty="0" u="sng" sz="1600" spc="-6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</a:rPr>
              <a:t>raices.madrid.org</a:t>
            </a:r>
            <a:r>
              <a:rPr dirty="0" sz="1600" spc="-60">
                <a:latin typeface="Arial"/>
                <a:cs typeface="Arial"/>
              </a:rPr>
              <a:t>), </a:t>
            </a:r>
            <a:r>
              <a:rPr dirty="0" sz="1600" spc="-45">
                <a:latin typeface="Arial"/>
                <a:cs typeface="Arial"/>
              </a:rPr>
              <a:t>introduciendo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55">
                <a:latin typeface="Arial"/>
                <a:cs typeface="Arial"/>
              </a:rPr>
              <a:t>nuestro</a:t>
            </a:r>
            <a:endParaRPr sz="1600">
              <a:latin typeface="Arial"/>
              <a:cs typeface="Arial"/>
            </a:endParaRPr>
          </a:p>
          <a:p>
            <a:pPr marL="89535" marR="189865">
              <a:lnSpc>
                <a:spcPct val="100000"/>
              </a:lnSpc>
            </a:pPr>
            <a:r>
              <a:rPr dirty="0" sz="1600" spc="-55">
                <a:latin typeface="Arial"/>
                <a:cs typeface="Arial"/>
              </a:rPr>
              <a:t>nombre </a:t>
            </a:r>
            <a:r>
              <a:rPr dirty="0" sz="1600" spc="-75">
                <a:latin typeface="Arial"/>
                <a:cs typeface="Arial"/>
              </a:rPr>
              <a:t>de </a:t>
            </a:r>
            <a:r>
              <a:rPr dirty="0" sz="1600" spc="-114" b="1">
                <a:latin typeface="Arial"/>
                <a:cs typeface="Arial"/>
              </a:rPr>
              <a:t>usuario </a:t>
            </a:r>
            <a:r>
              <a:rPr dirty="0" sz="1600" spc="-75">
                <a:latin typeface="Arial"/>
                <a:cs typeface="Arial"/>
              </a:rPr>
              <a:t>y </a:t>
            </a:r>
            <a:r>
              <a:rPr dirty="0" sz="1600" spc="-110" b="1">
                <a:latin typeface="Arial"/>
                <a:cs typeface="Arial"/>
              </a:rPr>
              <a:t>contraseña</a:t>
            </a:r>
            <a:r>
              <a:rPr dirty="0" sz="1600" spc="-110">
                <a:latin typeface="Arial"/>
                <a:cs typeface="Arial"/>
              </a:rPr>
              <a:t>. </a:t>
            </a:r>
            <a:r>
              <a:rPr dirty="0" sz="1600" spc="-145">
                <a:latin typeface="Arial"/>
                <a:cs typeface="Arial"/>
              </a:rPr>
              <a:t>Estas </a:t>
            </a:r>
            <a:r>
              <a:rPr dirty="0" sz="1600" spc="-85">
                <a:latin typeface="Arial"/>
                <a:cs typeface="Arial"/>
              </a:rPr>
              <a:t>credenciales </a:t>
            </a:r>
            <a:r>
              <a:rPr dirty="0" sz="1600" spc="-70">
                <a:latin typeface="Arial"/>
                <a:cs typeface="Arial"/>
              </a:rPr>
              <a:t>de </a:t>
            </a:r>
            <a:r>
              <a:rPr dirty="0" sz="1600" spc="-120">
                <a:latin typeface="Arial"/>
                <a:cs typeface="Arial"/>
              </a:rPr>
              <a:t>acceso </a:t>
            </a:r>
            <a:r>
              <a:rPr dirty="0" sz="1600" spc="-75">
                <a:latin typeface="Arial"/>
                <a:cs typeface="Arial"/>
              </a:rPr>
              <a:t>han </a:t>
            </a:r>
            <a:r>
              <a:rPr dirty="0" sz="1600" spc="-70">
                <a:latin typeface="Arial"/>
                <a:cs typeface="Arial"/>
              </a:rPr>
              <a:t>de </a:t>
            </a:r>
            <a:r>
              <a:rPr dirty="0" sz="1600" spc="-85">
                <a:latin typeface="Arial"/>
                <a:cs typeface="Arial"/>
              </a:rPr>
              <a:t>ser </a:t>
            </a:r>
            <a:r>
              <a:rPr dirty="0" sz="1600" spc="-70">
                <a:latin typeface="Arial"/>
                <a:cs typeface="Arial"/>
              </a:rPr>
              <a:t>proporcionadas </a:t>
            </a:r>
            <a:r>
              <a:rPr dirty="0" sz="1600" spc="-120">
                <a:latin typeface="Arial"/>
                <a:cs typeface="Arial"/>
              </a:rPr>
              <a:t>a </a:t>
            </a:r>
            <a:r>
              <a:rPr dirty="0" sz="1600" spc="-75">
                <a:latin typeface="Arial"/>
                <a:cs typeface="Arial"/>
              </a:rPr>
              <a:t>los  </a:t>
            </a:r>
            <a:r>
              <a:rPr dirty="0" sz="1600" spc="-85">
                <a:latin typeface="Arial"/>
                <a:cs typeface="Arial"/>
              </a:rPr>
              <a:t>padres, </a:t>
            </a:r>
            <a:r>
              <a:rPr dirty="0" sz="1600" spc="-45">
                <a:latin typeface="Arial"/>
                <a:cs typeface="Arial"/>
              </a:rPr>
              <a:t>o </a:t>
            </a:r>
            <a:r>
              <a:rPr dirty="0" sz="1600" spc="-75">
                <a:latin typeface="Arial"/>
                <a:cs typeface="Arial"/>
              </a:rPr>
              <a:t>representantes </a:t>
            </a:r>
            <a:r>
              <a:rPr dirty="0" sz="1600" spc="-95">
                <a:latin typeface="Arial"/>
                <a:cs typeface="Arial"/>
              </a:rPr>
              <a:t>legales </a:t>
            </a:r>
            <a:r>
              <a:rPr dirty="0" sz="1600" spc="-50">
                <a:latin typeface="Arial"/>
                <a:cs typeface="Arial"/>
              </a:rPr>
              <a:t>del </a:t>
            </a:r>
            <a:r>
              <a:rPr dirty="0" sz="1600" spc="-60">
                <a:latin typeface="Arial"/>
                <a:cs typeface="Arial"/>
              </a:rPr>
              <a:t>alumno, </a:t>
            </a:r>
            <a:r>
              <a:rPr dirty="0" sz="1600" spc="-30">
                <a:latin typeface="Arial"/>
                <a:cs typeface="Arial"/>
              </a:rPr>
              <a:t>por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75">
                <a:latin typeface="Arial"/>
                <a:cs typeface="Arial"/>
              </a:rPr>
              <a:t>Dirección </a:t>
            </a:r>
            <a:r>
              <a:rPr dirty="0" sz="1600" spc="-50">
                <a:latin typeface="Arial"/>
                <a:cs typeface="Arial"/>
              </a:rPr>
              <a:t>del centro</a:t>
            </a:r>
            <a:r>
              <a:rPr dirty="0" sz="1600" spc="-110">
                <a:latin typeface="Arial"/>
                <a:cs typeface="Arial"/>
              </a:rPr>
              <a:t> </a:t>
            </a:r>
            <a:r>
              <a:rPr dirty="0" sz="1600" spc="-65">
                <a:latin typeface="Arial"/>
                <a:cs typeface="Arial"/>
              </a:rPr>
              <a:t>educativo.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1727" y="1676400"/>
            <a:ext cx="4306824" cy="2423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78991" y="1883664"/>
            <a:ext cx="3697224" cy="1813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74419" y="1879092"/>
            <a:ext cx="3706495" cy="1823085"/>
          </a:xfrm>
          <a:custGeom>
            <a:avLst/>
            <a:gdLst/>
            <a:ahLst/>
            <a:cxnLst/>
            <a:rect l="l" t="t" r="r" b="b"/>
            <a:pathLst>
              <a:path w="3706495" h="1823085">
                <a:moveTo>
                  <a:pt x="0" y="1822704"/>
                </a:moveTo>
                <a:lnTo>
                  <a:pt x="3706367" y="1822704"/>
                </a:lnTo>
                <a:lnTo>
                  <a:pt x="3706367" y="0"/>
                </a:lnTo>
                <a:lnTo>
                  <a:pt x="0" y="0"/>
                </a:lnTo>
                <a:lnTo>
                  <a:pt x="0" y="1822704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67328" y="2712720"/>
            <a:ext cx="777240" cy="311150"/>
          </a:xfrm>
          <a:custGeom>
            <a:avLst/>
            <a:gdLst/>
            <a:ahLst/>
            <a:cxnLst/>
            <a:rect l="l" t="t" r="r" b="b"/>
            <a:pathLst>
              <a:path w="777239" h="311150">
                <a:moveTo>
                  <a:pt x="725424" y="0"/>
                </a:moveTo>
                <a:lnTo>
                  <a:pt x="51816" y="0"/>
                </a:lnTo>
                <a:lnTo>
                  <a:pt x="31664" y="4077"/>
                </a:lnTo>
                <a:lnTo>
                  <a:pt x="15192" y="15192"/>
                </a:lnTo>
                <a:lnTo>
                  <a:pt x="4077" y="31664"/>
                </a:lnTo>
                <a:lnTo>
                  <a:pt x="0" y="51815"/>
                </a:lnTo>
                <a:lnTo>
                  <a:pt x="0" y="259079"/>
                </a:lnTo>
                <a:lnTo>
                  <a:pt x="4077" y="279231"/>
                </a:lnTo>
                <a:lnTo>
                  <a:pt x="15192" y="295703"/>
                </a:lnTo>
                <a:lnTo>
                  <a:pt x="31664" y="306818"/>
                </a:lnTo>
                <a:lnTo>
                  <a:pt x="51816" y="310895"/>
                </a:lnTo>
                <a:lnTo>
                  <a:pt x="725424" y="310895"/>
                </a:lnTo>
                <a:lnTo>
                  <a:pt x="745575" y="306818"/>
                </a:lnTo>
                <a:lnTo>
                  <a:pt x="762047" y="295703"/>
                </a:lnTo>
                <a:lnTo>
                  <a:pt x="773162" y="279231"/>
                </a:lnTo>
                <a:lnTo>
                  <a:pt x="777239" y="259079"/>
                </a:lnTo>
                <a:lnTo>
                  <a:pt x="777239" y="51815"/>
                </a:lnTo>
                <a:lnTo>
                  <a:pt x="773162" y="31664"/>
                </a:lnTo>
                <a:lnTo>
                  <a:pt x="762047" y="15192"/>
                </a:lnTo>
                <a:lnTo>
                  <a:pt x="745575" y="4077"/>
                </a:lnTo>
                <a:lnTo>
                  <a:pt x="725424" y="0"/>
                </a:lnTo>
                <a:close/>
              </a:path>
            </a:pathLst>
          </a:custGeom>
          <a:solidFill>
            <a:srgbClr val="FFFF00">
              <a:alpha val="1215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767328" y="2712720"/>
            <a:ext cx="777240" cy="311150"/>
          </a:xfrm>
          <a:custGeom>
            <a:avLst/>
            <a:gdLst/>
            <a:ahLst/>
            <a:cxnLst/>
            <a:rect l="l" t="t" r="r" b="b"/>
            <a:pathLst>
              <a:path w="777239" h="311150">
                <a:moveTo>
                  <a:pt x="0" y="51815"/>
                </a:moveTo>
                <a:lnTo>
                  <a:pt x="4077" y="31664"/>
                </a:lnTo>
                <a:lnTo>
                  <a:pt x="15192" y="15192"/>
                </a:lnTo>
                <a:lnTo>
                  <a:pt x="31664" y="4077"/>
                </a:lnTo>
                <a:lnTo>
                  <a:pt x="51816" y="0"/>
                </a:lnTo>
                <a:lnTo>
                  <a:pt x="725424" y="0"/>
                </a:lnTo>
                <a:lnTo>
                  <a:pt x="745575" y="4077"/>
                </a:lnTo>
                <a:lnTo>
                  <a:pt x="762047" y="15192"/>
                </a:lnTo>
                <a:lnTo>
                  <a:pt x="773162" y="31664"/>
                </a:lnTo>
                <a:lnTo>
                  <a:pt x="777239" y="51815"/>
                </a:lnTo>
                <a:lnTo>
                  <a:pt x="777239" y="259079"/>
                </a:lnTo>
                <a:lnTo>
                  <a:pt x="773162" y="279231"/>
                </a:lnTo>
                <a:lnTo>
                  <a:pt x="762047" y="295703"/>
                </a:lnTo>
                <a:lnTo>
                  <a:pt x="745575" y="306818"/>
                </a:lnTo>
                <a:lnTo>
                  <a:pt x="725424" y="310895"/>
                </a:lnTo>
                <a:lnTo>
                  <a:pt x="51816" y="310895"/>
                </a:lnTo>
                <a:lnTo>
                  <a:pt x="31664" y="306818"/>
                </a:lnTo>
                <a:lnTo>
                  <a:pt x="15192" y="295703"/>
                </a:lnTo>
                <a:lnTo>
                  <a:pt x="4077" y="279231"/>
                </a:lnTo>
                <a:lnTo>
                  <a:pt x="0" y="259079"/>
                </a:lnTo>
                <a:lnTo>
                  <a:pt x="0" y="51815"/>
                </a:lnTo>
                <a:close/>
              </a:path>
            </a:pathLst>
          </a:custGeom>
          <a:ln w="3048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55591" y="2892551"/>
            <a:ext cx="411479" cy="411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80491" y="5742228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55535" y="5744235"/>
            <a:ext cx="4017010" cy="731520"/>
          </a:xfrm>
          <a:custGeom>
            <a:avLst/>
            <a:gdLst/>
            <a:ahLst/>
            <a:cxnLst/>
            <a:rect l="l" t="t" r="r" b="b"/>
            <a:pathLst>
              <a:path w="4017010" h="731520">
                <a:moveTo>
                  <a:pt x="0" y="731519"/>
                </a:moveTo>
                <a:lnTo>
                  <a:pt x="4017009" y="731519"/>
                </a:lnTo>
                <a:lnTo>
                  <a:pt x="4017009" y="0"/>
                </a:lnTo>
                <a:lnTo>
                  <a:pt x="0" y="0"/>
                </a:lnTo>
                <a:lnTo>
                  <a:pt x="0" y="731519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955535" y="5744235"/>
            <a:ext cx="4017010" cy="73152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30"/>
              </a:lnSpc>
            </a:pPr>
            <a:r>
              <a:rPr dirty="0" sz="1600" spc="-130">
                <a:latin typeface="Arial"/>
                <a:cs typeface="Arial"/>
              </a:rPr>
              <a:t>Para </a:t>
            </a:r>
            <a:r>
              <a:rPr dirty="0" sz="1600" spc="-70">
                <a:latin typeface="Arial"/>
                <a:cs typeface="Arial"/>
              </a:rPr>
              <a:t>cambiar de </a:t>
            </a:r>
            <a:r>
              <a:rPr dirty="0" sz="1600" spc="-55">
                <a:latin typeface="Arial"/>
                <a:cs typeface="Arial"/>
              </a:rPr>
              <a:t>alumno </a:t>
            </a:r>
            <a:r>
              <a:rPr dirty="0" sz="1600" spc="-75">
                <a:latin typeface="Arial"/>
                <a:cs typeface="Arial"/>
              </a:rPr>
              <a:t>sin </a:t>
            </a:r>
            <a:r>
              <a:rPr dirty="0" sz="1600" spc="-35">
                <a:latin typeface="Arial"/>
                <a:cs typeface="Arial"/>
              </a:rPr>
              <a:t>tener </a:t>
            </a:r>
            <a:r>
              <a:rPr dirty="0" sz="1600" spc="-65">
                <a:latin typeface="Arial"/>
                <a:cs typeface="Arial"/>
              </a:rPr>
              <a:t>que </a:t>
            </a:r>
            <a:r>
              <a:rPr dirty="0" sz="1600" spc="-60">
                <a:latin typeface="Arial"/>
                <a:cs typeface="Arial"/>
              </a:rPr>
              <a:t>volver</a:t>
            </a:r>
            <a:r>
              <a:rPr dirty="0" sz="1600" spc="-210">
                <a:latin typeface="Arial"/>
                <a:cs typeface="Arial"/>
              </a:rPr>
              <a:t> </a:t>
            </a:r>
            <a:r>
              <a:rPr dirty="0" sz="1600" spc="-12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dirty="0" sz="1600" spc="-60">
                <a:latin typeface="Arial"/>
                <a:cs typeface="Arial"/>
              </a:rPr>
              <a:t>entrar, </a:t>
            </a:r>
            <a:r>
              <a:rPr dirty="0" sz="1600" spc="-65">
                <a:latin typeface="Arial"/>
                <a:cs typeface="Arial"/>
              </a:rPr>
              <a:t>pulsar </a:t>
            </a:r>
            <a:r>
              <a:rPr dirty="0" sz="1600" spc="-80">
                <a:latin typeface="Arial"/>
                <a:cs typeface="Arial"/>
              </a:rPr>
              <a:t>sobre </a:t>
            </a:r>
            <a:r>
              <a:rPr dirty="0" sz="1600" spc="-114">
                <a:latin typeface="Arial"/>
                <a:cs typeface="Arial"/>
              </a:rPr>
              <a:t>su </a:t>
            </a:r>
            <a:r>
              <a:rPr dirty="0" sz="1600" spc="-55">
                <a:latin typeface="Arial"/>
                <a:cs typeface="Arial"/>
              </a:rPr>
              <a:t>nombre </a:t>
            </a: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60">
                <a:latin typeface="Arial"/>
                <a:cs typeface="Arial"/>
              </a:rPr>
              <a:t>la</a:t>
            </a:r>
            <a:r>
              <a:rPr dirty="0" sz="1600" spc="-105">
                <a:latin typeface="Arial"/>
                <a:cs typeface="Arial"/>
              </a:rPr>
              <a:t> </a:t>
            </a:r>
            <a:r>
              <a:rPr dirty="0" sz="1600" spc="-60">
                <a:latin typeface="Arial"/>
                <a:cs typeface="Arial"/>
              </a:rPr>
              <a:t>barra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dirty="0" sz="1600" spc="-50">
                <a:latin typeface="Arial"/>
                <a:cs typeface="Arial"/>
              </a:rPr>
              <a:t>superior </a:t>
            </a:r>
            <a:r>
              <a:rPr dirty="0" sz="1600" spc="-75">
                <a:latin typeface="Arial"/>
                <a:cs typeface="Arial"/>
              </a:rPr>
              <a:t>de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55">
                <a:latin typeface="Arial"/>
                <a:cs typeface="Arial"/>
              </a:rPr>
              <a:t>pantalla </a:t>
            </a:r>
            <a:r>
              <a:rPr dirty="0" sz="1600" spc="-75">
                <a:latin typeface="Arial"/>
                <a:cs typeface="Arial"/>
              </a:rPr>
              <a:t>de</a:t>
            </a:r>
            <a:r>
              <a:rPr dirty="0" sz="1600" spc="-165">
                <a:latin typeface="Arial"/>
                <a:cs typeface="Arial"/>
              </a:rPr>
              <a:t> </a:t>
            </a:r>
            <a:r>
              <a:rPr dirty="0" sz="1600" spc="-40">
                <a:latin typeface="Arial"/>
                <a:cs typeface="Arial"/>
              </a:rPr>
              <a:t>inicio.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116568" y="185928"/>
            <a:ext cx="579120" cy="579120"/>
          </a:xfrm>
          <a:custGeom>
            <a:avLst/>
            <a:gdLst/>
            <a:ahLst/>
            <a:cxnLst/>
            <a:rect l="l" t="t" r="r" b="b"/>
            <a:pathLst>
              <a:path w="579120" h="579120">
                <a:moveTo>
                  <a:pt x="289559" y="0"/>
                </a:moveTo>
                <a:lnTo>
                  <a:pt x="242598" y="3790"/>
                </a:lnTo>
                <a:lnTo>
                  <a:pt x="198046" y="14764"/>
                </a:lnTo>
                <a:lnTo>
                  <a:pt x="156502" y="32325"/>
                </a:lnTo>
                <a:lnTo>
                  <a:pt x="118561" y="55875"/>
                </a:lnTo>
                <a:lnTo>
                  <a:pt x="84820" y="84820"/>
                </a:lnTo>
                <a:lnTo>
                  <a:pt x="55875" y="118561"/>
                </a:lnTo>
                <a:lnTo>
                  <a:pt x="32325" y="156502"/>
                </a:lnTo>
                <a:lnTo>
                  <a:pt x="14764" y="198046"/>
                </a:lnTo>
                <a:lnTo>
                  <a:pt x="3790" y="242598"/>
                </a:lnTo>
                <a:lnTo>
                  <a:pt x="0" y="289560"/>
                </a:lnTo>
                <a:lnTo>
                  <a:pt x="3790" y="336521"/>
                </a:lnTo>
                <a:lnTo>
                  <a:pt x="14764" y="381073"/>
                </a:lnTo>
                <a:lnTo>
                  <a:pt x="32325" y="422617"/>
                </a:lnTo>
                <a:lnTo>
                  <a:pt x="55875" y="460558"/>
                </a:lnTo>
                <a:lnTo>
                  <a:pt x="84820" y="494299"/>
                </a:lnTo>
                <a:lnTo>
                  <a:pt x="118561" y="523244"/>
                </a:lnTo>
                <a:lnTo>
                  <a:pt x="156502" y="546794"/>
                </a:lnTo>
                <a:lnTo>
                  <a:pt x="198046" y="564355"/>
                </a:lnTo>
                <a:lnTo>
                  <a:pt x="242598" y="575329"/>
                </a:lnTo>
                <a:lnTo>
                  <a:pt x="289559" y="579120"/>
                </a:lnTo>
                <a:lnTo>
                  <a:pt x="336521" y="575329"/>
                </a:lnTo>
                <a:lnTo>
                  <a:pt x="381073" y="564355"/>
                </a:lnTo>
                <a:lnTo>
                  <a:pt x="422617" y="546794"/>
                </a:lnTo>
                <a:lnTo>
                  <a:pt x="460558" y="523244"/>
                </a:lnTo>
                <a:lnTo>
                  <a:pt x="494299" y="494299"/>
                </a:lnTo>
                <a:lnTo>
                  <a:pt x="523244" y="460558"/>
                </a:lnTo>
                <a:lnTo>
                  <a:pt x="546794" y="422617"/>
                </a:lnTo>
                <a:lnTo>
                  <a:pt x="564355" y="381073"/>
                </a:lnTo>
                <a:lnTo>
                  <a:pt x="575329" y="336521"/>
                </a:lnTo>
                <a:lnTo>
                  <a:pt x="579120" y="289560"/>
                </a:lnTo>
                <a:lnTo>
                  <a:pt x="575329" y="242598"/>
                </a:lnTo>
                <a:lnTo>
                  <a:pt x="564355" y="198046"/>
                </a:lnTo>
                <a:lnTo>
                  <a:pt x="546794" y="156502"/>
                </a:lnTo>
                <a:lnTo>
                  <a:pt x="523244" y="118561"/>
                </a:lnTo>
                <a:lnTo>
                  <a:pt x="494299" y="84820"/>
                </a:lnTo>
                <a:lnTo>
                  <a:pt x="460558" y="55875"/>
                </a:lnTo>
                <a:lnTo>
                  <a:pt x="422617" y="32325"/>
                </a:lnTo>
                <a:lnTo>
                  <a:pt x="381073" y="14764"/>
                </a:lnTo>
                <a:lnTo>
                  <a:pt x="336521" y="3790"/>
                </a:lnTo>
                <a:lnTo>
                  <a:pt x="28955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9339198" y="323214"/>
            <a:ext cx="139065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b="1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71744" y="1621536"/>
            <a:ext cx="3389376" cy="2173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849111" y="1898951"/>
            <a:ext cx="2779722" cy="15635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844540" y="1894332"/>
            <a:ext cx="2788920" cy="1572895"/>
          </a:xfrm>
          <a:custGeom>
            <a:avLst/>
            <a:gdLst/>
            <a:ahLst/>
            <a:cxnLst/>
            <a:rect l="l" t="t" r="r" b="b"/>
            <a:pathLst>
              <a:path w="2788920" h="1572895">
                <a:moveTo>
                  <a:pt x="0" y="1572768"/>
                </a:moveTo>
                <a:lnTo>
                  <a:pt x="2788919" y="1572768"/>
                </a:lnTo>
                <a:lnTo>
                  <a:pt x="2788919" y="0"/>
                </a:lnTo>
                <a:lnTo>
                  <a:pt x="0" y="0"/>
                </a:lnTo>
                <a:lnTo>
                  <a:pt x="0" y="1572768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924800" y="2791967"/>
            <a:ext cx="411479" cy="408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855464" y="3639311"/>
            <a:ext cx="4767072" cy="29474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132832" y="3916679"/>
            <a:ext cx="4157471" cy="23378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128259" y="3912108"/>
            <a:ext cx="4166870" cy="2346960"/>
          </a:xfrm>
          <a:custGeom>
            <a:avLst/>
            <a:gdLst/>
            <a:ahLst/>
            <a:cxnLst/>
            <a:rect l="l" t="t" r="r" b="b"/>
            <a:pathLst>
              <a:path w="4166870" h="2346960">
                <a:moveTo>
                  <a:pt x="0" y="2346960"/>
                </a:moveTo>
                <a:lnTo>
                  <a:pt x="4166616" y="2346960"/>
                </a:lnTo>
                <a:lnTo>
                  <a:pt x="4166616" y="0"/>
                </a:lnTo>
                <a:lnTo>
                  <a:pt x="0" y="0"/>
                </a:lnTo>
                <a:lnTo>
                  <a:pt x="0" y="2346960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80491" y="3884803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52830" y="4007865"/>
            <a:ext cx="3975735" cy="1590675"/>
          </a:xfrm>
          <a:prstGeom prst="rect">
            <a:avLst/>
          </a:prstGeom>
          <a:solidFill>
            <a:srgbClr val="EAEEF7"/>
          </a:solidFill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20"/>
              </a:lnSpc>
            </a:pPr>
            <a:r>
              <a:rPr dirty="0" sz="1600" spc="-100">
                <a:latin typeface="Arial"/>
                <a:cs typeface="Arial"/>
              </a:rPr>
              <a:t>Una </a:t>
            </a:r>
            <a:r>
              <a:rPr dirty="0" sz="1600" spc="-135">
                <a:latin typeface="Arial"/>
                <a:cs typeface="Arial"/>
              </a:rPr>
              <a:t>vez </a:t>
            </a:r>
            <a:r>
              <a:rPr dirty="0" sz="1600" spc="-70">
                <a:latin typeface="Arial"/>
                <a:cs typeface="Arial"/>
              </a:rPr>
              <a:t>acreditados, </a:t>
            </a:r>
            <a:r>
              <a:rPr dirty="0" sz="1600" spc="-135">
                <a:latin typeface="Arial"/>
                <a:cs typeface="Arial"/>
              </a:rPr>
              <a:t>se </a:t>
            </a:r>
            <a:r>
              <a:rPr dirty="0" sz="1600" spc="-95">
                <a:latin typeface="Arial"/>
                <a:cs typeface="Arial"/>
              </a:rPr>
              <a:t>nos </a:t>
            </a:r>
            <a:r>
              <a:rPr dirty="0" sz="1600" spc="-60">
                <a:latin typeface="Arial"/>
                <a:cs typeface="Arial"/>
              </a:rPr>
              <a:t>mostrará</a:t>
            </a:r>
            <a:r>
              <a:rPr dirty="0" sz="1600" spc="90">
                <a:latin typeface="Arial"/>
                <a:cs typeface="Arial"/>
              </a:rPr>
              <a:t> </a:t>
            </a:r>
            <a:r>
              <a:rPr dirty="0" sz="1600" spc="-80">
                <a:latin typeface="Arial"/>
                <a:cs typeface="Arial"/>
              </a:rPr>
              <a:t>una</a:t>
            </a:r>
            <a:endParaRPr sz="1600">
              <a:latin typeface="Arial"/>
              <a:cs typeface="Arial"/>
            </a:endParaRPr>
          </a:p>
          <a:p>
            <a:pPr marL="89535" marR="173990">
              <a:lnSpc>
                <a:spcPct val="100000"/>
              </a:lnSpc>
            </a:pPr>
            <a:r>
              <a:rPr dirty="0" sz="1600" spc="-55">
                <a:latin typeface="Arial"/>
                <a:cs typeface="Arial"/>
              </a:rPr>
              <a:t>pantalla </a:t>
            </a:r>
            <a:r>
              <a:rPr dirty="0" sz="1600" spc="-85">
                <a:latin typeface="Arial"/>
                <a:cs typeface="Arial"/>
              </a:rPr>
              <a:t>con </a:t>
            </a:r>
            <a:r>
              <a:rPr dirty="0" sz="1600" spc="-75">
                <a:latin typeface="Arial"/>
                <a:cs typeface="Arial"/>
              </a:rPr>
              <a:t>los alumnos </a:t>
            </a:r>
            <a:r>
              <a:rPr dirty="0" sz="1600" spc="-70">
                <a:latin typeface="Arial"/>
                <a:cs typeface="Arial"/>
              </a:rPr>
              <a:t>de </a:t>
            </a:r>
            <a:r>
              <a:rPr dirty="0" sz="1600" spc="-75">
                <a:latin typeface="Arial"/>
                <a:cs typeface="Arial"/>
              </a:rPr>
              <a:t>los </a:t>
            </a:r>
            <a:r>
              <a:rPr dirty="0" sz="1600" spc="-65">
                <a:latin typeface="Arial"/>
                <a:cs typeface="Arial"/>
              </a:rPr>
              <a:t>que, </a:t>
            </a:r>
            <a:r>
              <a:rPr dirty="0" sz="1600" spc="-75">
                <a:latin typeface="Arial"/>
                <a:cs typeface="Arial"/>
              </a:rPr>
              <a:t>como  </a:t>
            </a:r>
            <a:r>
              <a:rPr dirty="0" sz="1600" spc="-90">
                <a:latin typeface="Arial"/>
                <a:cs typeface="Arial"/>
              </a:rPr>
              <a:t>padres </a:t>
            </a:r>
            <a:r>
              <a:rPr dirty="0" sz="1600" spc="-45">
                <a:latin typeface="Arial"/>
                <a:cs typeface="Arial"/>
              </a:rPr>
              <a:t>o </a:t>
            </a:r>
            <a:r>
              <a:rPr dirty="0" sz="1600" spc="-75">
                <a:latin typeface="Arial"/>
                <a:cs typeface="Arial"/>
              </a:rPr>
              <a:t>representantes </a:t>
            </a:r>
            <a:r>
              <a:rPr dirty="0" sz="1600" spc="-95">
                <a:latin typeface="Arial"/>
                <a:cs typeface="Arial"/>
              </a:rPr>
              <a:t>legales </a:t>
            </a:r>
            <a:r>
              <a:rPr dirty="0" sz="1600" spc="-70">
                <a:latin typeface="Arial"/>
                <a:cs typeface="Arial"/>
              </a:rPr>
              <a:t>autorizados,  </a:t>
            </a:r>
            <a:r>
              <a:rPr dirty="0" sz="1600" spc="-95">
                <a:latin typeface="Arial"/>
                <a:cs typeface="Arial"/>
              </a:rPr>
              <a:t>nos está </a:t>
            </a:r>
            <a:r>
              <a:rPr dirty="0" sz="1600" spc="-25">
                <a:latin typeface="Arial"/>
                <a:cs typeface="Arial"/>
              </a:rPr>
              <a:t>permitido </a:t>
            </a:r>
            <a:r>
              <a:rPr dirty="0" sz="1600" spc="-90">
                <a:latin typeface="Arial"/>
                <a:cs typeface="Arial"/>
              </a:rPr>
              <a:t>acceder </a:t>
            </a:r>
            <a:r>
              <a:rPr dirty="0" sz="1600" spc="-120">
                <a:latin typeface="Arial"/>
                <a:cs typeface="Arial"/>
              </a:rPr>
              <a:t>a </a:t>
            </a:r>
            <a:r>
              <a:rPr dirty="0" sz="1600" spc="-114">
                <a:latin typeface="Arial"/>
                <a:cs typeface="Arial"/>
              </a:rPr>
              <a:t>su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45">
                <a:latin typeface="Arial"/>
                <a:cs typeface="Arial"/>
              </a:rPr>
              <a:t>información.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  <a:spcBef>
                <a:spcPts val="1010"/>
              </a:spcBef>
            </a:pPr>
            <a:r>
              <a:rPr dirty="0" sz="1600" spc="-90">
                <a:latin typeface="Arial"/>
                <a:cs typeface="Arial"/>
              </a:rPr>
              <a:t>Seleccionar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55">
                <a:latin typeface="Arial"/>
                <a:cs typeface="Arial"/>
              </a:rPr>
              <a:t>alumno </a:t>
            </a:r>
            <a:r>
              <a:rPr dirty="0" sz="1600" spc="-50">
                <a:latin typeface="Arial"/>
                <a:cs typeface="Arial"/>
              </a:rPr>
              <a:t>del </a:t>
            </a:r>
            <a:r>
              <a:rPr dirty="0" sz="1600" spc="-65">
                <a:latin typeface="Arial"/>
                <a:cs typeface="Arial"/>
              </a:rPr>
              <a:t>que</a:t>
            </a:r>
            <a:r>
              <a:rPr dirty="0" sz="1600" spc="-210">
                <a:latin typeface="Arial"/>
                <a:cs typeface="Arial"/>
              </a:rPr>
              <a:t> </a:t>
            </a:r>
            <a:r>
              <a:rPr dirty="0" sz="1600" spc="-80">
                <a:latin typeface="Arial"/>
                <a:cs typeface="Arial"/>
              </a:rPr>
              <a:t>queramos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dirty="0" sz="1600" spc="-40">
                <a:latin typeface="Arial"/>
                <a:cs typeface="Arial"/>
              </a:rPr>
              <a:t>obtener </a:t>
            </a:r>
            <a:r>
              <a:rPr dirty="0" sz="1600" spc="-114">
                <a:latin typeface="Arial"/>
                <a:cs typeface="Arial"/>
              </a:rPr>
              <a:t>su</a:t>
            </a:r>
            <a:r>
              <a:rPr dirty="0" sz="1600" spc="-105">
                <a:latin typeface="Arial"/>
                <a:cs typeface="Arial"/>
              </a:rPr>
              <a:t> </a:t>
            </a:r>
            <a:r>
              <a:rPr dirty="0" sz="1600" spc="-45">
                <a:latin typeface="Arial"/>
                <a:cs typeface="Arial"/>
              </a:rPr>
              <a:t>información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971288" y="2566416"/>
            <a:ext cx="688975" cy="573405"/>
          </a:xfrm>
          <a:custGeom>
            <a:avLst/>
            <a:gdLst/>
            <a:ahLst/>
            <a:cxnLst/>
            <a:rect l="l" t="t" r="r" b="b"/>
            <a:pathLst>
              <a:path w="688975" h="573405">
                <a:moveTo>
                  <a:pt x="402336" y="0"/>
                </a:moveTo>
                <a:lnTo>
                  <a:pt x="402336" y="143256"/>
                </a:lnTo>
                <a:lnTo>
                  <a:pt x="0" y="143256"/>
                </a:lnTo>
                <a:lnTo>
                  <a:pt x="0" y="429768"/>
                </a:lnTo>
                <a:lnTo>
                  <a:pt x="402336" y="429768"/>
                </a:lnTo>
                <a:lnTo>
                  <a:pt x="402336" y="573024"/>
                </a:lnTo>
                <a:lnTo>
                  <a:pt x="688848" y="286512"/>
                </a:lnTo>
                <a:lnTo>
                  <a:pt x="40233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971288" y="2566416"/>
            <a:ext cx="688975" cy="573405"/>
          </a:xfrm>
          <a:custGeom>
            <a:avLst/>
            <a:gdLst/>
            <a:ahLst/>
            <a:cxnLst/>
            <a:rect l="l" t="t" r="r" b="b"/>
            <a:pathLst>
              <a:path w="688975" h="573405">
                <a:moveTo>
                  <a:pt x="0" y="143256"/>
                </a:moveTo>
                <a:lnTo>
                  <a:pt x="402336" y="143256"/>
                </a:lnTo>
                <a:lnTo>
                  <a:pt x="402336" y="0"/>
                </a:lnTo>
                <a:lnTo>
                  <a:pt x="688848" y="286512"/>
                </a:lnTo>
                <a:lnTo>
                  <a:pt x="402336" y="573024"/>
                </a:lnTo>
                <a:lnTo>
                  <a:pt x="402336" y="429768"/>
                </a:lnTo>
                <a:lnTo>
                  <a:pt x="0" y="429768"/>
                </a:lnTo>
                <a:lnTo>
                  <a:pt x="0" y="14325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943343" y="3096767"/>
            <a:ext cx="631190" cy="765175"/>
          </a:xfrm>
          <a:custGeom>
            <a:avLst/>
            <a:gdLst/>
            <a:ahLst/>
            <a:cxnLst/>
            <a:rect l="l" t="t" r="r" b="b"/>
            <a:pathLst>
              <a:path w="631190" h="765175">
                <a:moveTo>
                  <a:pt x="630935" y="449580"/>
                </a:moveTo>
                <a:lnTo>
                  <a:pt x="0" y="449580"/>
                </a:lnTo>
                <a:lnTo>
                  <a:pt x="315467" y="765048"/>
                </a:lnTo>
                <a:lnTo>
                  <a:pt x="630935" y="449580"/>
                </a:lnTo>
                <a:close/>
              </a:path>
              <a:path w="631190" h="765175">
                <a:moveTo>
                  <a:pt x="473201" y="0"/>
                </a:moveTo>
                <a:lnTo>
                  <a:pt x="157733" y="0"/>
                </a:lnTo>
                <a:lnTo>
                  <a:pt x="157733" y="449580"/>
                </a:lnTo>
                <a:lnTo>
                  <a:pt x="473201" y="449580"/>
                </a:lnTo>
                <a:lnTo>
                  <a:pt x="47320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943343" y="3096767"/>
            <a:ext cx="631190" cy="765175"/>
          </a:xfrm>
          <a:custGeom>
            <a:avLst/>
            <a:gdLst/>
            <a:ahLst/>
            <a:cxnLst/>
            <a:rect l="l" t="t" r="r" b="b"/>
            <a:pathLst>
              <a:path w="631190" h="765175">
                <a:moveTo>
                  <a:pt x="473201" y="0"/>
                </a:moveTo>
                <a:lnTo>
                  <a:pt x="473201" y="449580"/>
                </a:lnTo>
                <a:lnTo>
                  <a:pt x="630935" y="449580"/>
                </a:lnTo>
                <a:lnTo>
                  <a:pt x="315467" y="765048"/>
                </a:lnTo>
                <a:lnTo>
                  <a:pt x="0" y="449580"/>
                </a:lnTo>
                <a:lnTo>
                  <a:pt x="157733" y="449580"/>
                </a:lnTo>
                <a:lnTo>
                  <a:pt x="157733" y="0"/>
                </a:lnTo>
                <a:lnTo>
                  <a:pt x="473201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522464" y="4056888"/>
            <a:ext cx="704215" cy="210820"/>
          </a:xfrm>
          <a:custGeom>
            <a:avLst/>
            <a:gdLst/>
            <a:ahLst/>
            <a:cxnLst/>
            <a:rect l="l" t="t" r="r" b="b"/>
            <a:pathLst>
              <a:path w="704215" h="210820">
                <a:moveTo>
                  <a:pt x="669035" y="0"/>
                </a:moveTo>
                <a:lnTo>
                  <a:pt x="35051" y="0"/>
                </a:lnTo>
                <a:lnTo>
                  <a:pt x="21431" y="2762"/>
                </a:lnTo>
                <a:lnTo>
                  <a:pt x="10286" y="10287"/>
                </a:lnTo>
                <a:lnTo>
                  <a:pt x="2762" y="21431"/>
                </a:lnTo>
                <a:lnTo>
                  <a:pt x="0" y="35051"/>
                </a:lnTo>
                <a:lnTo>
                  <a:pt x="0" y="175260"/>
                </a:lnTo>
                <a:lnTo>
                  <a:pt x="2762" y="188880"/>
                </a:lnTo>
                <a:lnTo>
                  <a:pt x="10287" y="200025"/>
                </a:lnTo>
                <a:lnTo>
                  <a:pt x="21431" y="207549"/>
                </a:lnTo>
                <a:lnTo>
                  <a:pt x="35051" y="210312"/>
                </a:lnTo>
                <a:lnTo>
                  <a:pt x="669035" y="210312"/>
                </a:lnTo>
                <a:lnTo>
                  <a:pt x="682656" y="207549"/>
                </a:lnTo>
                <a:lnTo>
                  <a:pt x="693801" y="200025"/>
                </a:lnTo>
                <a:lnTo>
                  <a:pt x="701325" y="188880"/>
                </a:lnTo>
                <a:lnTo>
                  <a:pt x="704087" y="175260"/>
                </a:lnTo>
                <a:lnTo>
                  <a:pt x="704087" y="35051"/>
                </a:lnTo>
                <a:lnTo>
                  <a:pt x="701325" y="21431"/>
                </a:lnTo>
                <a:lnTo>
                  <a:pt x="693801" y="10287"/>
                </a:lnTo>
                <a:lnTo>
                  <a:pt x="682656" y="2762"/>
                </a:lnTo>
                <a:lnTo>
                  <a:pt x="669035" y="0"/>
                </a:lnTo>
                <a:close/>
              </a:path>
            </a:pathLst>
          </a:custGeom>
          <a:solidFill>
            <a:srgbClr val="FFFF00">
              <a:alpha val="1215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522464" y="4056888"/>
            <a:ext cx="704215" cy="210820"/>
          </a:xfrm>
          <a:custGeom>
            <a:avLst/>
            <a:gdLst/>
            <a:ahLst/>
            <a:cxnLst/>
            <a:rect l="l" t="t" r="r" b="b"/>
            <a:pathLst>
              <a:path w="704215" h="210820">
                <a:moveTo>
                  <a:pt x="0" y="35051"/>
                </a:moveTo>
                <a:lnTo>
                  <a:pt x="2762" y="21431"/>
                </a:lnTo>
                <a:lnTo>
                  <a:pt x="10286" y="10287"/>
                </a:lnTo>
                <a:lnTo>
                  <a:pt x="21431" y="2762"/>
                </a:lnTo>
                <a:lnTo>
                  <a:pt x="35051" y="0"/>
                </a:lnTo>
                <a:lnTo>
                  <a:pt x="669035" y="0"/>
                </a:lnTo>
                <a:lnTo>
                  <a:pt x="682656" y="2762"/>
                </a:lnTo>
                <a:lnTo>
                  <a:pt x="693801" y="10287"/>
                </a:lnTo>
                <a:lnTo>
                  <a:pt x="701325" y="21431"/>
                </a:lnTo>
                <a:lnTo>
                  <a:pt x="704087" y="35051"/>
                </a:lnTo>
                <a:lnTo>
                  <a:pt x="704087" y="175260"/>
                </a:lnTo>
                <a:lnTo>
                  <a:pt x="701325" y="188880"/>
                </a:lnTo>
                <a:lnTo>
                  <a:pt x="693801" y="200025"/>
                </a:lnTo>
                <a:lnTo>
                  <a:pt x="682656" y="207549"/>
                </a:lnTo>
                <a:lnTo>
                  <a:pt x="669035" y="210312"/>
                </a:lnTo>
                <a:lnTo>
                  <a:pt x="35051" y="210312"/>
                </a:lnTo>
                <a:lnTo>
                  <a:pt x="21431" y="207549"/>
                </a:lnTo>
                <a:lnTo>
                  <a:pt x="10287" y="200025"/>
                </a:lnTo>
                <a:lnTo>
                  <a:pt x="2762" y="188880"/>
                </a:lnTo>
                <a:lnTo>
                  <a:pt x="0" y="175260"/>
                </a:lnTo>
                <a:lnTo>
                  <a:pt x="0" y="35051"/>
                </a:lnTo>
                <a:close/>
              </a:path>
            </a:pathLst>
          </a:custGeom>
          <a:ln w="3048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022335" y="4056888"/>
            <a:ext cx="429768" cy="4236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4608" y="4319015"/>
            <a:ext cx="3227831" cy="2060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31975" y="4596326"/>
            <a:ext cx="2615864" cy="14478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7403" y="4591811"/>
            <a:ext cx="2627630" cy="1460500"/>
          </a:xfrm>
          <a:custGeom>
            <a:avLst/>
            <a:gdLst/>
            <a:ahLst/>
            <a:cxnLst/>
            <a:rect l="l" t="t" r="r" b="b"/>
            <a:pathLst>
              <a:path w="2627629" h="1460500">
                <a:moveTo>
                  <a:pt x="0" y="1459992"/>
                </a:moveTo>
                <a:lnTo>
                  <a:pt x="2627376" y="1459992"/>
                </a:lnTo>
                <a:lnTo>
                  <a:pt x="2627376" y="0"/>
                </a:lnTo>
                <a:lnTo>
                  <a:pt x="0" y="0"/>
                </a:lnTo>
                <a:lnTo>
                  <a:pt x="0" y="1459992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24600" y="1295400"/>
            <a:ext cx="2389631" cy="2846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01968" y="1572771"/>
            <a:ext cx="1776643" cy="22343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97395" y="1568196"/>
            <a:ext cx="1789430" cy="2246630"/>
          </a:xfrm>
          <a:custGeom>
            <a:avLst/>
            <a:gdLst/>
            <a:ahLst/>
            <a:cxnLst/>
            <a:rect l="l" t="t" r="r" b="b"/>
            <a:pathLst>
              <a:path w="1789429" h="2246629">
                <a:moveTo>
                  <a:pt x="0" y="2246376"/>
                </a:moveTo>
                <a:lnTo>
                  <a:pt x="1789176" y="2246376"/>
                </a:lnTo>
                <a:lnTo>
                  <a:pt x="1789176" y="0"/>
                </a:lnTo>
                <a:lnTo>
                  <a:pt x="0" y="0"/>
                </a:lnTo>
                <a:lnTo>
                  <a:pt x="0" y="2246376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2023" y="173735"/>
            <a:ext cx="615950" cy="6684645"/>
          </a:xfrm>
          <a:custGeom>
            <a:avLst/>
            <a:gdLst/>
            <a:ahLst/>
            <a:cxnLst/>
            <a:rect l="l" t="t" r="r" b="b"/>
            <a:pathLst>
              <a:path w="615950" h="6684645">
                <a:moveTo>
                  <a:pt x="0" y="6684264"/>
                </a:moveTo>
                <a:lnTo>
                  <a:pt x="615696" y="6684264"/>
                </a:lnTo>
                <a:lnTo>
                  <a:pt x="615696" y="0"/>
                </a:lnTo>
                <a:lnTo>
                  <a:pt x="0" y="0"/>
                </a:lnTo>
                <a:lnTo>
                  <a:pt x="0" y="6684264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07719" y="173736"/>
            <a:ext cx="8193405" cy="585470"/>
          </a:xfrm>
          <a:custGeom>
            <a:avLst/>
            <a:gdLst/>
            <a:ahLst/>
            <a:cxnLst/>
            <a:rect l="l" t="t" r="r" b="b"/>
            <a:pathLst>
              <a:path w="8193405" h="585470">
                <a:moveTo>
                  <a:pt x="0" y="585216"/>
                </a:moveTo>
                <a:lnTo>
                  <a:pt x="8193024" y="585216"/>
                </a:lnTo>
                <a:lnTo>
                  <a:pt x="819302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85545" y="210388"/>
            <a:ext cx="7071995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9"/>
              <a:t>¿ </a:t>
            </a:r>
            <a:r>
              <a:rPr dirty="0" spc="-290"/>
              <a:t>Cómo </a:t>
            </a:r>
            <a:r>
              <a:rPr dirty="0" spc="-135"/>
              <a:t>obtener </a:t>
            </a:r>
            <a:r>
              <a:rPr dirty="0" spc="-180"/>
              <a:t>información </a:t>
            </a:r>
            <a:r>
              <a:rPr dirty="0" spc="-130"/>
              <a:t>relativa al </a:t>
            </a:r>
            <a:r>
              <a:rPr dirty="0" spc="-170"/>
              <a:t>centro</a:t>
            </a:r>
            <a:r>
              <a:rPr dirty="0" spc="-375"/>
              <a:t> </a:t>
            </a:r>
            <a:r>
              <a:rPr dirty="0" spc="-409"/>
              <a:t>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80491" y="858977"/>
            <a:ext cx="195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2859" y="3939667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39355" y="3958590"/>
            <a:ext cx="4842510" cy="487680"/>
          </a:xfrm>
          <a:custGeom>
            <a:avLst/>
            <a:gdLst/>
            <a:ahLst/>
            <a:cxnLst/>
            <a:rect l="l" t="t" r="r" b="b"/>
            <a:pathLst>
              <a:path w="4842510" h="487679">
                <a:moveTo>
                  <a:pt x="0" y="487680"/>
                </a:moveTo>
                <a:lnTo>
                  <a:pt x="4842256" y="487680"/>
                </a:lnTo>
                <a:lnTo>
                  <a:pt x="4842256" y="0"/>
                </a:lnTo>
                <a:lnTo>
                  <a:pt x="0" y="0"/>
                </a:lnTo>
                <a:lnTo>
                  <a:pt x="0" y="487680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939355" y="3958590"/>
            <a:ext cx="4842510" cy="48768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20"/>
              </a:lnSpc>
            </a:pPr>
            <a:r>
              <a:rPr dirty="0" sz="1600" spc="-165">
                <a:latin typeface="Arial"/>
                <a:cs typeface="Arial"/>
              </a:rPr>
              <a:t>En </a:t>
            </a:r>
            <a:r>
              <a:rPr dirty="0" sz="1600" spc="-45">
                <a:latin typeface="Arial"/>
                <a:cs typeface="Arial"/>
              </a:rPr>
              <a:t>el escritorio </a:t>
            </a:r>
            <a:r>
              <a:rPr dirty="0" sz="1600" spc="-50">
                <a:latin typeface="Arial"/>
                <a:cs typeface="Arial"/>
              </a:rPr>
              <a:t>central </a:t>
            </a:r>
            <a:r>
              <a:rPr dirty="0" sz="1600" spc="-135">
                <a:latin typeface="Arial"/>
                <a:cs typeface="Arial"/>
              </a:rPr>
              <a:t>se </a:t>
            </a:r>
            <a:r>
              <a:rPr dirty="0" sz="1600" spc="-60">
                <a:latin typeface="Arial"/>
                <a:cs typeface="Arial"/>
              </a:rPr>
              <a:t>mostrarán </a:t>
            </a:r>
            <a:r>
              <a:rPr dirty="0" sz="1600" spc="-135">
                <a:latin typeface="Arial"/>
                <a:cs typeface="Arial"/>
              </a:rPr>
              <a:t>sus </a:t>
            </a:r>
            <a:r>
              <a:rPr dirty="0" sz="1600" spc="-85">
                <a:latin typeface="Arial"/>
                <a:cs typeface="Arial"/>
              </a:rPr>
              <a:t>“</a:t>
            </a:r>
            <a:r>
              <a:rPr dirty="0" sz="1600" spc="-85" b="1">
                <a:latin typeface="Arial"/>
                <a:cs typeface="Arial"/>
              </a:rPr>
              <a:t>Datos</a:t>
            </a:r>
            <a:r>
              <a:rPr dirty="0" sz="1600" spc="50" b="1">
                <a:latin typeface="Arial"/>
                <a:cs typeface="Arial"/>
              </a:rPr>
              <a:t> </a:t>
            </a:r>
            <a:r>
              <a:rPr dirty="0" sz="1600" spc="-120" b="1">
                <a:latin typeface="Arial"/>
                <a:cs typeface="Arial"/>
              </a:rPr>
              <a:t>básicos</a:t>
            </a:r>
            <a:r>
              <a:rPr dirty="0" sz="1600" spc="-120">
                <a:latin typeface="Arial"/>
                <a:cs typeface="Arial"/>
              </a:rPr>
              <a:t>”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dirty="0" sz="1600" spc="-75">
                <a:latin typeface="Arial"/>
                <a:cs typeface="Arial"/>
              </a:rPr>
              <a:t>(código, </a:t>
            </a:r>
            <a:r>
              <a:rPr dirty="0" sz="1600" spc="-60">
                <a:latin typeface="Arial"/>
                <a:cs typeface="Arial"/>
              </a:rPr>
              <a:t>dirección, </a:t>
            </a:r>
            <a:r>
              <a:rPr dirty="0" sz="1600" spc="-55">
                <a:latin typeface="Arial"/>
                <a:cs typeface="Arial"/>
              </a:rPr>
              <a:t>teléfonos, </a:t>
            </a:r>
            <a:r>
              <a:rPr dirty="0" sz="1600" spc="-60">
                <a:latin typeface="Arial"/>
                <a:cs typeface="Arial"/>
              </a:rPr>
              <a:t>correo </a:t>
            </a:r>
            <a:r>
              <a:rPr dirty="0" sz="1600" spc="-55">
                <a:latin typeface="Arial"/>
                <a:cs typeface="Arial"/>
              </a:rPr>
              <a:t>electrónico,</a:t>
            </a:r>
            <a:r>
              <a:rPr dirty="0" sz="1600" spc="50">
                <a:latin typeface="Arial"/>
                <a:cs typeface="Arial"/>
              </a:rPr>
              <a:t> </a:t>
            </a:r>
            <a:r>
              <a:rPr dirty="0" sz="1600" spc="-55">
                <a:latin typeface="Arial"/>
                <a:cs typeface="Arial"/>
              </a:rPr>
              <a:t>etc.).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29132" y="893825"/>
            <a:ext cx="8538845" cy="487680"/>
          </a:xfrm>
          <a:custGeom>
            <a:avLst/>
            <a:gdLst/>
            <a:ahLst/>
            <a:cxnLst/>
            <a:rect l="l" t="t" r="r" b="b"/>
            <a:pathLst>
              <a:path w="8538845" h="487680">
                <a:moveTo>
                  <a:pt x="0" y="487679"/>
                </a:moveTo>
                <a:lnTo>
                  <a:pt x="8538718" y="487679"/>
                </a:lnTo>
                <a:lnTo>
                  <a:pt x="8538718" y="0"/>
                </a:lnTo>
                <a:lnTo>
                  <a:pt x="0" y="0"/>
                </a:lnTo>
                <a:lnTo>
                  <a:pt x="0" y="487679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929132" y="893825"/>
            <a:ext cx="8538845" cy="48768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10"/>
              </a:lnSpc>
            </a:pPr>
            <a:r>
              <a:rPr dirty="0" sz="1600" spc="-120">
                <a:latin typeface="Arial"/>
                <a:cs typeface="Arial"/>
              </a:rPr>
              <a:t>Desde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55">
                <a:latin typeface="Arial"/>
                <a:cs typeface="Arial"/>
              </a:rPr>
              <a:t>pantalla </a:t>
            </a:r>
            <a:r>
              <a:rPr dirty="0" sz="1600" spc="-70">
                <a:latin typeface="Arial"/>
                <a:cs typeface="Arial"/>
              </a:rPr>
              <a:t>de </a:t>
            </a:r>
            <a:r>
              <a:rPr dirty="0" sz="1600" spc="-45">
                <a:latin typeface="Arial"/>
                <a:cs typeface="Arial"/>
              </a:rPr>
              <a:t>inicio, </a:t>
            </a:r>
            <a:r>
              <a:rPr dirty="0" sz="1600" spc="-95">
                <a:latin typeface="Arial"/>
                <a:cs typeface="Arial"/>
              </a:rPr>
              <a:t>accesible </a:t>
            </a: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25">
                <a:latin typeface="Arial"/>
                <a:cs typeface="Arial"/>
              </a:rPr>
              <a:t>todo </a:t>
            </a:r>
            <a:r>
              <a:rPr dirty="0" sz="1600" spc="-45">
                <a:latin typeface="Arial"/>
                <a:cs typeface="Arial"/>
              </a:rPr>
              <a:t>momento </a:t>
            </a:r>
            <a:r>
              <a:rPr dirty="0" sz="1600" spc="-75">
                <a:latin typeface="Arial"/>
                <a:cs typeface="Arial"/>
              </a:rPr>
              <a:t>pulsando </a:t>
            </a:r>
            <a:r>
              <a:rPr dirty="0" sz="1600" spc="-50">
                <a:latin typeface="Arial"/>
                <a:cs typeface="Arial"/>
              </a:rPr>
              <a:t>el </a:t>
            </a:r>
            <a:r>
              <a:rPr dirty="0" sz="1600" spc="-30">
                <a:latin typeface="Arial"/>
                <a:cs typeface="Arial"/>
              </a:rPr>
              <a:t>logotipo </a:t>
            </a:r>
            <a:r>
              <a:rPr dirty="0" sz="1600" spc="-50">
                <a:latin typeface="Arial"/>
                <a:cs typeface="Arial"/>
              </a:rPr>
              <a:t>superior </a:t>
            </a:r>
            <a:r>
              <a:rPr dirty="0" sz="1600" spc="-70">
                <a:latin typeface="Arial"/>
                <a:cs typeface="Arial"/>
              </a:rPr>
              <a:t>de</a:t>
            </a:r>
            <a:r>
              <a:rPr dirty="0" sz="1600" spc="-254">
                <a:latin typeface="Arial"/>
                <a:cs typeface="Arial"/>
              </a:rPr>
              <a:t> </a:t>
            </a:r>
            <a:r>
              <a:rPr dirty="0" sz="1600" spc="-200" b="1">
                <a:latin typeface="Arial"/>
                <a:cs typeface="Arial"/>
              </a:rPr>
              <a:t>RAÍCES</a:t>
            </a:r>
            <a:r>
              <a:rPr dirty="0" sz="1600" spc="-200"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dirty="0" sz="1600" spc="-75">
                <a:latin typeface="Arial"/>
                <a:cs typeface="Arial"/>
              </a:rPr>
              <a:t>seleccionar en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60">
                <a:latin typeface="Arial"/>
                <a:cs typeface="Arial"/>
              </a:rPr>
              <a:t>menú </a:t>
            </a:r>
            <a:r>
              <a:rPr dirty="0" sz="1600" spc="-45">
                <a:latin typeface="Arial"/>
                <a:cs typeface="Arial"/>
              </a:rPr>
              <a:t>principal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55">
                <a:latin typeface="Arial"/>
                <a:cs typeface="Arial"/>
              </a:rPr>
              <a:t>opción “</a:t>
            </a:r>
            <a:r>
              <a:rPr dirty="0" sz="1600" spc="-55" b="1">
                <a:latin typeface="Arial"/>
                <a:cs typeface="Arial"/>
              </a:rPr>
              <a:t>Centro</a:t>
            </a:r>
            <a:r>
              <a:rPr dirty="0" sz="1600" spc="-55">
                <a:latin typeface="Arial"/>
                <a:cs typeface="Arial"/>
              </a:rPr>
              <a:t>” </a:t>
            </a:r>
            <a:r>
              <a:rPr dirty="0" sz="1600" spc="-125">
                <a:latin typeface="Arial"/>
                <a:cs typeface="Arial"/>
              </a:rPr>
              <a:t>y, </a:t>
            </a:r>
            <a:r>
              <a:rPr dirty="0" sz="1600" spc="-80">
                <a:latin typeface="Arial"/>
                <a:cs typeface="Arial"/>
              </a:rPr>
              <a:t>cuando </a:t>
            </a:r>
            <a:r>
              <a:rPr dirty="0" sz="1600" spc="-85">
                <a:latin typeface="Arial"/>
                <a:cs typeface="Arial"/>
              </a:rPr>
              <a:t>éste </a:t>
            </a:r>
            <a:r>
              <a:rPr dirty="0" sz="1600" spc="-135">
                <a:latin typeface="Arial"/>
                <a:cs typeface="Arial"/>
              </a:rPr>
              <a:t>se </a:t>
            </a:r>
            <a:r>
              <a:rPr dirty="0" sz="1600" spc="-75">
                <a:latin typeface="Arial"/>
                <a:cs typeface="Arial"/>
              </a:rPr>
              <a:t>despliegue, </a:t>
            </a:r>
            <a:r>
              <a:rPr dirty="0" sz="1600" spc="-85">
                <a:latin typeface="Arial"/>
                <a:cs typeface="Arial"/>
              </a:rPr>
              <a:t>“</a:t>
            </a:r>
            <a:r>
              <a:rPr dirty="0" sz="1600" spc="-85" b="1">
                <a:latin typeface="Arial"/>
                <a:cs typeface="Arial"/>
              </a:rPr>
              <a:t>Datos del</a:t>
            </a:r>
            <a:r>
              <a:rPr dirty="0" sz="1600" spc="-130" b="1">
                <a:latin typeface="Arial"/>
                <a:cs typeface="Arial"/>
              </a:rPr>
              <a:t> </a:t>
            </a:r>
            <a:r>
              <a:rPr dirty="0" sz="1600" spc="-95" b="1">
                <a:latin typeface="Arial"/>
                <a:cs typeface="Arial"/>
              </a:rPr>
              <a:t>centro”</a:t>
            </a:r>
            <a:r>
              <a:rPr dirty="0" sz="1600" spc="-95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116568" y="185928"/>
            <a:ext cx="579120" cy="579120"/>
          </a:xfrm>
          <a:custGeom>
            <a:avLst/>
            <a:gdLst/>
            <a:ahLst/>
            <a:cxnLst/>
            <a:rect l="l" t="t" r="r" b="b"/>
            <a:pathLst>
              <a:path w="579120" h="579120">
                <a:moveTo>
                  <a:pt x="289559" y="0"/>
                </a:moveTo>
                <a:lnTo>
                  <a:pt x="242598" y="3790"/>
                </a:lnTo>
                <a:lnTo>
                  <a:pt x="198046" y="14764"/>
                </a:lnTo>
                <a:lnTo>
                  <a:pt x="156502" y="32325"/>
                </a:lnTo>
                <a:lnTo>
                  <a:pt x="118561" y="55875"/>
                </a:lnTo>
                <a:lnTo>
                  <a:pt x="84820" y="84820"/>
                </a:lnTo>
                <a:lnTo>
                  <a:pt x="55875" y="118561"/>
                </a:lnTo>
                <a:lnTo>
                  <a:pt x="32325" y="156502"/>
                </a:lnTo>
                <a:lnTo>
                  <a:pt x="14764" y="198046"/>
                </a:lnTo>
                <a:lnTo>
                  <a:pt x="3790" y="242598"/>
                </a:lnTo>
                <a:lnTo>
                  <a:pt x="0" y="289560"/>
                </a:lnTo>
                <a:lnTo>
                  <a:pt x="3790" y="336521"/>
                </a:lnTo>
                <a:lnTo>
                  <a:pt x="14764" y="381073"/>
                </a:lnTo>
                <a:lnTo>
                  <a:pt x="32325" y="422617"/>
                </a:lnTo>
                <a:lnTo>
                  <a:pt x="55875" y="460558"/>
                </a:lnTo>
                <a:lnTo>
                  <a:pt x="84820" y="494299"/>
                </a:lnTo>
                <a:lnTo>
                  <a:pt x="118561" y="523244"/>
                </a:lnTo>
                <a:lnTo>
                  <a:pt x="156502" y="546794"/>
                </a:lnTo>
                <a:lnTo>
                  <a:pt x="198046" y="564355"/>
                </a:lnTo>
                <a:lnTo>
                  <a:pt x="242598" y="575329"/>
                </a:lnTo>
                <a:lnTo>
                  <a:pt x="289559" y="579120"/>
                </a:lnTo>
                <a:lnTo>
                  <a:pt x="336521" y="575329"/>
                </a:lnTo>
                <a:lnTo>
                  <a:pt x="381073" y="564355"/>
                </a:lnTo>
                <a:lnTo>
                  <a:pt x="422617" y="546794"/>
                </a:lnTo>
                <a:lnTo>
                  <a:pt x="460558" y="523244"/>
                </a:lnTo>
                <a:lnTo>
                  <a:pt x="494299" y="494299"/>
                </a:lnTo>
                <a:lnTo>
                  <a:pt x="523244" y="460558"/>
                </a:lnTo>
                <a:lnTo>
                  <a:pt x="546794" y="422617"/>
                </a:lnTo>
                <a:lnTo>
                  <a:pt x="564355" y="381073"/>
                </a:lnTo>
                <a:lnTo>
                  <a:pt x="575329" y="336521"/>
                </a:lnTo>
                <a:lnTo>
                  <a:pt x="579120" y="289560"/>
                </a:lnTo>
                <a:lnTo>
                  <a:pt x="575329" y="242598"/>
                </a:lnTo>
                <a:lnTo>
                  <a:pt x="564355" y="198046"/>
                </a:lnTo>
                <a:lnTo>
                  <a:pt x="546794" y="156502"/>
                </a:lnTo>
                <a:lnTo>
                  <a:pt x="523244" y="118561"/>
                </a:lnTo>
                <a:lnTo>
                  <a:pt x="494299" y="84820"/>
                </a:lnTo>
                <a:lnTo>
                  <a:pt x="460558" y="55875"/>
                </a:lnTo>
                <a:lnTo>
                  <a:pt x="422617" y="32325"/>
                </a:lnTo>
                <a:lnTo>
                  <a:pt x="381073" y="14764"/>
                </a:lnTo>
                <a:lnTo>
                  <a:pt x="336521" y="3790"/>
                </a:lnTo>
                <a:lnTo>
                  <a:pt x="28955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9339198" y="323214"/>
            <a:ext cx="139065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b="1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620256" y="2426207"/>
            <a:ext cx="1125220" cy="210820"/>
          </a:xfrm>
          <a:custGeom>
            <a:avLst/>
            <a:gdLst/>
            <a:ahLst/>
            <a:cxnLst/>
            <a:rect l="l" t="t" r="r" b="b"/>
            <a:pathLst>
              <a:path w="1125220" h="210819">
                <a:moveTo>
                  <a:pt x="1089660" y="0"/>
                </a:moveTo>
                <a:lnTo>
                  <a:pt x="35051" y="0"/>
                </a:lnTo>
                <a:lnTo>
                  <a:pt x="21431" y="2762"/>
                </a:lnTo>
                <a:lnTo>
                  <a:pt x="10286" y="10287"/>
                </a:lnTo>
                <a:lnTo>
                  <a:pt x="2762" y="21431"/>
                </a:lnTo>
                <a:lnTo>
                  <a:pt x="0" y="35051"/>
                </a:lnTo>
                <a:lnTo>
                  <a:pt x="0" y="175259"/>
                </a:lnTo>
                <a:lnTo>
                  <a:pt x="2762" y="188880"/>
                </a:lnTo>
                <a:lnTo>
                  <a:pt x="10287" y="200025"/>
                </a:lnTo>
                <a:lnTo>
                  <a:pt x="21431" y="207549"/>
                </a:lnTo>
                <a:lnTo>
                  <a:pt x="35051" y="210312"/>
                </a:lnTo>
                <a:lnTo>
                  <a:pt x="1089660" y="210312"/>
                </a:lnTo>
                <a:lnTo>
                  <a:pt x="1103280" y="207549"/>
                </a:lnTo>
                <a:lnTo>
                  <a:pt x="1114425" y="200025"/>
                </a:lnTo>
                <a:lnTo>
                  <a:pt x="1121949" y="188880"/>
                </a:lnTo>
                <a:lnTo>
                  <a:pt x="1124712" y="175259"/>
                </a:lnTo>
                <a:lnTo>
                  <a:pt x="1124712" y="35051"/>
                </a:lnTo>
                <a:lnTo>
                  <a:pt x="1121949" y="21431"/>
                </a:lnTo>
                <a:lnTo>
                  <a:pt x="1114425" y="10287"/>
                </a:lnTo>
                <a:lnTo>
                  <a:pt x="1103280" y="2762"/>
                </a:lnTo>
                <a:lnTo>
                  <a:pt x="1089660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620256" y="2426207"/>
            <a:ext cx="1125220" cy="210820"/>
          </a:xfrm>
          <a:custGeom>
            <a:avLst/>
            <a:gdLst/>
            <a:ahLst/>
            <a:cxnLst/>
            <a:rect l="l" t="t" r="r" b="b"/>
            <a:pathLst>
              <a:path w="1125220" h="210819">
                <a:moveTo>
                  <a:pt x="0" y="35051"/>
                </a:moveTo>
                <a:lnTo>
                  <a:pt x="2762" y="21431"/>
                </a:lnTo>
                <a:lnTo>
                  <a:pt x="10286" y="10287"/>
                </a:lnTo>
                <a:lnTo>
                  <a:pt x="21431" y="2762"/>
                </a:lnTo>
                <a:lnTo>
                  <a:pt x="35051" y="0"/>
                </a:lnTo>
                <a:lnTo>
                  <a:pt x="1089660" y="0"/>
                </a:lnTo>
                <a:lnTo>
                  <a:pt x="1103280" y="2762"/>
                </a:lnTo>
                <a:lnTo>
                  <a:pt x="1114425" y="10286"/>
                </a:lnTo>
                <a:lnTo>
                  <a:pt x="1121949" y="21431"/>
                </a:lnTo>
                <a:lnTo>
                  <a:pt x="1124712" y="35051"/>
                </a:lnTo>
                <a:lnTo>
                  <a:pt x="1124712" y="175259"/>
                </a:lnTo>
                <a:lnTo>
                  <a:pt x="1121949" y="188880"/>
                </a:lnTo>
                <a:lnTo>
                  <a:pt x="1114425" y="200025"/>
                </a:lnTo>
                <a:lnTo>
                  <a:pt x="1103280" y="207549"/>
                </a:lnTo>
                <a:lnTo>
                  <a:pt x="1089660" y="210312"/>
                </a:lnTo>
                <a:lnTo>
                  <a:pt x="35051" y="210312"/>
                </a:lnTo>
                <a:lnTo>
                  <a:pt x="21431" y="207549"/>
                </a:lnTo>
                <a:lnTo>
                  <a:pt x="10286" y="200024"/>
                </a:lnTo>
                <a:lnTo>
                  <a:pt x="2762" y="188880"/>
                </a:lnTo>
                <a:lnTo>
                  <a:pt x="0" y="175259"/>
                </a:lnTo>
                <a:lnTo>
                  <a:pt x="0" y="35051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601711" y="2389632"/>
            <a:ext cx="429768" cy="423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300471" y="2474976"/>
            <a:ext cx="1061085" cy="573405"/>
          </a:xfrm>
          <a:custGeom>
            <a:avLst/>
            <a:gdLst/>
            <a:ahLst/>
            <a:cxnLst/>
            <a:rect l="l" t="t" r="r" b="b"/>
            <a:pathLst>
              <a:path w="1061085" h="573405">
                <a:moveTo>
                  <a:pt x="774191" y="0"/>
                </a:moveTo>
                <a:lnTo>
                  <a:pt x="774191" y="143256"/>
                </a:lnTo>
                <a:lnTo>
                  <a:pt x="0" y="143256"/>
                </a:lnTo>
                <a:lnTo>
                  <a:pt x="0" y="429768"/>
                </a:lnTo>
                <a:lnTo>
                  <a:pt x="774191" y="429768"/>
                </a:lnTo>
                <a:lnTo>
                  <a:pt x="774191" y="573024"/>
                </a:lnTo>
                <a:lnTo>
                  <a:pt x="1060703" y="286512"/>
                </a:lnTo>
                <a:lnTo>
                  <a:pt x="77419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300471" y="2474976"/>
            <a:ext cx="1061085" cy="573405"/>
          </a:xfrm>
          <a:custGeom>
            <a:avLst/>
            <a:gdLst/>
            <a:ahLst/>
            <a:cxnLst/>
            <a:rect l="l" t="t" r="r" b="b"/>
            <a:pathLst>
              <a:path w="1061085" h="573405">
                <a:moveTo>
                  <a:pt x="0" y="143256"/>
                </a:moveTo>
                <a:lnTo>
                  <a:pt x="774191" y="143256"/>
                </a:lnTo>
                <a:lnTo>
                  <a:pt x="774191" y="0"/>
                </a:lnTo>
                <a:lnTo>
                  <a:pt x="1060703" y="286512"/>
                </a:lnTo>
                <a:lnTo>
                  <a:pt x="774191" y="573024"/>
                </a:lnTo>
                <a:lnTo>
                  <a:pt x="774191" y="429768"/>
                </a:lnTo>
                <a:lnTo>
                  <a:pt x="0" y="429768"/>
                </a:lnTo>
                <a:lnTo>
                  <a:pt x="0" y="143256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01128" y="6211138"/>
            <a:ext cx="5033010" cy="487680"/>
          </a:xfrm>
          <a:custGeom>
            <a:avLst/>
            <a:gdLst/>
            <a:ahLst/>
            <a:cxnLst/>
            <a:rect l="l" t="t" r="r" b="b"/>
            <a:pathLst>
              <a:path w="5033010" h="487679">
                <a:moveTo>
                  <a:pt x="0" y="487679"/>
                </a:moveTo>
                <a:lnTo>
                  <a:pt x="5033010" y="487679"/>
                </a:lnTo>
                <a:lnTo>
                  <a:pt x="5033010" y="0"/>
                </a:lnTo>
                <a:lnTo>
                  <a:pt x="0" y="0"/>
                </a:lnTo>
                <a:lnTo>
                  <a:pt x="0" y="487679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901128" y="6211138"/>
            <a:ext cx="5033010" cy="48768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30"/>
              </a:lnSpc>
            </a:pPr>
            <a:r>
              <a:rPr dirty="0" sz="1600" spc="-95">
                <a:latin typeface="Arial"/>
                <a:cs typeface="Arial"/>
              </a:rPr>
              <a:t>Pulsando </a:t>
            </a:r>
            <a:r>
              <a:rPr dirty="0" sz="1600" spc="-80">
                <a:latin typeface="Arial"/>
                <a:cs typeface="Arial"/>
              </a:rPr>
              <a:t>sobre </a:t>
            </a:r>
            <a:r>
              <a:rPr dirty="0" sz="1600" spc="-105">
                <a:latin typeface="Arial"/>
                <a:cs typeface="Arial"/>
              </a:rPr>
              <a:t>“</a:t>
            </a:r>
            <a:r>
              <a:rPr dirty="0" sz="1600" spc="-105" b="1">
                <a:latin typeface="Arial"/>
                <a:cs typeface="Arial"/>
              </a:rPr>
              <a:t>Geolocalización </a:t>
            </a:r>
            <a:r>
              <a:rPr dirty="0" sz="1600" spc="-80" b="1">
                <a:latin typeface="Arial"/>
                <a:cs typeface="Arial"/>
              </a:rPr>
              <a:t>del </a:t>
            </a:r>
            <a:r>
              <a:rPr dirty="0" sz="1600" spc="-70" b="1">
                <a:latin typeface="Arial"/>
                <a:cs typeface="Arial"/>
              </a:rPr>
              <a:t>centro</a:t>
            </a:r>
            <a:r>
              <a:rPr dirty="0" sz="1600" spc="-70">
                <a:latin typeface="Arial"/>
                <a:cs typeface="Arial"/>
              </a:rPr>
              <a:t>” </a:t>
            </a:r>
            <a:r>
              <a:rPr dirty="0" sz="1600" spc="-140">
                <a:latin typeface="Arial"/>
                <a:cs typeface="Arial"/>
              </a:rPr>
              <a:t>se</a:t>
            </a:r>
            <a:r>
              <a:rPr dirty="0" sz="1600" spc="-120">
                <a:latin typeface="Arial"/>
                <a:cs typeface="Arial"/>
              </a:rPr>
              <a:t> </a:t>
            </a:r>
            <a:r>
              <a:rPr dirty="0" sz="1600" spc="-65">
                <a:latin typeface="Arial"/>
                <a:cs typeface="Arial"/>
              </a:rPr>
              <a:t>indicará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dirty="0" sz="1600" spc="-80">
                <a:latin typeface="Arial"/>
                <a:cs typeface="Arial"/>
              </a:rPr>
              <a:t>sobre </a:t>
            </a:r>
            <a:r>
              <a:rPr dirty="0" sz="1600" spc="-50">
                <a:latin typeface="Arial"/>
                <a:cs typeface="Arial"/>
              </a:rPr>
              <a:t>un </a:t>
            </a:r>
            <a:r>
              <a:rPr dirty="0" sz="1600" spc="-85">
                <a:latin typeface="Arial"/>
                <a:cs typeface="Arial"/>
              </a:rPr>
              <a:t>mapa </a:t>
            </a:r>
            <a:r>
              <a:rPr dirty="0" sz="1600" spc="-114">
                <a:latin typeface="Arial"/>
                <a:cs typeface="Arial"/>
              </a:rPr>
              <a:t>su</a:t>
            </a:r>
            <a:r>
              <a:rPr dirty="0" sz="1600" spc="-160">
                <a:latin typeface="Arial"/>
                <a:cs typeface="Arial"/>
              </a:rPr>
              <a:t> </a:t>
            </a:r>
            <a:r>
              <a:rPr dirty="0" sz="1600" spc="-55">
                <a:latin typeface="Arial"/>
                <a:cs typeface="Arial"/>
              </a:rPr>
              <a:t>situación.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471415" y="5038344"/>
            <a:ext cx="1112520" cy="570230"/>
          </a:xfrm>
          <a:custGeom>
            <a:avLst/>
            <a:gdLst/>
            <a:ahLst/>
            <a:cxnLst/>
            <a:rect l="l" t="t" r="r" b="b"/>
            <a:pathLst>
              <a:path w="1112520" h="570229">
                <a:moveTo>
                  <a:pt x="827532" y="0"/>
                </a:moveTo>
                <a:lnTo>
                  <a:pt x="827532" y="142493"/>
                </a:lnTo>
                <a:lnTo>
                  <a:pt x="0" y="142493"/>
                </a:lnTo>
                <a:lnTo>
                  <a:pt x="0" y="427481"/>
                </a:lnTo>
                <a:lnTo>
                  <a:pt x="827532" y="427481"/>
                </a:lnTo>
                <a:lnTo>
                  <a:pt x="827532" y="569975"/>
                </a:lnTo>
                <a:lnTo>
                  <a:pt x="1112520" y="284987"/>
                </a:lnTo>
                <a:lnTo>
                  <a:pt x="82753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71415" y="5038344"/>
            <a:ext cx="1112520" cy="570230"/>
          </a:xfrm>
          <a:custGeom>
            <a:avLst/>
            <a:gdLst/>
            <a:ahLst/>
            <a:cxnLst/>
            <a:rect l="l" t="t" r="r" b="b"/>
            <a:pathLst>
              <a:path w="1112520" h="570229">
                <a:moveTo>
                  <a:pt x="0" y="142493"/>
                </a:moveTo>
                <a:lnTo>
                  <a:pt x="827532" y="142493"/>
                </a:lnTo>
                <a:lnTo>
                  <a:pt x="827532" y="0"/>
                </a:lnTo>
                <a:lnTo>
                  <a:pt x="1112520" y="284987"/>
                </a:lnTo>
                <a:lnTo>
                  <a:pt x="827532" y="569975"/>
                </a:lnTo>
                <a:lnTo>
                  <a:pt x="827532" y="427481"/>
                </a:lnTo>
                <a:lnTo>
                  <a:pt x="0" y="427481"/>
                </a:lnTo>
                <a:lnTo>
                  <a:pt x="0" y="142493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380491" y="6221069"/>
            <a:ext cx="195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465832" y="4730496"/>
            <a:ext cx="719455" cy="146685"/>
          </a:xfrm>
          <a:custGeom>
            <a:avLst/>
            <a:gdLst/>
            <a:ahLst/>
            <a:cxnLst/>
            <a:rect l="l" t="t" r="r" b="b"/>
            <a:pathLst>
              <a:path w="719455" h="146685">
                <a:moveTo>
                  <a:pt x="694944" y="0"/>
                </a:moveTo>
                <a:lnTo>
                  <a:pt x="24384" y="0"/>
                </a:lnTo>
                <a:lnTo>
                  <a:pt x="14894" y="1916"/>
                </a:lnTo>
                <a:lnTo>
                  <a:pt x="7143" y="7143"/>
                </a:lnTo>
                <a:lnTo>
                  <a:pt x="1916" y="14894"/>
                </a:lnTo>
                <a:lnTo>
                  <a:pt x="0" y="24383"/>
                </a:lnTo>
                <a:lnTo>
                  <a:pt x="0" y="121919"/>
                </a:lnTo>
                <a:lnTo>
                  <a:pt x="1916" y="131409"/>
                </a:lnTo>
                <a:lnTo>
                  <a:pt x="7143" y="139160"/>
                </a:lnTo>
                <a:lnTo>
                  <a:pt x="14894" y="144387"/>
                </a:lnTo>
                <a:lnTo>
                  <a:pt x="24384" y="146303"/>
                </a:lnTo>
                <a:lnTo>
                  <a:pt x="694944" y="146303"/>
                </a:lnTo>
                <a:lnTo>
                  <a:pt x="704433" y="144387"/>
                </a:lnTo>
                <a:lnTo>
                  <a:pt x="712184" y="139160"/>
                </a:lnTo>
                <a:lnTo>
                  <a:pt x="717411" y="131409"/>
                </a:lnTo>
                <a:lnTo>
                  <a:pt x="719328" y="121919"/>
                </a:lnTo>
                <a:lnTo>
                  <a:pt x="719328" y="24383"/>
                </a:lnTo>
                <a:lnTo>
                  <a:pt x="717411" y="14894"/>
                </a:lnTo>
                <a:lnTo>
                  <a:pt x="712184" y="7143"/>
                </a:lnTo>
                <a:lnTo>
                  <a:pt x="704433" y="1916"/>
                </a:lnTo>
                <a:lnTo>
                  <a:pt x="694944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465832" y="4730496"/>
            <a:ext cx="719455" cy="146685"/>
          </a:xfrm>
          <a:custGeom>
            <a:avLst/>
            <a:gdLst/>
            <a:ahLst/>
            <a:cxnLst/>
            <a:rect l="l" t="t" r="r" b="b"/>
            <a:pathLst>
              <a:path w="719455" h="146685">
                <a:moveTo>
                  <a:pt x="0" y="24383"/>
                </a:moveTo>
                <a:lnTo>
                  <a:pt x="1916" y="14894"/>
                </a:lnTo>
                <a:lnTo>
                  <a:pt x="7143" y="7143"/>
                </a:lnTo>
                <a:lnTo>
                  <a:pt x="14894" y="1916"/>
                </a:lnTo>
                <a:lnTo>
                  <a:pt x="24384" y="0"/>
                </a:lnTo>
                <a:lnTo>
                  <a:pt x="694944" y="0"/>
                </a:lnTo>
                <a:lnTo>
                  <a:pt x="704433" y="1916"/>
                </a:lnTo>
                <a:lnTo>
                  <a:pt x="712184" y="7143"/>
                </a:lnTo>
                <a:lnTo>
                  <a:pt x="717411" y="14894"/>
                </a:lnTo>
                <a:lnTo>
                  <a:pt x="719328" y="24383"/>
                </a:lnTo>
                <a:lnTo>
                  <a:pt x="719328" y="121919"/>
                </a:lnTo>
                <a:lnTo>
                  <a:pt x="717411" y="131409"/>
                </a:lnTo>
                <a:lnTo>
                  <a:pt x="712184" y="139160"/>
                </a:lnTo>
                <a:lnTo>
                  <a:pt x="704433" y="144387"/>
                </a:lnTo>
                <a:lnTo>
                  <a:pt x="694944" y="146303"/>
                </a:lnTo>
                <a:lnTo>
                  <a:pt x="24384" y="146303"/>
                </a:lnTo>
                <a:lnTo>
                  <a:pt x="14894" y="144387"/>
                </a:lnTo>
                <a:lnTo>
                  <a:pt x="7143" y="139160"/>
                </a:lnTo>
                <a:lnTo>
                  <a:pt x="1916" y="131409"/>
                </a:lnTo>
                <a:lnTo>
                  <a:pt x="0" y="121919"/>
                </a:lnTo>
                <a:lnTo>
                  <a:pt x="0" y="24383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81527" y="4684776"/>
            <a:ext cx="359663" cy="3535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830823" y="3721606"/>
            <a:ext cx="3377183" cy="31363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108191" y="3999015"/>
            <a:ext cx="2764815" cy="2646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103620" y="3994403"/>
            <a:ext cx="2776855" cy="2658110"/>
          </a:xfrm>
          <a:custGeom>
            <a:avLst/>
            <a:gdLst/>
            <a:ahLst/>
            <a:cxnLst/>
            <a:rect l="l" t="t" r="r" b="b"/>
            <a:pathLst>
              <a:path w="2776854" h="2658109">
                <a:moveTo>
                  <a:pt x="0" y="2657856"/>
                </a:moveTo>
                <a:lnTo>
                  <a:pt x="2776728" y="2657856"/>
                </a:lnTo>
                <a:lnTo>
                  <a:pt x="2776728" y="0"/>
                </a:lnTo>
                <a:lnTo>
                  <a:pt x="0" y="0"/>
                </a:lnTo>
                <a:lnTo>
                  <a:pt x="0" y="2657856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44296" y="1310639"/>
            <a:ext cx="4538472" cy="28224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130808" y="1597152"/>
            <a:ext cx="3928872" cy="22128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126236" y="1592580"/>
            <a:ext cx="3938270" cy="2222500"/>
          </a:xfrm>
          <a:custGeom>
            <a:avLst/>
            <a:gdLst/>
            <a:ahLst/>
            <a:cxnLst/>
            <a:rect l="l" t="t" r="r" b="b"/>
            <a:pathLst>
              <a:path w="3938270" h="2222500">
                <a:moveTo>
                  <a:pt x="0" y="2221992"/>
                </a:moveTo>
                <a:lnTo>
                  <a:pt x="3938016" y="2221992"/>
                </a:lnTo>
                <a:lnTo>
                  <a:pt x="3938016" y="0"/>
                </a:lnTo>
                <a:lnTo>
                  <a:pt x="0" y="0"/>
                </a:lnTo>
                <a:lnTo>
                  <a:pt x="0" y="2221992"/>
                </a:lnTo>
                <a:close/>
              </a:path>
            </a:pathLst>
          </a:custGeom>
          <a:ln w="9144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130808" y="2042160"/>
            <a:ext cx="765175" cy="441959"/>
          </a:xfrm>
          <a:custGeom>
            <a:avLst/>
            <a:gdLst/>
            <a:ahLst/>
            <a:cxnLst/>
            <a:rect l="l" t="t" r="r" b="b"/>
            <a:pathLst>
              <a:path w="765175" h="441960">
                <a:moveTo>
                  <a:pt x="691387" y="0"/>
                </a:moveTo>
                <a:lnTo>
                  <a:pt x="73659" y="0"/>
                </a:lnTo>
                <a:lnTo>
                  <a:pt x="44989" y="5794"/>
                </a:lnTo>
                <a:lnTo>
                  <a:pt x="21575" y="21589"/>
                </a:lnTo>
                <a:lnTo>
                  <a:pt x="5789" y="45005"/>
                </a:lnTo>
                <a:lnTo>
                  <a:pt x="0" y="73660"/>
                </a:lnTo>
                <a:lnTo>
                  <a:pt x="0" y="368300"/>
                </a:lnTo>
                <a:lnTo>
                  <a:pt x="5789" y="396954"/>
                </a:lnTo>
                <a:lnTo>
                  <a:pt x="21575" y="420370"/>
                </a:lnTo>
                <a:lnTo>
                  <a:pt x="44989" y="436165"/>
                </a:lnTo>
                <a:lnTo>
                  <a:pt x="73659" y="441960"/>
                </a:lnTo>
                <a:lnTo>
                  <a:pt x="691387" y="441960"/>
                </a:lnTo>
                <a:lnTo>
                  <a:pt x="720042" y="436165"/>
                </a:lnTo>
                <a:lnTo>
                  <a:pt x="743457" y="420370"/>
                </a:lnTo>
                <a:lnTo>
                  <a:pt x="759253" y="396954"/>
                </a:lnTo>
                <a:lnTo>
                  <a:pt x="765047" y="368300"/>
                </a:lnTo>
                <a:lnTo>
                  <a:pt x="765047" y="73660"/>
                </a:lnTo>
                <a:lnTo>
                  <a:pt x="759253" y="45005"/>
                </a:lnTo>
                <a:lnTo>
                  <a:pt x="743458" y="21589"/>
                </a:lnTo>
                <a:lnTo>
                  <a:pt x="720042" y="5794"/>
                </a:lnTo>
                <a:lnTo>
                  <a:pt x="691387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130808" y="2042160"/>
            <a:ext cx="765175" cy="441959"/>
          </a:xfrm>
          <a:custGeom>
            <a:avLst/>
            <a:gdLst/>
            <a:ahLst/>
            <a:cxnLst/>
            <a:rect l="l" t="t" r="r" b="b"/>
            <a:pathLst>
              <a:path w="765175" h="441960">
                <a:moveTo>
                  <a:pt x="0" y="73660"/>
                </a:moveTo>
                <a:lnTo>
                  <a:pt x="5789" y="45005"/>
                </a:lnTo>
                <a:lnTo>
                  <a:pt x="21575" y="21589"/>
                </a:lnTo>
                <a:lnTo>
                  <a:pt x="44989" y="5794"/>
                </a:lnTo>
                <a:lnTo>
                  <a:pt x="73659" y="0"/>
                </a:lnTo>
                <a:lnTo>
                  <a:pt x="691387" y="0"/>
                </a:lnTo>
                <a:lnTo>
                  <a:pt x="720042" y="5794"/>
                </a:lnTo>
                <a:lnTo>
                  <a:pt x="743458" y="21589"/>
                </a:lnTo>
                <a:lnTo>
                  <a:pt x="759253" y="45005"/>
                </a:lnTo>
                <a:lnTo>
                  <a:pt x="765047" y="73660"/>
                </a:lnTo>
                <a:lnTo>
                  <a:pt x="765047" y="368300"/>
                </a:lnTo>
                <a:lnTo>
                  <a:pt x="759253" y="396954"/>
                </a:lnTo>
                <a:lnTo>
                  <a:pt x="743457" y="420370"/>
                </a:lnTo>
                <a:lnTo>
                  <a:pt x="720042" y="436165"/>
                </a:lnTo>
                <a:lnTo>
                  <a:pt x="691387" y="441960"/>
                </a:lnTo>
                <a:lnTo>
                  <a:pt x="73659" y="441960"/>
                </a:lnTo>
                <a:lnTo>
                  <a:pt x="44989" y="436165"/>
                </a:lnTo>
                <a:lnTo>
                  <a:pt x="21575" y="420369"/>
                </a:lnTo>
                <a:lnTo>
                  <a:pt x="5789" y="396954"/>
                </a:lnTo>
                <a:lnTo>
                  <a:pt x="0" y="368300"/>
                </a:lnTo>
                <a:lnTo>
                  <a:pt x="0" y="73660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1871" y="2368294"/>
            <a:ext cx="4553712" cy="4468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49240" y="2645748"/>
            <a:ext cx="3938184" cy="3851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44667" y="2641092"/>
            <a:ext cx="3953510" cy="3868420"/>
          </a:xfrm>
          <a:custGeom>
            <a:avLst/>
            <a:gdLst/>
            <a:ahLst/>
            <a:cxnLst/>
            <a:rect l="l" t="t" r="r" b="b"/>
            <a:pathLst>
              <a:path w="3953509" h="3868420">
                <a:moveTo>
                  <a:pt x="0" y="3867912"/>
                </a:moveTo>
                <a:lnTo>
                  <a:pt x="3953255" y="3867912"/>
                </a:lnTo>
                <a:lnTo>
                  <a:pt x="3953255" y="0"/>
                </a:lnTo>
                <a:lnTo>
                  <a:pt x="0" y="0"/>
                </a:lnTo>
                <a:lnTo>
                  <a:pt x="0" y="3867912"/>
                </a:lnTo>
                <a:close/>
              </a:path>
            </a:pathLst>
          </a:custGeom>
          <a:ln w="9144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7719" y="2154935"/>
            <a:ext cx="4541520" cy="2822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2023" y="173735"/>
            <a:ext cx="615950" cy="6684645"/>
          </a:xfrm>
          <a:custGeom>
            <a:avLst/>
            <a:gdLst/>
            <a:ahLst/>
            <a:cxnLst/>
            <a:rect l="l" t="t" r="r" b="b"/>
            <a:pathLst>
              <a:path w="615950" h="6684645">
                <a:moveTo>
                  <a:pt x="0" y="6684264"/>
                </a:moveTo>
                <a:lnTo>
                  <a:pt x="615696" y="6684264"/>
                </a:lnTo>
                <a:lnTo>
                  <a:pt x="615696" y="0"/>
                </a:lnTo>
                <a:lnTo>
                  <a:pt x="0" y="0"/>
                </a:lnTo>
                <a:lnTo>
                  <a:pt x="0" y="6684264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7719" y="173736"/>
            <a:ext cx="8193405" cy="585470"/>
          </a:xfrm>
          <a:custGeom>
            <a:avLst/>
            <a:gdLst/>
            <a:ahLst/>
            <a:cxnLst/>
            <a:rect l="l" t="t" r="r" b="b"/>
            <a:pathLst>
              <a:path w="8193405" h="585470">
                <a:moveTo>
                  <a:pt x="0" y="585216"/>
                </a:moveTo>
                <a:lnTo>
                  <a:pt x="8193024" y="585216"/>
                </a:lnTo>
                <a:lnTo>
                  <a:pt x="819302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85545" y="210388"/>
            <a:ext cx="4676140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9"/>
              <a:t>¿ </a:t>
            </a:r>
            <a:r>
              <a:rPr dirty="0" spc="-254"/>
              <a:t>Cuál </a:t>
            </a:r>
            <a:r>
              <a:rPr dirty="0" spc="-295"/>
              <a:t>es </a:t>
            </a:r>
            <a:r>
              <a:rPr dirty="0" spc="-120"/>
              <a:t>el </a:t>
            </a:r>
            <a:r>
              <a:rPr dirty="0" spc="-175"/>
              <a:t>calendario </a:t>
            </a:r>
            <a:r>
              <a:rPr dirty="0" spc="-220"/>
              <a:t>escolar</a:t>
            </a:r>
            <a:r>
              <a:rPr dirty="0" spc="-110"/>
              <a:t> </a:t>
            </a:r>
            <a:r>
              <a:rPr dirty="0" spc="-409"/>
              <a:t>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1827" y="927938"/>
            <a:ext cx="195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6937" y="1027811"/>
            <a:ext cx="8071484" cy="1102360"/>
          </a:xfrm>
          <a:prstGeom prst="rect">
            <a:avLst/>
          </a:prstGeom>
          <a:solidFill>
            <a:srgbClr val="EAEEF7"/>
          </a:solidFill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14"/>
              </a:lnSpc>
            </a:pPr>
            <a:r>
              <a:rPr dirty="0" sz="1600" spc="-130">
                <a:latin typeface="Arial"/>
                <a:cs typeface="Arial"/>
              </a:rPr>
              <a:t>Para </a:t>
            </a:r>
            <a:r>
              <a:rPr dirty="0" sz="1600" spc="-60">
                <a:latin typeface="Arial"/>
                <a:cs typeface="Arial"/>
              </a:rPr>
              <a:t>consultar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65">
                <a:latin typeface="Arial"/>
                <a:cs typeface="Arial"/>
              </a:rPr>
              <a:t>calendario </a:t>
            </a:r>
            <a:r>
              <a:rPr dirty="0" sz="1600" spc="-85">
                <a:latin typeface="Arial"/>
                <a:cs typeface="Arial"/>
              </a:rPr>
              <a:t>escolar </a:t>
            </a:r>
            <a:r>
              <a:rPr dirty="0" sz="1600" spc="-50">
                <a:latin typeface="Arial"/>
                <a:cs typeface="Arial"/>
              </a:rPr>
              <a:t>del </a:t>
            </a:r>
            <a:r>
              <a:rPr dirty="0" sz="1600" spc="-85">
                <a:latin typeface="Arial"/>
                <a:cs typeface="Arial"/>
              </a:rPr>
              <a:t>curso </a:t>
            </a:r>
            <a:r>
              <a:rPr dirty="0" sz="1600" spc="-60">
                <a:latin typeface="Arial"/>
                <a:cs typeface="Arial"/>
              </a:rPr>
              <a:t>actual, </a:t>
            </a:r>
            <a:r>
              <a:rPr dirty="0" sz="1600" spc="-80">
                <a:latin typeface="Arial"/>
                <a:cs typeface="Arial"/>
              </a:rPr>
              <a:t>seleccionar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55">
                <a:latin typeface="Arial"/>
                <a:cs typeface="Arial"/>
              </a:rPr>
              <a:t>opción “</a:t>
            </a:r>
            <a:r>
              <a:rPr dirty="0" sz="1600" spc="-55" b="1">
                <a:latin typeface="Arial"/>
                <a:cs typeface="Arial"/>
              </a:rPr>
              <a:t>Centro</a:t>
            </a:r>
            <a:r>
              <a:rPr dirty="0" sz="1600" spc="-55">
                <a:latin typeface="Arial"/>
                <a:cs typeface="Arial"/>
              </a:rPr>
              <a:t>” </a:t>
            </a: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45">
                <a:latin typeface="Arial"/>
                <a:cs typeface="Arial"/>
              </a:rPr>
              <a:t>el</a:t>
            </a:r>
            <a:r>
              <a:rPr dirty="0" sz="1600" spc="-90">
                <a:latin typeface="Arial"/>
                <a:cs typeface="Arial"/>
              </a:rPr>
              <a:t> </a:t>
            </a:r>
            <a:r>
              <a:rPr dirty="0" sz="1600" spc="-65">
                <a:latin typeface="Arial"/>
                <a:cs typeface="Arial"/>
              </a:rPr>
              <a:t>menú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dirty="0" sz="1600" spc="-45">
                <a:latin typeface="Arial"/>
                <a:cs typeface="Arial"/>
              </a:rPr>
              <a:t>principal </a:t>
            </a:r>
            <a:r>
              <a:rPr dirty="0" sz="1600" spc="-125">
                <a:latin typeface="Arial"/>
                <a:cs typeface="Arial"/>
              </a:rPr>
              <a:t>y, </a:t>
            </a:r>
            <a:r>
              <a:rPr dirty="0" sz="1600" spc="-120">
                <a:latin typeface="Arial"/>
                <a:cs typeface="Arial"/>
              </a:rPr>
              <a:t>a </a:t>
            </a:r>
            <a:r>
              <a:rPr dirty="0" sz="1600" spc="-55">
                <a:latin typeface="Arial"/>
                <a:cs typeface="Arial"/>
              </a:rPr>
              <a:t>continuación, </a:t>
            </a:r>
            <a:r>
              <a:rPr dirty="0" sz="1600" spc="-90">
                <a:latin typeface="Arial"/>
                <a:cs typeface="Arial"/>
              </a:rPr>
              <a:t>“</a:t>
            </a:r>
            <a:r>
              <a:rPr dirty="0" sz="1600" spc="-90" b="1">
                <a:latin typeface="Arial"/>
                <a:cs typeface="Arial"/>
              </a:rPr>
              <a:t>Calendario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spc="-110" b="1">
                <a:latin typeface="Arial"/>
                <a:cs typeface="Arial"/>
              </a:rPr>
              <a:t>escolar”</a:t>
            </a:r>
            <a:r>
              <a:rPr dirty="0" sz="1600" spc="-11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  <a:spcBef>
                <a:spcPts val="1010"/>
              </a:spcBef>
            </a:pPr>
            <a:r>
              <a:rPr dirty="0" sz="1600" spc="-210">
                <a:latin typeface="Arial"/>
                <a:cs typeface="Arial"/>
              </a:rPr>
              <a:t>Se </a:t>
            </a:r>
            <a:r>
              <a:rPr dirty="0" sz="1600" spc="-60">
                <a:latin typeface="Arial"/>
                <a:cs typeface="Arial"/>
              </a:rPr>
              <a:t>mostrarán, </a:t>
            </a:r>
            <a:r>
              <a:rPr dirty="0" sz="1600" spc="-75">
                <a:latin typeface="Arial"/>
                <a:cs typeface="Arial"/>
              </a:rPr>
              <a:t>de </a:t>
            </a:r>
            <a:r>
              <a:rPr dirty="0" sz="1600" spc="-40">
                <a:latin typeface="Arial"/>
                <a:cs typeface="Arial"/>
              </a:rPr>
              <a:t>forma </a:t>
            </a:r>
            <a:r>
              <a:rPr dirty="0" sz="1600" spc="-70">
                <a:latin typeface="Arial"/>
                <a:cs typeface="Arial"/>
              </a:rPr>
              <a:t>gráfica, </a:t>
            </a:r>
            <a:r>
              <a:rPr dirty="0" sz="1600" spc="-75">
                <a:latin typeface="Arial"/>
                <a:cs typeface="Arial"/>
              </a:rPr>
              <a:t>los </a:t>
            </a:r>
            <a:r>
              <a:rPr dirty="0" sz="1600" spc="-70">
                <a:latin typeface="Arial"/>
                <a:cs typeface="Arial"/>
              </a:rPr>
              <a:t>festivos </a:t>
            </a:r>
            <a:r>
              <a:rPr dirty="0" sz="1600" spc="-85">
                <a:latin typeface="Arial"/>
                <a:cs typeface="Arial"/>
              </a:rPr>
              <a:t>locales, nacionales </a:t>
            </a:r>
            <a:r>
              <a:rPr dirty="0" sz="1600" spc="-75">
                <a:latin typeface="Arial"/>
                <a:cs typeface="Arial"/>
              </a:rPr>
              <a:t>y </a:t>
            </a:r>
            <a:r>
              <a:rPr dirty="0" sz="1600" spc="-65">
                <a:latin typeface="Arial"/>
                <a:cs typeface="Arial"/>
              </a:rPr>
              <a:t>autonómicos </a:t>
            </a:r>
            <a:r>
              <a:rPr dirty="0" sz="1600" spc="-80">
                <a:latin typeface="Arial"/>
                <a:cs typeface="Arial"/>
              </a:rPr>
              <a:t>establecidos</a:t>
            </a:r>
            <a:r>
              <a:rPr dirty="0" sz="1600" spc="-114">
                <a:latin typeface="Arial"/>
                <a:cs typeface="Arial"/>
              </a:rPr>
              <a:t> </a:t>
            </a:r>
            <a:r>
              <a:rPr dirty="0" sz="1600" spc="-80">
                <a:latin typeface="Arial"/>
                <a:cs typeface="Arial"/>
              </a:rPr>
              <a:t>para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60">
                <a:latin typeface="Arial"/>
                <a:cs typeface="Arial"/>
              </a:rPr>
              <a:t>actual</a:t>
            </a:r>
            <a:r>
              <a:rPr dirty="0" sz="1600" spc="-135">
                <a:latin typeface="Arial"/>
                <a:cs typeface="Arial"/>
              </a:rPr>
              <a:t> </a:t>
            </a:r>
            <a:r>
              <a:rPr dirty="0" sz="1600" spc="-85">
                <a:latin typeface="Arial"/>
                <a:cs typeface="Arial"/>
              </a:rPr>
              <a:t>curso,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16568" y="185928"/>
            <a:ext cx="579120" cy="579120"/>
          </a:xfrm>
          <a:custGeom>
            <a:avLst/>
            <a:gdLst/>
            <a:ahLst/>
            <a:cxnLst/>
            <a:rect l="l" t="t" r="r" b="b"/>
            <a:pathLst>
              <a:path w="579120" h="579120">
                <a:moveTo>
                  <a:pt x="289559" y="0"/>
                </a:moveTo>
                <a:lnTo>
                  <a:pt x="242598" y="3790"/>
                </a:lnTo>
                <a:lnTo>
                  <a:pt x="198046" y="14764"/>
                </a:lnTo>
                <a:lnTo>
                  <a:pt x="156502" y="32325"/>
                </a:lnTo>
                <a:lnTo>
                  <a:pt x="118561" y="55875"/>
                </a:lnTo>
                <a:lnTo>
                  <a:pt x="84820" y="84820"/>
                </a:lnTo>
                <a:lnTo>
                  <a:pt x="55875" y="118561"/>
                </a:lnTo>
                <a:lnTo>
                  <a:pt x="32325" y="156502"/>
                </a:lnTo>
                <a:lnTo>
                  <a:pt x="14764" y="198046"/>
                </a:lnTo>
                <a:lnTo>
                  <a:pt x="3790" y="242598"/>
                </a:lnTo>
                <a:lnTo>
                  <a:pt x="0" y="289560"/>
                </a:lnTo>
                <a:lnTo>
                  <a:pt x="3790" y="336521"/>
                </a:lnTo>
                <a:lnTo>
                  <a:pt x="14764" y="381073"/>
                </a:lnTo>
                <a:lnTo>
                  <a:pt x="32325" y="422617"/>
                </a:lnTo>
                <a:lnTo>
                  <a:pt x="55875" y="460558"/>
                </a:lnTo>
                <a:lnTo>
                  <a:pt x="84820" y="494299"/>
                </a:lnTo>
                <a:lnTo>
                  <a:pt x="118561" y="523244"/>
                </a:lnTo>
                <a:lnTo>
                  <a:pt x="156502" y="546794"/>
                </a:lnTo>
                <a:lnTo>
                  <a:pt x="198046" y="564355"/>
                </a:lnTo>
                <a:lnTo>
                  <a:pt x="242598" y="575329"/>
                </a:lnTo>
                <a:lnTo>
                  <a:pt x="289559" y="579120"/>
                </a:lnTo>
                <a:lnTo>
                  <a:pt x="336521" y="575329"/>
                </a:lnTo>
                <a:lnTo>
                  <a:pt x="381073" y="564355"/>
                </a:lnTo>
                <a:lnTo>
                  <a:pt x="422617" y="546794"/>
                </a:lnTo>
                <a:lnTo>
                  <a:pt x="460558" y="523244"/>
                </a:lnTo>
                <a:lnTo>
                  <a:pt x="494299" y="494299"/>
                </a:lnTo>
                <a:lnTo>
                  <a:pt x="523244" y="460558"/>
                </a:lnTo>
                <a:lnTo>
                  <a:pt x="546794" y="422617"/>
                </a:lnTo>
                <a:lnTo>
                  <a:pt x="564355" y="381073"/>
                </a:lnTo>
                <a:lnTo>
                  <a:pt x="575329" y="336521"/>
                </a:lnTo>
                <a:lnTo>
                  <a:pt x="579120" y="289560"/>
                </a:lnTo>
                <a:lnTo>
                  <a:pt x="575329" y="242598"/>
                </a:lnTo>
                <a:lnTo>
                  <a:pt x="564355" y="198046"/>
                </a:lnTo>
                <a:lnTo>
                  <a:pt x="546794" y="156502"/>
                </a:lnTo>
                <a:lnTo>
                  <a:pt x="523244" y="118561"/>
                </a:lnTo>
                <a:lnTo>
                  <a:pt x="494299" y="84820"/>
                </a:lnTo>
                <a:lnTo>
                  <a:pt x="460558" y="55875"/>
                </a:lnTo>
                <a:lnTo>
                  <a:pt x="422617" y="32325"/>
                </a:lnTo>
                <a:lnTo>
                  <a:pt x="381073" y="14764"/>
                </a:lnTo>
                <a:lnTo>
                  <a:pt x="336521" y="3790"/>
                </a:lnTo>
                <a:lnTo>
                  <a:pt x="28955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339198" y="323214"/>
            <a:ext cx="139065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b="1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79779" y="5881890"/>
            <a:ext cx="3923665" cy="731520"/>
          </a:xfrm>
          <a:custGeom>
            <a:avLst/>
            <a:gdLst/>
            <a:ahLst/>
            <a:cxnLst/>
            <a:rect l="l" t="t" r="r" b="b"/>
            <a:pathLst>
              <a:path w="3923665" h="731520">
                <a:moveTo>
                  <a:pt x="0" y="731520"/>
                </a:moveTo>
                <a:lnTo>
                  <a:pt x="3923537" y="731520"/>
                </a:lnTo>
                <a:lnTo>
                  <a:pt x="3923537" y="0"/>
                </a:lnTo>
                <a:lnTo>
                  <a:pt x="0" y="0"/>
                </a:lnTo>
                <a:lnTo>
                  <a:pt x="0" y="731520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979779" y="5881890"/>
            <a:ext cx="3923665" cy="73152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30"/>
              </a:lnSpc>
            </a:pPr>
            <a:r>
              <a:rPr dirty="0" sz="1600" spc="-130">
                <a:latin typeface="Arial"/>
                <a:cs typeface="Arial"/>
              </a:rPr>
              <a:t>Para </a:t>
            </a:r>
            <a:r>
              <a:rPr dirty="0" sz="1600" spc="-60">
                <a:latin typeface="Arial"/>
                <a:cs typeface="Arial"/>
              </a:rPr>
              <a:t>consultar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65">
                <a:latin typeface="Arial"/>
                <a:cs typeface="Arial"/>
              </a:rPr>
              <a:t>calendario </a:t>
            </a:r>
            <a:r>
              <a:rPr dirty="0" sz="1600" spc="-70">
                <a:latin typeface="Arial"/>
                <a:cs typeface="Arial"/>
              </a:rPr>
              <a:t>de</a:t>
            </a:r>
            <a:r>
              <a:rPr dirty="0" sz="1600" spc="-135">
                <a:latin typeface="Arial"/>
                <a:cs typeface="Arial"/>
              </a:rPr>
              <a:t> </a:t>
            </a:r>
            <a:r>
              <a:rPr dirty="0" sz="1600" spc="-100">
                <a:latin typeface="Arial"/>
                <a:cs typeface="Arial"/>
              </a:rPr>
              <a:t>cursos</a:t>
            </a:r>
            <a:endParaRPr sz="1600">
              <a:latin typeface="Arial"/>
              <a:cs typeface="Arial"/>
            </a:endParaRPr>
          </a:p>
          <a:p>
            <a:pPr marL="89535" marR="323215">
              <a:lnSpc>
                <a:spcPct val="100000"/>
              </a:lnSpc>
            </a:pPr>
            <a:r>
              <a:rPr dirty="0" sz="1600" spc="-55">
                <a:latin typeface="Arial"/>
                <a:cs typeface="Arial"/>
              </a:rPr>
              <a:t>anteriores, </a:t>
            </a:r>
            <a:r>
              <a:rPr dirty="0" sz="1600" spc="-70">
                <a:latin typeface="Arial"/>
                <a:cs typeface="Arial"/>
              </a:rPr>
              <a:t>seleccionarlo </a:t>
            </a: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85">
                <a:latin typeface="Arial"/>
                <a:cs typeface="Arial"/>
              </a:rPr>
              <a:t>desplegable  </a:t>
            </a:r>
            <a:r>
              <a:rPr dirty="0" sz="1600" spc="-70">
                <a:latin typeface="Arial"/>
                <a:cs typeface="Arial"/>
              </a:rPr>
              <a:t>“</a:t>
            </a:r>
            <a:r>
              <a:rPr dirty="0" sz="1600" spc="-70" b="1">
                <a:latin typeface="Arial"/>
                <a:cs typeface="Arial"/>
              </a:rPr>
              <a:t>Año</a:t>
            </a:r>
            <a:r>
              <a:rPr dirty="0" sz="1600" spc="-85" b="1">
                <a:latin typeface="Arial"/>
                <a:cs typeface="Arial"/>
              </a:rPr>
              <a:t> </a:t>
            </a:r>
            <a:r>
              <a:rPr dirty="0" sz="1600" spc="-120" b="1">
                <a:latin typeface="Arial"/>
                <a:cs typeface="Arial"/>
              </a:rPr>
              <a:t>académico</a:t>
            </a:r>
            <a:r>
              <a:rPr dirty="0" sz="1600" spc="-120">
                <a:latin typeface="Arial"/>
                <a:cs typeface="Arial"/>
              </a:rPr>
              <a:t>”.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2859" y="5819647"/>
            <a:ext cx="195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62783" y="2892551"/>
            <a:ext cx="429768" cy="423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06424" y="2761488"/>
            <a:ext cx="746760" cy="582295"/>
          </a:xfrm>
          <a:custGeom>
            <a:avLst/>
            <a:gdLst/>
            <a:ahLst/>
            <a:cxnLst/>
            <a:rect l="l" t="t" r="r" b="b"/>
            <a:pathLst>
              <a:path w="746760" h="582295">
                <a:moveTo>
                  <a:pt x="649732" y="0"/>
                </a:moveTo>
                <a:lnTo>
                  <a:pt x="97028" y="0"/>
                </a:lnTo>
                <a:lnTo>
                  <a:pt x="59262" y="7623"/>
                </a:lnTo>
                <a:lnTo>
                  <a:pt x="28421" y="28416"/>
                </a:lnTo>
                <a:lnTo>
                  <a:pt x="7625" y="59257"/>
                </a:lnTo>
                <a:lnTo>
                  <a:pt x="0" y="97027"/>
                </a:lnTo>
                <a:lnTo>
                  <a:pt x="0" y="485139"/>
                </a:lnTo>
                <a:lnTo>
                  <a:pt x="7625" y="522910"/>
                </a:lnTo>
                <a:lnTo>
                  <a:pt x="28421" y="553751"/>
                </a:lnTo>
                <a:lnTo>
                  <a:pt x="59262" y="574544"/>
                </a:lnTo>
                <a:lnTo>
                  <a:pt x="97028" y="582167"/>
                </a:lnTo>
                <a:lnTo>
                  <a:pt x="649732" y="582167"/>
                </a:lnTo>
                <a:lnTo>
                  <a:pt x="687502" y="574544"/>
                </a:lnTo>
                <a:lnTo>
                  <a:pt x="718343" y="553751"/>
                </a:lnTo>
                <a:lnTo>
                  <a:pt x="739136" y="522910"/>
                </a:lnTo>
                <a:lnTo>
                  <a:pt x="746759" y="485139"/>
                </a:lnTo>
                <a:lnTo>
                  <a:pt x="746759" y="97027"/>
                </a:lnTo>
                <a:lnTo>
                  <a:pt x="739136" y="59257"/>
                </a:lnTo>
                <a:lnTo>
                  <a:pt x="718343" y="28416"/>
                </a:lnTo>
                <a:lnTo>
                  <a:pt x="687502" y="7623"/>
                </a:lnTo>
                <a:lnTo>
                  <a:pt x="649732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06424" y="2761488"/>
            <a:ext cx="746760" cy="582295"/>
          </a:xfrm>
          <a:custGeom>
            <a:avLst/>
            <a:gdLst/>
            <a:ahLst/>
            <a:cxnLst/>
            <a:rect l="l" t="t" r="r" b="b"/>
            <a:pathLst>
              <a:path w="746760" h="582295">
                <a:moveTo>
                  <a:pt x="0" y="97027"/>
                </a:moveTo>
                <a:lnTo>
                  <a:pt x="7625" y="59257"/>
                </a:lnTo>
                <a:lnTo>
                  <a:pt x="28421" y="28416"/>
                </a:lnTo>
                <a:lnTo>
                  <a:pt x="59262" y="7623"/>
                </a:lnTo>
                <a:lnTo>
                  <a:pt x="97028" y="0"/>
                </a:lnTo>
                <a:lnTo>
                  <a:pt x="649732" y="0"/>
                </a:lnTo>
                <a:lnTo>
                  <a:pt x="687502" y="7623"/>
                </a:lnTo>
                <a:lnTo>
                  <a:pt x="718343" y="28416"/>
                </a:lnTo>
                <a:lnTo>
                  <a:pt x="739136" y="59257"/>
                </a:lnTo>
                <a:lnTo>
                  <a:pt x="746759" y="97027"/>
                </a:lnTo>
                <a:lnTo>
                  <a:pt x="746759" y="485139"/>
                </a:lnTo>
                <a:lnTo>
                  <a:pt x="739136" y="522910"/>
                </a:lnTo>
                <a:lnTo>
                  <a:pt x="718343" y="553751"/>
                </a:lnTo>
                <a:lnTo>
                  <a:pt x="687502" y="574544"/>
                </a:lnTo>
                <a:lnTo>
                  <a:pt x="649732" y="582167"/>
                </a:lnTo>
                <a:lnTo>
                  <a:pt x="97028" y="582167"/>
                </a:lnTo>
                <a:lnTo>
                  <a:pt x="59262" y="574544"/>
                </a:lnTo>
                <a:lnTo>
                  <a:pt x="28421" y="553751"/>
                </a:lnTo>
                <a:lnTo>
                  <a:pt x="7625" y="522910"/>
                </a:lnTo>
                <a:lnTo>
                  <a:pt x="0" y="485139"/>
                </a:lnTo>
                <a:lnTo>
                  <a:pt x="0" y="97027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26920" y="2444495"/>
            <a:ext cx="2904744" cy="35722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04288" y="2721881"/>
            <a:ext cx="2290942" cy="29576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99716" y="2717292"/>
            <a:ext cx="2304415" cy="2971800"/>
          </a:xfrm>
          <a:custGeom>
            <a:avLst/>
            <a:gdLst/>
            <a:ahLst/>
            <a:cxnLst/>
            <a:rect l="l" t="t" r="r" b="b"/>
            <a:pathLst>
              <a:path w="2304415" h="2971800">
                <a:moveTo>
                  <a:pt x="0" y="2971800"/>
                </a:moveTo>
                <a:lnTo>
                  <a:pt x="2304287" y="2971800"/>
                </a:lnTo>
                <a:lnTo>
                  <a:pt x="2304287" y="0"/>
                </a:lnTo>
                <a:lnTo>
                  <a:pt x="0" y="0"/>
                </a:lnTo>
                <a:lnTo>
                  <a:pt x="0" y="2971800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328672" y="4126991"/>
            <a:ext cx="1125220" cy="210820"/>
          </a:xfrm>
          <a:custGeom>
            <a:avLst/>
            <a:gdLst/>
            <a:ahLst/>
            <a:cxnLst/>
            <a:rect l="l" t="t" r="r" b="b"/>
            <a:pathLst>
              <a:path w="1125220" h="210820">
                <a:moveTo>
                  <a:pt x="1089660" y="0"/>
                </a:moveTo>
                <a:lnTo>
                  <a:pt x="35051" y="0"/>
                </a:lnTo>
                <a:lnTo>
                  <a:pt x="21431" y="2762"/>
                </a:lnTo>
                <a:lnTo>
                  <a:pt x="10287" y="10286"/>
                </a:lnTo>
                <a:lnTo>
                  <a:pt x="2762" y="21431"/>
                </a:lnTo>
                <a:lnTo>
                  <a:pt x="0" y="35051"/>
                </a:lnTo>
                <a:lnTo>
                  <a:pt x="0" y="175259"/>
                </a:lnTo>
                <a:lnTo>
                  <a:pt x="2762" y="188880"/>
                </a:lnTo>
                <a:lnTo>
                  <a:pt x="10287" y="200024"/>
                </a:lnTo>
                <a:lnTo>
                  <a:pt x="21431" y="207549"/>
                </a:lnTo>
                <a:lnTo>
                  <a:pt x="35051" y="210311"/>
                </a:lnTo>
                <a:lnTo>
                  <a:pt x="1089660" y="210311"/>
                </a:lnTo>
                <a:lnTo>
                  <a:pt x="1103280" y="207549"/>
                </a:lnTo>
                <a:lnTo>
                  <a:pt x="1114425" y="200024"/>
                </a:lnTo>
                <a:lnTo>
                  <a:pt x="1121949" y="188880"/>
                </a:lnTo>
                <a:lnTo>
                  <a:pt x="1124712" y="175259"/>
                </a:lnTo>
                <a:lnTo>
                  <a:pt x="1124712" y="35051"/>
                </a:lnTo>
                <a:lnTo>
                  <a:pt x="1121949" y="21431"/>
                </a:lnTo>
                <a:lnTo>
                  <a:pt x="1114425" y="10286"/>
                </a:lnTo>
                <a:lnTo>
                  <a:pt x="1103280" y="2762"/>
                </a:lnTo>
                <a:lnTo>
                  <a:pt x="1089660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328672" y="4126991"/>
            <a:ext cx="1125220" cy="210820"/>
          </a:xfrm>
          <a:custGeom>
            <a:avLst/>
            <a:gdLst/>
            <a:ahLst/>
            <a:cxnLst/>
            <a:rect l="l" t="t" r="r" b="b"/>
            <a:pathLst>
              <a:path w="1125220" h="210820">
                <a:moveTo>
                  <a:pt x="0" y="35051"/>
                </a:moveTo>
                <a:lnTo>
                  <a:pt x="2762" y="21431"/>
                </a:lnTo>
                <a:lnTo>
                  <a:pt x="10287" y="10286"/>
                </a:lnTo>
                <a:lnTo>
                  <a:pt x="21431" y="2762"/>
                </a:lnTo>
                <a:lnTo>
                  <a:pt x="35051" y="0"/>
                </a:lnTo>
                <a:lnTo>
                  <a:pt x="1089660" y="0"/>
                </a:lnTo>
                <a:lnTo>
                  <a:pt x="1103280" y="2762"/>
                </a:lnTo>
                <a:lnTo>
                  <a:pt x="1114425" y="10286"/>
                </a:lnTo>
                <a:lnTo>
                  <a:pt x="1121949" y="21431"/>
                </a:lnTo>
                <a:lnTo>
                  <a:pt x="1124712" y="35051"/>
                </a:lnTo>
                <a:lnTo>
                  <a:pt x="1124712" y="175259"/>
                </a:lnTo>
                <a:lnTo>
                  <a:pt x="1121949" y="188880"/>
                </a:lnTo>
                <a:lnTo>
                  <a:pt x="1114425" y="200024"/>
                </a:lnTo>
                <a:lnTo>
                  <a:pt x="1103280" y="207549"/>
                </a:lnTo>
                <a:lnTo>
                  <a:pt x="1089660" y="210311"/>
                </a:lnTo>
                <a:lnTo>
                  <a:pt x="35051" y="210311"/>
                </a:lnTo>
                <a:lnTo>
                  <a:pt x="21431" y="207549"/>
                </a:lnTo>
                <a:lnTo>
                  <a:pt x="10287" y="200024"/>
                </a:lnTo>
                <a:lnTo>
                  <a:pt x="2762" y="188880"/>
                </a:lnTo>
                <a:lnTo>
                  <a:pt x="0" y="175259"/>
                </a:lnTo>
                <a:lnTo>
                  <a:pt x="0" y="35051"/>
                </a:lnTo>
                <a:close/>
              </a:path>
            </a:pathLst>
          </a:custGeom>
          <a:ln w="1828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404359" y="4815840"/>
            <a:ext cx="878205" cy="570230"/>
          </a:xfrm>
          <a:custGeom>
            <a:avLst/>
            <a:gdLst/>
            <a:ahLst/>
            <a:cxnLst/>
            <a:rect l="l" t="t" r="r" b="b"/>
            <a:pathLst>
              <a:path w="878204" h="570229">
                <a:moveTo>
                  <a:pt x="592836" y="0"/>
                </a:moveTo>
                <a:lnTo>
                  <a:pt x="592836" y="142494"/>
                </a:lnTo>
                <a:lnTo>
                  <a:pt x="0" y="142494"/>
                </a:lnTo>
                <a:lnTo>
                  <a:pt x="0" y="427482"/>
                </a:lnTo>
                <a:lnTo>
                  <a:pt x="592836" y="427482"/>
                </a:lnTo>
                <a:lnTo>
                  <a:pt x="592836" y="569976"/>
                </a:lnTo>
                <a:lnTo>
                  <a:pt x="877824" y="284988"/>
                </a:lnTo>
                <a:lnTo>
                  <a:pt x="59283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404359" y="4815840"/>
            <a:ext cx="878205" cy="570230"/>
          </a:xfrm>
          <a:custGeom>
            <a:avLst/>
            <a:gdLst/>
            <a:ahLst/>
            <a:cxnLst/>
            <a:rect l="l" t="t" r="r" b="b"/>
            <a:pathLst>
              <a:path w="878204" h="570229">
                <a:moveTo>
                  <a:pt x="0" y="142494"/>
                </a:moveTo>
                <a:lnTo>
                  <a:pt x="592836" y="142494"/>
                </a:lnTo>
                <a:lnTo>
                  <a:pt x="592836" y="0"/>
                </a:lnTo>
                <a:lnTo>
                  <a:pt x="877824" y="284988"/>
                </a:lnTo>
                <a:lnTo>
                  <a:pt x="592836" y="569976"/>
                </a:lnTo>
                <a:lnTo>
                  <a:pt x="592836" y="427482"/>
                </a:lnTo>
                <a:lnTo>
                  <a:pt x="0" y="427482"/>
                </a:lnTo>
                <a:lnTo>
                  <a:pt x="0" y="14249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40608" y="4309871"/>
            <a:ext cx="429767" cy="423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8848" y="2002535"/>
            <a:ext cx="4724400" cy="2926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75360" y="2289048"/>
            <a:ext cx="4114800" cy="2316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0788" y="2284476"/>
            <a:ext cx="4124325" cy="2326005"/>
          </a:xfrm>
          <a:custGeom>
            <a:avLst/>
            <a:gdLst/>
            <a:ahLst/>
            <a:cxnLst/>
            <a:rect l="l" t="t" r="r" b="b"/>
            <a:pathLst>
              <a:path w="4124325" h="2326004">
                <a:moveTo>
                  <a:pt x="0" y="2325624"/>
                </a:moveTo>
                <a:lnTo>
                  <a:pt x="4123944" y="2325624"/>
                </a:lnTo>
                <a:lnTo>
                  <a:pt x="4123944" y="0"/>
                </a:lnTo>
                <a:lnTo>
                  <a:pt x="0" y="0"/>
                </a:lnTo>
                <a:lnTo>
                  <a:pt x="0" y="2325624"/>
                </a:lnTo>
                <a:close/>
              </a:path>
            </a:pathLst>
          </a:custGeom>
          <a:ln w="9143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87552" y="2743200"/>
            <a:ext cx="673735" cy="94615"/>
          </a:xfrm>
          <a:custGeom>
            <a:avLst/>
            <a:gdLst/>
            <a:ahLst/>
            <a:cxnLst/>
            <a:rect l="l" t="t" r="r" b="b"/>
            <a:pathLst>
              <a:path w="673735" h="94614">
                <a:moveTo>
                  <a:pt x="666496" y="0"/>
                </a:moveTo>
                <a:lnTo>
                  <a:pt x="7048" y="0"/>
                </a:lnTo>
                <a:lnTo>
                  <a:pt x="0" y="7112"/>
                </a:lnTo>
                <a:lnTo>
                  <a:pt x="0" y="87375"/>
                </a:lnTo>
                <a:lnTo>
                  <a:pt x="7048" y="94487"/>
                </a:lnTo>
                <a:lnTo>
                  <a:pt x="666496" y="94487"/>
                </a:lnTo>
                <a:lnTo>
                  <a:pt x="673608" y="87375"/>
                </a:lnTo>
                <a:lnTo>
                  <a:pt x="673608" y="7112"/>
                </a:lnTo>
                <a:lnTo>
                  <a:pt x="666496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7552" y="2743200"/>
            <a:ext cx="673735" cy="94615"/>
          </a:xfrm>
          <a:custGeom>
            <a:avLst/>
            <a:gdLst/>
            <a:ahLst/>
            <a:cxnLst/>
            <a:rect l="l" t="t" r="r" b="b"/>
            <a:pathLst>
              <a:path w="673735" h="94614">
                <a:moveTo>
                  <a:pt x="0" y="15748"/>
                </a:moveTo>
                <a:lnTo>
                  <a:pt x="0" y="7112"/>
                </a:lnTo>
                <a:lnTo>
                  <a:pt x="7048" y="0"/>
                </a:lnTo>
                <a:lnTo>
                  <a:pt x="15747" y="0"/>
                </a:lnTo>
                <a:lnTo>
                  <a:pt x="657860" y="0"/>
                </a:lnTo>
                <a:lnTo>
                  <a:pt x="666496" y="0"/>
                </a:lnTo>
                <a:lnTo>
                  <a:pt x="673608" y="7112"/>
                </a:lnTo>
                <a:lnTo>
                  <a:pt x="673608" y="15748"/>
                </a:lnTo>
                <a:lnTo>
                  <a:pt x="673608" y="78739"/>
                </a:lnTo>
                <a:lnTo>
                  <a:pt x="673608" y="87375"/>
                </a:lnTo>
                <a:lnTo>
                  <a:pt x="666496" y="94487"/>
                </a:lnTo>
                <a:lnTo>
                  <a:pt x="657860" y="94487"/>
                </a:lnTo>
                <a:lnTo>
                  <a:pt x="15747" y="94487"/>
                </a:lnTo>
                <a:lnTo>
                  <a:pt x="7048" y="94487"/>
                </a:lnTo>
                <a:lnTo>
                  <a:pt x="0" y="87375"/>
                </a:lnTo>
                <a:lnTo>
                  <a:pt x="0" y="78739"/>
                </a:lnTo>
                <a:lnTo>
                  <a:pt x="0" y="15748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2023" y="173735"/>
            <a:ext cx="615950" cy="6684645"/>
          </a:xfrm>
          <a:custGeom>
            <a:avLst/>
            <a:gdLst/>
            <a:ahLst/>
            <a:cxnLst/>
            <a:rect l="l" t="t" r="r" b="b"/>
            <a:pathLst>
              <a:path w="615950" h="6684645">
                <a:moveTo>
                  <a:pt x="0" y="6684264"/>
                </a:moveTo>
                <a:lnTo>
                  <a:pt x="615696" y="6684264"/>
                </a:lnTo>
                <a:lnTo>
                  <a:pt x="615696" y="0"/>
                </a:lnTo>
                <a:lnTo>
                  <a:pt x="0" y="0"/>
                </a:lnTo>
                <a:lnTo>
                  <a:pt x="0" y="6684264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7719" y="173736"/>
            <a:ext cx="8193405" cy="585470"/>
          </a:xfrm>
          <a:custGeom>
            <a:avLst/>
            <a:gdLst/>
            <a:ahLst/>
            <a:cxnLst/>
            <a:rect l="l" t="t" r="r" b="b"/>
            <a:pathLst>
              <a:path w="8193405" h="585470">
                <a:moveTo>
                  <a:pt x="0" y="585216"/>
                </a:moveTo>
                <a:lnTo>
                  <a:pt x="8193024" y="585216"/>
                </a:lnTo>
                <a:lnTo>
                  <a:pt x="819302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85545" y="210388"/>
            <a:ext cx="5774690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9"/>
              <a:t>¿ </a:t>
            </a:r>
            <a:r>
              <a:rPr dirty="0" spc="-290"/>
              <a:t>Cómo </a:t>
            </a:r>
            <a:r>
              <a:rPr dirty="0" spc="-195"/>
              <a:t>consultar </a:t>
            </a:r>
            <a:r>
              <a:rPr dirty="0" spc="-245"/>
              <a:t>los </a:t>
            </a:r>
            <a:r>
              <a:rPr dirty="0" spc="-204"/>
              <a:t>datos </a:t>
            </a:r>
            <a:r>
              <a:rPr dirty="0" spc="-175"/>
              <a:t>de </a:t>
            </a:r>
            <a:r>
              <a:rPr dirty="0" spc="-155"/>
              <a:t>mi </a:t>
            </a:r>
            <a:r>
              <a:rPr dirty="0" spc="-140"/>
              <a:t>hijo</a:t>
            </a:r>
            <a:r>
              <a:rPr dirty="0" spc="-85"/>
              <a:t> </a:t>
            </a:r>
            <a:r>
              <a:rPr dirty="0" spc="-409"/>
              <a:t>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2859" y="917575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16568" y="185928"/>
            <a:ext cx="579120" cy="579120"/>
          </a:xfrm>
          <a:custGeom>
            <a:avLst/>
            <a:gdLst/>
            <a:ahLst/>
            <a:cxnLst/>
            <a:rect l="l" t="t" r="r" b="b"/>
            <a:pathLst>
              <a:path w="579120" h="579120">
                <a:moveTo>
                  <a:pt x="289559" y="0"/>
                </a:moveTo>
                <a:lnTo>
                  <a:pt x="242598" y="3790"/>
                </a:lnTo>
                <a:lnTo>
                  <a:pt x="198046" y="14764"/>
                </a:lnTo>
                <a:lnTo>
                  <a:pt x="156502" y="32325"/>
                </a:lnTo>
                <a:lnTo>
                  <a:pt x="118561" y="55875"/>
                </a:lnTo>
                <a:lnTo>
                  <a:pt x="84820" y="84820"/>
                </a:lnTo>
                <a:lnTo>
                  <a:pt x="55875" y="118561"/>
                </a:lnTo>
                <a:lnTo>
                  <a:pt x="32325" y="156502"/>
                </a:lnTo>
                <a:lnTo>
                  <a:pt x="14764" y="198046"/>
                </a:lnTo>
                <a:lnTo>
                  <a:pt x="3790" y="242598"/>
                </a:lnTo>
                <a:lnTo>
                  <a:pt x="0" y="289560"/>
                </a:lnTo>
                <a:lnTo>
                  <a:pt x="3790" y="336521"/>
                </a:lnTo>
                <a:lnTo>
                  <a:pt x="14764" y="381073"/>
                </a:lnTo>
                <a:lnTo>
                  <a:pt x="32325" y="422617"/>
                </a:lnTo>
                <a:lnTo>
                  <a:pt x="55875" y="460558"/>
                </a:lnTo>
                <a:lnTo>
                  <a:pt x="84820" y="494299"/>
                </a:lnTo>
                <a:lnTo>
                  <a:pt x="118561" y="523244"/>
                </a:lnTo>
                <a:lnTo>
                  <a:pt x="156502" y="546794"/>
                </a:lnTo>
                <a:lnTo>
                  <a:pt x="198046" y="564355"/>
                </a:lnTo>
                <a:lnTo>
                  <a:pt x="242598" y="575329"/>
                </a:lnTo>
                <a:lnTo>
                  <a:pt x="289559" y="579120"/>
                </a:lnTo>
                <a:lnTo>
                  <a:pt x="336521" y="575329"/>
                </a:lnTo>
                <a:lnTo>
                  <a:pt x="381073" y="564355"/>
                </a:lnTo>
                <a:lnTo>
                  <a:pt x="422617" y="546794"/>
                </a:lnTo>
                <a:lnTo>
                  <a:pt x="460558" y="523244"/>
                </a:lnTo>
                <a:lnTo>
                  <a:pt x="494299" y="494299"/>
                </a:lnTo>
                <a:lnTo>
                  <a:pt x="523244" y="460558"/>
                </a:lnTo>
                <a:lnTo>
                  <a:pt x="546794" y="422617"/>
                </a:lnTo>
                <a:lnTo>
                  <a:pt x="564355" y="381073"/>
                </a:lnTo>
                <a:lnTo>
                  <a:pt x="575329" y="336521"/>
                </a:lnTo>
                <a:lnTo>
                  <a:pt x="579120" y="289560"/>
                </a:lnTo>
                <a:lnTo>
                  <a:pt x="575329" y="242598"/>
                </a:lnTo>
                <a:lnTo>
                  <a:pt x="564355" y="198046"/>
                </a:lnTo>
                <a:lnTo>
                  <a:pt x="546794" y="156502"/>
                </a:lnTo>
                <a:lnTo>
                  <a:pt x="523244" y="118561"/>
                </a:lnTo>
                <a:lnTo>
                  <a:pt x="494299" y="84820"/>
                </a:lnTo>
                <a:lnTo>
                  <a:pt x="460558" y="55875"/>
                </a:lnTo>
                <a:lnTo>
                  <a:pt x="422617" y="32325"/>
                </a:lnTo>
                <a:lnTo>
                  <a:pt x="381073" y="14764"/>
                </a:lnTo>
                <a:lnTo>
                  <a:pt x="336521" y="3790"/>
                </a:lnTo>
                <a:lnTo>
                  <a:pt x="28955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339198" y="323214"/>
            <a:ext cx="139065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b="1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2108" y="937386"/>
            <a:ext cx="7980680" cy="1102360"/>
          </a:xfrm>
          <a:prstGeom prst="rect">
            <a:avLst/>
          </a:prstGeom>
          <a:solidFill>
            <a:srgbClr val="EAEEF7"/>
          </a:solidFill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10"/>
              </a:lnSpc>
            </a:pPr>
            <a:r>
              <a:rPr dirty="0" sz="1600" spc="-120">
                <a:latin typeface="Arial"/>
                <a:cs typeface="Arial"/>
              </a:rPr>
              <a:t>Desde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55">
                <a:latin typeface="Arial"/>
                <a:cs typeface="Arial"/>
              </a:rPr>
              <a:t>pantalla </a:t>
            </a:r>
            <a:r>
              <a:rPr dirty="0" sz="1600" spc="-45">
                <a:latin typeface="Arial"/>
                <a:cs typeface="Arial"/>
              </a:rPr>
              <a:t>inicial, </a:t>
            </a:r>
            <a:r>
              <a:rPr dirty="0" sz="1600" spc="-65">
                <a:latin typeface="Arial"/>
                <a:cs typeface="Arial"/>
              </a:rPr>
              <a:t>pulsar </a:t>
            </a: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60">
                <a:latin typeface="Arial"/>
                <a:cs typeface="Arial"/>
              </a:rPr>
              <a:t>menú </a:t>
            </a:r>
            <a:r>
              <a:rPr dirty="0" sz="1600" spc="-45">
                <a:latin typeface="Arial"/>
                <a:cs typeface="Arial"/>
              </a:rPr>
              <a:t>lateral</a:t>
            </a:r>
            <a:r>
              <a:rPr dirty="0" sz="1600" spc="-330">
                <a:latin typeface="Arial"/>
                <a:cs typeface="Arial"/>
              </a:rPr>
              <a:t>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55">
                <a:latin typeface="Arial"/>
                <a:cs typeface="Arial"/>
              </a:rPr>
              <a:t>opción </a:t>
            </a:r>
            <a:r>
              <a:rPr dirty="0" sz="1600" spc="-95">
                <a:latin typeface="Arial"/>
                <a:cs typeface="Arial"/>
              </a:rPr>
              <a:t>“</a:t>
            </a:r>
            <a:r>
              <a:rPr dirty="0" sz="1600" spc="-95" b="1">
                <a:latin typeface="Arial"/>
                <a:cs typeface="Arial"/>
              </a:rPr>
              <a:t>Seguimiento </a:t>
            </a:r>
            <a:r>
              <a:rPr dirty="0" sz="1600" spc="-80" b="1">
                <a:latin typeface="Arial"/>
                <a:cs typeface="Arial"/>
              </a:rPr>
              <a:t>del </a:t>
            </a:r>
            <a:r>
              <a:rPr dirty="0" sz="1600" spc="-105" b="1">
                <a:latin typeface="Arial"/>
                <a:cs typeface="Arial"/>
              </a:rPr>
              <a:t>curso</a:t>
            </a:r>
            <a:r>
              <a:rPr dirty="0" sz="1600" spc="-105">
                <a:latin typeface="Arial"/>
                <a:cs typeface="Arial"/>
              </a:rPr>
              <a:t>” </a:t>
            </a:r>
            <a:r>
              <a:rPr dirty="0" sz="1600" spc="-75">
                <a:latin typeface="Arial"/>
                <a:cs typeface="Arial"/>
              </a:rPr>
              <a:t>y </a:t>
            </a:r>
            <a:r>
              <a:rPr dirty="0" sz="1600" spc="-80">
                <a:latin typeface="Arial"/>
                <a:cs typeface="Arial"/>
              </a:rPr>
              <a:t>cuando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dirty="0" sz="1600" spc="-85">
                <a:latin typeface="Arial"/>
                <a:cs typeface="Arial"/>
              </a:rPr>
              <a:t>éste </a:t>
            </a:r>
            <a:r>
              <a:rPr dirty="0" sz="1600" spc="-135">
                <a:latin typeface="Arial"/>
                <a:cs typeface="Arial"/>
              </a:rPr>
              <a:t>se </a:t>
            </a:r>
            <a:r>
              <a:rPr dirty="0" sz="1600" spc="-75">
                <a:latin typeface="Arial"/>
                <a:cs typeface="Arial"/>
              </a:rPr>
              <a:t>despliegue, </a:t>
            </a:r>
            <a:r>
              <a:rPr dirty="0" sz="1600" spc="-65">
                <a:latin typeface="Arial"/>
                <a:cs typeface="Arial"/>
              </a:rPr>
              <a:t>pulsar </a:t>
            </a:r>
            <a:r>
              <a:rPr dirty="0" sz="1600" spc="-80">
                <a:latin typeface="Arial"/>
                <a:cs typeface="Arial"/>
              </a:rPr>
              <a:t>sobre </a:t>
            </a:r>
            <a:r>
              <a:rPr dirty="0" sz="1600" spc="-100">
                <a:latin typeface="Arial"/>
                <a:cs typeface="Arial"/>
              </a:rPr>
              <a:t>“</a:t>
            </a:r>
            <a:r>
              <a:rPr dirty="0" sz="1600" spc="-100" b="1">
                <a:latin typeface="Arial"/>
                <a:cs typeface="Arial"/>
              </a:rPr>
              <a:t>Ficha </a:t>
            </a:r>
            <a:r>
              <a:rPr dirty="0" sz="1600" spc="-80" b="1">
                <a:latin typeface="Arial"/>
                <a:cs typeface="Arial"/>
              </a:rPr>
              <a:t>del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spc="-65" b="1">
                <a:latin typeface="Arial"/>
                <a:cs typeface="Arial"/>
              </a:rPr>
              <a:t>alumno/a”</a:t>
            </a:r>
            <a:r>
              <a:rPr dirty="0" sz="1600" spc="-65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  <a:spcBef>
                <a:spcPts val="1010"/>
              </a:spcBef>
            </a:pPr>
            <a:r>
              <a:rPr dirty="0" sz="1600" spc="-210">
                <a:latin typeface="Arial"/>
                <a:cs typeface="Arial"/>
              </a:rPr>
              <a:t>Se </a:t>
            </a:r>
            <a:r>
              <a:rPr dirty="0" sz="1600" spc="-60">
                <a:latin typeface="Arial"/>
                <a:cs typeface="Arial"/>
              </a:rPr>
              <a:t>mostrarán </a:t>
            </a: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45">
                <a:latin typeface="Arial"/>
                <a:cs typeface="Arial"/>
              </a:rPr>
              <a:t>el escritorio </a:t>
            </a:r>
            <a:r>
              <a:rPr dirty="0" sz="1600" spc="-50">
                <a:latin typeface="Arial"/>
                <a:cs typeface="Arial"/>
              </a:rPr>
              <a:t>central </a:t>
            </a:r>
            <a:r>
              <a:rPr dirty="0" sz="1600" spc="-135">
                <a:latin typeface="Arial"/>
                <a:cs typeface="Arial"/>
              </a:rPr>
              <a:t>sus </a:t>
            </a:r>
            <a:r>
              <a:rPr dirty="0" sz="1600" spc="-75">
                <a:latin typeface="Arial"/>
                <a:cs typeface="Arial"/>
              </a:rPr>
              <a:t>datos </a:t>
            </a:r>
            <a:r>
              <a:rPr dirty="0" sz="1600" spc="-85">
                <a:latin typeface="Arial"/>
                <a:cs typeface="Arial"/>
              </a:rPr>
              <a:t>personales, </a:t>
            </a:r>
            <a:r>
              <a:rPr dirty="0" sz="1600" spc="-130">
                <a:latin typeface="Arial"/>
                <a:cs typeface="Arial"/>
              </a:rPr>
              <a:t>así </a:t>
            </a:r>
            <a:r>
              <a:rPr dirty="0" sz="1600" spc="-75">
                <a:latin typeface="Arial"/>
                <a:cs typeface="Arial"/>
              </a:rPr>
              <a:t>como los </a:t>
            </a:r>
            <a:r>
              <a:rPr dirty="0" sz="1600" spc="-55">
                <a:latin typeface="Arial"/>
                <a:cs typeface="Arial"/>
              </a:rPr>
              <a:t>teléfonos </a:t>
            </a:r>
            <a:r>
              <a:rPr dirty="0" sz="1600" spc="-70">
                <a:latin typeface="Arial"/>
                <a:cs typeface="Arial"/>
              </a:rPr>
              <a:t>de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60">
                <a:latin typeface="Arial"/>
                <a:cs typeface="Arial"/>
              </a:rPr>
              <a:t>contacto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dirty="0" sz="1600" spc="-70">
                <a:latin typeface="Arial"/>
                <a:cs typeface="Arial"/>
              </a:rPr>
              <a:t>nuestros que </a:t>
            </a:r>
            <a:r>
              <a:rPr dirty="0" sz="1600" spc="-35">
                <a:latin typeface="Arial"/>
                <a:cs typeface="Arial"/>
              </a:rPr>
              <a:t>tiene </a:t>
            </a:r>
            <a:r>
              <a:rPr dirty="0" sz="1600" spc="-70">
                <a:latin typeface="Arial"/>
                <a:cs typeface="Arial"/>
              </a:rPr>
              <a:t>registrados </a:t>
            </a:r>
            <a:r>
              <a:rPr dirty="0" sz="1600" spc="-45">
                <a:latin typeface="Arial"/>
                <a:cs typeface="Arial"/>
              </a:rPr>
              <a:t>el</a:t>
            </a:r>
            <a:r>
              <a:rPr dirty="0" sz="1600" spc="-114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centro.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83479" y="2715766"/>
            <a:ext cx="4322064" cy="4142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260847" y="2993244"/>
            <a:ext cx="3707078" cy="36140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56276" y="2988564"/>
            <a:ext cx="3721735" cy="3630295"/>
          </a:xfrm>
          <a:custGeom>
            <a:avLst/>
            <a:gdLst/>
            <a:ahLst/>
            <a:cxnLst/>
            <a:rect l="l" t="t" r="r" b="b"/>
            <a:pathLst>
              <a:path w="3721734" h="3630295">
                <a:moveTo>
                  <a:pt x="0" y="3630167"/>
                </a:moveTo>
                <a:lnTo>
                  <a:pt x="3721608" y="3630167"/>
                </a:lnTo>
                <a:lnTo>
                  <a:pt x="3721608" y="0"/>
                </a:lnTo>
                <a:lnTo>
                  <a:pt x="0" y="0"/>
                </a:lnTo>
                <a:lnTo>
                  <a:pt x="0" y="3630167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74008" y="4892040"/>
            <a:ext cx="1207135" cy="570230"/>
          </a:xfrm>
          <a:custGeom>
            <a:avLst/>
            <a:gdLst/>
            <a:ahLst/>
            <a:cxnLst/>
            <a:rect l="l" t="t" r="r" b="b"/>
            <a:pathLst>
              <a:path w="1207135" h="570229">
                <a:moveTo>
                  <a:pt x="922019" y="0"/>
                </a:moveTo>
                <a:lnTo>
                  <a:pt x="922019" y="142494"/>
                </a:lnTo>
                <a:lnTo>
                  <a:pt x="0" y="142494"/>
                </a:lnTo>
                <a:lnTo>
                  <a:pt x="0" y="427482"/>
                </a:lnTo>
                <a:lnTo>
                  <a:pt x="922019" y="427482"/>
                </a:lnTo>
                <a:lnTo>
                  <a:pt x="922019" y="569976"/>
                </a:lnTo>
                <a:lnTo>
                  <a:pt x="1207007" y="284988"/>
                </a:lnTo>
                <a:lnTo>
                  <a:pt x="92201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74008" y="4892040"/>
            <a:ext cx="1207135" cy="570230"/>
          </a:xfrm>
          <a:custGeom>
            <a:avLst/>
            <a:gdLst/>
            <a:ahLst/>
            <a:cxnLst/>
            <a:rect l="l" t="t" r="r" b="b"/>
            <a:pathLst>
              <a:path w="1207135" h="570229">
                <a:moveTo>
                  <a:pt x="0" y="142494"/>
                </a:moveTo>
                <a:lnTo>
                  <a:pt x="922019" y="142494"/>
                </a:lnTo>
                <a:lnTo>
                  <a:pt x="922019" y="0"/>
                </a:lnTo>
                <a:lnTo>
                  <a:pt x="1207007" y="284988"/>
                </a:lnTo>
                <a:lnTo>
                  <a:pt x="922019" y="569976"/>
                </a:lnTo>
                <a:lnTo>
                  <a:pt x="922019" y="427482"/>
                </a:lnTo>
                <a:lnTo>
                  <a:pt x="0" y="427482"/>
                </a:lnTo>
                <a:lnTo>
                  <a:pt x="0" y="14249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16607" y="3026664"/>
            <a:ext cx="2142744" cy="29626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93976" y="3304052"/>
            <a:ext cx="1530229" cy="23475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89404" y="3299459"/>
            <a:ext cx="1542415" cy="2362200"/>
          </a:xfrm>
          <a:custGeom>
            <a:avLst/>
            <a:gdLst/>
            <a:ahLst/>
            <a:cxnLst/>
            <a:rect l="l" t="t" r="r" b="b"/>
            <a:pathLst>
              <a:path w="1542414" h="2362200">
                <a:moveTo>
                  <a:pt x="0" y="2362200"/>
                </a:moveTo>
                <a:lnTo>
                  <a:pt x="1542288" y="2362200"/>
                </a:lnTo>
                <a:lnTo>
                  <a:pt x="1542288" y="0"/>
                </a:lnTo>
                <a:lnTo>
                  <a:pt x="0" y="0"/>
                </a:lnTo>
                <a:lnTo>
                  <a:pt x="0" y="2362200"/>
                </a:lnTo>
                <a:close/>
              </a:path>
            </a:pathLst>
          </a:custGeom>
          <a:ln w="9143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154935" y="5007864"/>
            <a:ext cx="673735" cy="128270"/>
          </a:xfrm>
          <a:custGeom>
            <a:avLst/>
            <a:gdLst/>
            <a:ahLst/>
            <a:cxnLst/>
            <a:rect l="l" t="t" r="r" b="b"/>
            <a:pathLst>
              <a:path w="673735" h="128270">
                <a:moveTo>
                  <a:pt x="652271" y="0"/>
                </a:moveTo>
                <a:lnTo>
                  <a:pt x="21336" y="0"/>
                </a:lnTo>
                <a:lnTo>
                  <a:pt x="13019" y="1672"/>
                </a:lnTo>
                <a:lnTo>
                  <a:pt x="6238" y="6238"/>
                </a:lnTo>
                <a:lnTo>
                  <a:pt x="1672" y="13019"/>
                </a:lnTo>
                <a:lnTo>
                  <a:pt x="0" y="21336"/>
                </a:lnTo>
                <a:lnTo>
                  <a:pt x="0" y="106680"/>
                </a:lnTo>
                <a:lnTo>
                  <a:pt x="1672" y="114996"/>
                </a:lnTo>
                <a:lnTo>
                  <a:pt x="6238" y="121777"/>
                </a:lnTo>
                <a:lnTo>
                  <a:pt x="13019" y="126343"/>
                </a:lnTo>
                <a:lnTo>
                  <a:pt x="21336" y="128016"/>
                </a:lnTo>
                <a:lnTo>
                  <a:pt x="652271" y="128016"/>
                </a:lnTo>
                <a:lnTo>
                  <a:pt x="660588" y="126343"/>
                </a:lnTo>
                <a:lnTo>
                  <a:pt x="667369" y="121777"/>
                </a:lnTo>
                <a:lnTo>
                  <a:pt x="671935" y="114996"/>
                </a:lnTo>
                <a:lnTo>
                  <a:pt x="673607" y="106680"/>
                </a:lnTo>
                <a:lnTo>
                  <a:pt x="673607" y="21336"/>
                </a:lnTo>
                <a:lnTo>
                  <a:pt x="671935" y="13019"/>
                </a:lnTo>
                <a:lnTo>
                  <a:pt x="667369" y="6238"/>
                </a:lnTo>
                <a:lnTo>
                  <a:pt x="660588" y="1672"/>
                </a:lnTo>
                <a:lnTo>
                  <a:pt x="652271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154935" y="5007864"/>
            <a:ext cx="673735" cy="128270"/>
          </a:xfrm>
          <a:custGeom>
            <a:avLst/>
            <a:gdLst/>
            <a:ahLst/>
            <a:cxnLst/>
            <a:rect l="l" t="t" r="r" b="b"/>
            <a:pathLst>
              <a:path w="673735" h="128270">
                <a:moveTo>
                  <a:pt x="0" y="21336"/>
                </a:moveTo>
                <a:lnTo>
                  <a:pt x="1672" y="13019"/>
                </a:lnTo>
                <a:lnTo>
                  <a:pt x="6238" y="6238"/>
                </a:lnTo>
                <a:lnTo>
                  <a:pt x="13019" y="1672"/>
                </a:lnTo>
                <a:lnTo>
                  <a:pt x="21336" y="0"/>
                </a:lnTo>
                <a:lnTo>
                  <a:pt x="652271" y="0"/>
                </a:lnTo>
                <a:lnTo>
                  <a:pt x="660588" y="1672"/>
                </a:lnTo>
                <a:lnTo>
                  <a:pt x="667369" y="6238"/>
                </a:lnTo>
                <a:lnTo>
                  <a:pt x="671935" y="13019"/>
                </a:lnTo>
                <a:lnTo>
                  <a:pt x="673607" y="21336"/>
                </a:lnTo>
                <a:lnTo>
                  <a:pt x="673607" y="106680"/>
                </a:lnTo>
                <a:lnTo>
                  <a:pt x="671935" y="114996"/>
                </a:lnTo>
                <a:lnTo>
                  <a:pt x="667369" y="121777"/>
                </a:lnTo>
                <a:lnTo>
                  <a:pt x="660588" y="126343"/>
                </a:lnTo>
                <a:lnTo>
                  <a:pt x="652271" y="128016"/>
                </a:lnTo>
                <a:lnTo>
                  <a:pt x="21336" y="128016"/>
                </a:lnTo>
                <a:lnTo>
                  <a:pt x="13019" y="126343"/>
                </a:lnTo>
                <a:lnTo>
                  <a:pt x="6238" y="121777"/>
                </a:lnTo>
                <a:lnTo>
                  <a:pt x="1672" y="114996"/>
                </a:lnTo>
                <a:lnTo>
                  <a:pt x="0" y="106680"/>
                </a:lnTo>
                <a:lnTo>
                  <a:pt x="0" y="21336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907792" y="4971288"/>
            <a:ext cx="411480" cy="411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7616" y="2014727"/>
            <a:ext cx="4724400" cy="2929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24127" y="2301239"/>
            <a:ext cx="4114800" cy="2319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19555" y="2296667"/>
            <a:ext cx="4124325" cy="2329180"/>
          </a:xfrm>
          <a:custGeom>
            <a:avLst/>
            <a:gdLst/>
            <a:ahLst/>
            <a:cxnLst/>
            <a:rect l="l" t="t" r="r" b="b"/>
            <a:pathLst>
              <a:path w="4124325" h="2329179">
                <a:moveTo>
                  <a:pt x="0" y="2328672"/>
                </a:moveTo>
                <a:lnTo>
                  <a:pt x="4123944" y="2328672"/>
                </a:lnTo>
                <a:lnTo>
                  <a:pt x="4123944" y="0"/>
                </a:lnTo>
                <a:lnTo>
                  <a:pt x="0" y="0"/>
                </a:lnTo>
                <a:lnTo>
                  <a:pt x="0" y="2328672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24127" y="2737104"/>
            <a:ext cx="765175" cy="485140"/>
          </a:xfrm>
          <a:custGeom>
            <a:avLst/>
            <a:gdLst/>
            <a:ahLst/>
            <a:cxnLst/>
            <a:rect l="l" t="t" r="r" b="b"/>
            <a:pathLst>
              <a:path w="765175" h="485139">
                <a:moveTo>
                  <a:pt x="684276" y="0"/>
                </a:moveTo>
                <a:lnTo>
                  <a:pt x="80772" y="0"/>
                </a:lnTo>
                <a:lnTo>
                  <a:pt x="49334" y="6351"/>
                </a:lnTo>
                <a:lnTo>
                  <a:pt x="23660" y="23669"/>
                </a:lnTo>
                <a:lnTo>
                  <a:pt x="6348" y="49345"/>
                </a:lnTo>
                <a:lnTo>
                  <a:pt x="0" y="80772"/>
                </a:lnTo>
                <a:lnTo>
                  <a:pt x="0" y="403860"/>
                </a:lnTo>
                <a:lnTo>
                  <a:pt x="6348" y="435286"/>
                </a:lnTo>
                <a:lnTo>
                  <a:pt x="23660" y="460962"/>
                </a:lnTo>
                <a:lnTo>
                  <a:pt x="49334" y="478280"/>
                </a:lnTo>
                <a:lnTo>
                  <a:pt x="80772" y="484632"/>
                </a:lnTo>
                <a:lnTo>
                  <a:pt x="684276" y="484632"/>
                </a:lnTo>
                <a:lnTo>
                  <a:pt x="715702" y="478280"/>
                </a:lnTo>
                <a:lnTo>
                  <a:pt x="741378" y="460962"/>
                </a:lnTo>
                <a:lnTo>
                  <a:pt x="758696" y="435286"/>
                </a:lnTo>
                <a:lnTo>
                  <a:pt x="765047" y="403860"/>
                </a:lnTo>
                <a:lnTo>
                  <a:pt x="765047" y="80772"/>
                </a:lnTo>
                <a:lnTo>
                  <a:pt x="758696" y="49345"/>
                </a:lnTo>
                <a:lnTo>
                  <a:pt x="741378" y="23669"/>
                </a:lnTo>
                <a:lnTo>
                  <a:pt x="715702" y="6351"/>
                </a:lnTo>
                <a:lnTo>
                  <a:pt x="684276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24127" y="2737104"/>
            <a:ext cx="765175" cy="485140"/>
          </a:xfrm>
          <a:custGeom>
            <a:avLst/>
            <a:gdLst/>
            <a:ahLst/>
            <a:cxnLst/>
            <a:rect l="l" t="t" r="r" b="b"/>
            <a:pathLst>
              <a:path w="765175" h="485139">
                <a:moveTo>
                  <a:pt x="0" y="80772"/>
                </a:moveTo>
                <a:lnTo>
                  <a:pt x="6348" y="49345"/>
                </a:lnTo>
                <a:lnTo>
                  <a:pt x="23660" y="23669"/>
                </a:lnTo>
                <a:lnTo>
                  <a:pt x="49334" y="6351"/>
                </a:lnTo>
                <a:lnTo>
                  <a:pt x="80772" y="0"/>
                </a:lnTo>
                <a:lnTo>
                  <a:pt x="684276" y="0"/>
                </a:lnTo>
                <a:lnTo>
                  <a:pt x="715702" y="6351"/>
                </a:lnTo>
                <a:lnTo>
                  <a:pt x="741378" y="23669"/>
                </a:lnTo>
                <a:lnTo>
                  <a:pt x="758696" y="49345"/>
                </a:lnTo>
                <a:lnTo>
                  <a:pt x="765047" y="80772"/>
                </a:lnTo>
                <a:lnTo>
                  <a:pt x="765047" y="403860"/>
                </a:lnTo>
                <a:lnTo>
                  <a:pt x="758696" y="435286"/>
                </a:lnTo>
                <a:lnTo>
                  <a:pt x="741378" y="460962"/>
                </a:lnTo>
                <a:lnTo>
                  <a:pt x="715702" y="478280"/>
                </a:lnTo>
                <a:lnTo>
                  <a:pt x="684276" y="484632"/>
                </a:lnTo>
                <a:lnTo>
                  <a:pt x="80772" y="484632"/>
                </a:lnTo>
                <a:lnTo>
                  <a:pt x="49334" y="478280"/>
                </a:lnTo>
                <a:lnTo>
                  <a:pt x="23660" y="460962"/>
                </a:lnTo>
                <a:lnTo>
                  <a:pt x="6348" y="435286"/>
                </a:lnTo>
                <a:lnTo>
                  <a:pt x="0" y="403860"/>
                </a:lnTo>
                <a:lnTo>
                  <a:pt x="0" y="80772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2023" y="173735"/>
            <a:ext cx="615950" cy="6684645"/>
          </a:xfrm>
          <a:custGeom>
            <a:avLst/>
            <a:gdLst/>
            <a:ahLst/>
            <a:cxnLst/>
            <a:rect l="l" t="t" r="r" b="b"/>
            <a:pathLst>
              <a:path w="615950" h="6684645">
                <a:moveTo>
                  <a:pt x="0" y="6684264"/>
                </a:moveTo>
                <a:lnTo>
                  <a:pt x="615696" y="6684264"/>
                </a:lnTo>
                <a:lnTo>
                  <a:pt x="615696" y="0"/>
                </a:lnTo>
                <a:lnTo>
                  <a:pt x="0" y="0"/>
                </a:lnTo>
                <a:lnTo>
                  <a:pt x="0" y="6684264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7719" y="173736"/>
            <a:ext cx="8193405" cy="585470"/>
          </a:xfrm>
          <a:custGeom>
            <a:avLst/>
            <a:gdLst/>
            <a:ahLst/>
            <a:cxnLst/>
            <a:rect l="l" t="t" r="r" b="b"/>
            <a:pathLst>
              <a:path w="8193405" h="585470">
                <a:moveTo>
                  <a:pt x="0" y="585216"/>
                </a:moveTo>
                <a:lnTo>
                  <a:pt x="8193024" y="585216"/>
                </a:lnTo>
                <a:lnTo>
                  <a:pt x="819302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85545" y="210388"/>
            <a:ext cx="3139440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9"/>
              <a:t>¿ </a:t>
            </a:r>
            <a:r>
              <a:rPr dirty="0" spc="-250"/>
              <a:t>Cuál </a:t>
            </a:r>
            <a:r>
              <a:rPr dirty="0" spc="-295"/>
              <a:t>es </a:t>
            </a:r>
            <a:r>
              <a:rPr dirty="0" spc="-320"/>
              <a:t>su </a:t>
            </a:r>
            <a:r>
              <a:rPr dirty="0" spc="-155"/>
              <a:t>horario</a:t>
            </a:r>
            <a:r>
              <a:rPr dirty="0" spc="20"/>
              <a:t> </a:t>
            </a:r>
            <a:r>
              <a:rPr dirty="0" spc="-409"/>
              <a:t>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2859" y="875233"/>
            <a:ext cx="195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16568" y="185928"/>
            <a:ext cx="579120" cy="579120"/>
          </a:xfrm>
          <a:custGeom>
            <a:avLst/>
            <a:gdLst/>
            <a:ahLst/>
            <a:cxnLst/>
            <a:rect l="l" t="t" r="r" b="b"/>
            <a:pathLst>
              <a:path w="579120" h="579120">
                <a:moveTo>
                  <a:pt x="289559" y="0"/>
                </a:moveTo>
                <a:lnTo>
                  <a:pt x="242598" y="3790"/>
                </a:lnTo>
                <a:lnTo>
                  <a:pt x="198046" y="14764"/>
                </a:lnTo>
                <a:lnTo>
                  <a:pt x="156502" y="32325"/>
                </a:lnTo>
                <a:lnTo>
                  <a:pt x="118561" y="55875"/>
                </a:lnTo>
                <a:lnTo>
                  <a:pt x="84820" y="84820"/>
                </a:lnTo>
                <a:lnTo>
                  <a:pt x="55875" y="118561"/>
                </a:lnTo>
                <a:lnTo>
                  <a:pt x="32325" y="156502"/>
                </a:lnTo>
                <a:lnTo>
                  <a:pt x="14764" y="198046"/>
                </a:lnTo>
                <a:lnTo>
                  <a:pt x="3790" y="242598"/>
                </a:lnTo>
                <a:lnTo>
                  <a:pt x="0" y="289560"/>
                </a:lnTo>
                <a:lnTo>
                  <a:pt x="3790" y="336521"/>
                </a:lnTo>
                <a:lnTo>
                  <a:pt x="14764" y="381073"/>
                </a:lnTo>
                <a:lnTo>
                  <a:pt x="32325" y="422617"/>
                </a:lnTo>
                <a:lnTo>
                  <a:pt x="55875" y="460558"/>
                </a:lnTo>
                <a:lnTo>
                  <a:pt x="84820" y="494299"/>
                </a:lnTo>
                <a:lnTo>
                  <a:pt x="118561" y="523244"/>
                </a:lnTo>
                <a:lnTo>
                  <a:pt x="156502" y="546794"/>
                </a:lnTo>
                <a:lnTo>
                  <a:pt x="198046" y="564355"/>
                </a:lnTo>
                <a:lnTo>
                  <a:pt x="242598" y="575329"/>
                </a:lnTo>
                <a:lnTo>
                  <a:pt x="289559" y="579120"/>
                </a:lnTo>
                <a:lnTo>
                  <a:pt x="336521" y="575329"/>
                </a:lnTo>
                <a:lnTo>
                  <a:pt x="381073" y="564355"/>
                </a:lnTo>
                <a:lnTo>
                  <a:pt x="422617" y="546794"/>
                </a:lnTo>
                <a:lnTo>
                  <a:pt x="460558" y="523244"/>
                </a:lnTo>
                <a:lnTo>
                  <a:pt x="494299" y="494299"/>
                </a:lnTo>
                <a:lnTo>
                  <a:pt x="523244" y="460558"/>
                </a:lnTo>
                <a:lnTo>
                  <a:pt x="546794" y="422617"/>
                </a:lnTo>
                <a:lnTo>
                  <a:pt x="564355" y="381073"/>
                </a:lnTo>
                <a:lnTo>
                  <a:pt x="575329" y="336521"/>
                </a:lnTo>
                <a:lnTo>
                  <a:pt x="579120" y="289560"/>
                </a:lnTo>
                <a:lnTo>
                  <a:pt x="575329" y="242598"/>
                </a:lnTo>
                <a:lnTo>
                  <a:pt x="564355" y="198046"/>
                </a:lnTo>
                <a:lnTo>
                  <a:pt x="546794" y="156502"/>
                </a:lnTo>
                <a:lnTo>
                  <a:pt x="523244" y="118561"/>
                </a:lnTo>
                <a:lnTo>
                  <a:pt x="494299" y="84820"/>
                </a:lnTo>
                <a:lnTo>
                  <a:pt x="460558" y="55875"/>
                </a:lnTo>
                <a:lnTo>
                  <a:pt x="422617" y="32325"/>
                </a:lnTo>
                <a:lnTo>
                  <a:pt x="381073" y="14764"/>
                </a:lnTo>
                <a:lnTo>
                  <a:pt x="336521" y="3790"/>
                </a:lnTo>
                <a:lnTo>
                  <a:pt x="28955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339198" y="323214"/>
            <a:ext cx="139065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b="1"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2108" y="937386"/>
            <a:ext cx="7980680" cy="1102360"/>
          </a:xfrm>
          <a:prstGeom prst="rect">
            <a:avLst/>
          </a:prstGeom>
          <a:solidFill>
            <a:srgbClr val="EAEEF7"/>
          </a:solidFill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10"/>
              </a:lnSpc>
            </a:pPr>
            <a:r>
              <a:rPr dirty="0" sz="1600" spc="-130">
                <a:latin typeface="Arial"/>
                <a:cs typeface="Arial"/>
              </a:rPr>
              <a:t>Para</a:t>
            </a:r>
            <a:r>
              <a:rPr dirty="0" sz="1600" spc="-114">
                <a:latin typeface="Arial"/>
                <a:cs typeface="Arial"/>
              </a:rPr>
              <a:t> </a:t>
            </a:r>
            <a:r>
              <a:rPr dirty="0" sz="1600" spc="-60">
                <a:latin typeface="Arial"/>
                <a:cs typeface="Arial"/>
              </a:rPr>
              <a:t>consultar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45">
                <a:latin typeface="Arial"/>
                <a:cs typeface="Arial"/>
              </a:rPr>
              <a:t>el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40">
                <a:latin typeface="Arial"/>
                <a:cs typeface="Arial"/>
              </a:rPr>
              <a:t>horario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del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60">
                <a:latin typeface="Arial"/>
                <a:cs typeface="Arial"/>
              </a:rPr>
              <a:t>alumno,</a:t>
            </a:r>
            <a:r>
              <a:rPr dirty="0" sz="1600" spc="-100">
                <a:latin typeface="Arial"/>
                <a:cs typeface="Arial"/>
              </a:rPr>
              <a:t> </a:t>
            </a:r>
            <a:r>
              <a:rPr dirty="0" sz="1600" spc="-65">
                <a:latin typeface="Arial"/>
                <a:cs typeface="Arial"/>
              </a:rPr>
              <a:t>pulsar</a:t>
            </a:r>
            <a:r>
              <a:rPr dirty="0" sz="1600" spc="-75">
                <a:latin typeface="Arial"/>
                <a:cs typeface="Arial"/>
              </a:rPr>
              <a:t> en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 spc="-45">
                <a:latin typeface="Arial"/>
                <a:cs typeface="Arial"/>
              </a:rPr>
              <a:t>el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60">
                <a:latin typeface="Arial"/>
                <a:cs typeface="Arial"/>
              </a:rPr>
              <a:t>menú</a:t>
            </a:r>
            <a:r>
              <a:rPr dirty="0" sz="1600" spc="-120">
                <a:latin typeface="Arial"/>
                <a:cs typeface="Arial"/>
              </a:rPr>
              <a:t> </a:t>
            </a:r>
            <a:r>
              <a:rPr dirty="0" sz="1600" spc="-45">
                <a:latin typeface="Arial"/>
                <a:cs typeface="Arial"/>
              </a:rPr>
              <a:t>lateral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60">
                <a:latin typeface="Arial"/>
                <a:cs typeface="Arial"/>
              </a:rPr>
              <a:t>la</a:t>
            </a:r>
            <a:r>
              <a:rPr dirty="0" sz="1600" spc="-90">
                <a:latin typeface="Arial"/>
                <a:cs typeface="Arial"/>
              </a:rPr>
              <a:t> </a:t>
            </a:r>
            <a:r>
              <a:rPr dirty="0" sz="1600" spc="-55">
                <a:latin typeface="Arial"/>
                <a:cs typeface="Arial"/>
              </a:rPr>
              <a:t>opción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95">
                <a:latin typeface="Arial"/>
                <a:cs typeface="Arial"/>
              </a:rPr>
              <a:t>“</a:t>
            </a:r>
            <a:r>
              <a:rPr dirty="0" sz="1600" spc="-95" b="1">
                <a:latin typeface="Arial"/>
                <a:cs typeface="Arial"/>
              </a:rPr>
              <a:t>Seguimiento</a:t>
            </a:r>
            <a:r>
              <a:rPr dirty="0" sz="1600" spc="-110" b="1">
                <a:latin typeface="Arial"/>
                <a:cs typeface="Arial"/>
              </a:rPr>
              <a:t> </a:t>
            </a:r>
            <a:r>
              <a:rPr dirty="0" sz="1600" spc="-80" b="1">
                <a:latin typeface="Arial"/>
                <a:cs typeface="Arial"/>
              </a:rPr>
              <a:t>del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dirty="0" sz="1600" spc="-110" b="1">
                <a:latin typeface="Arial"/>
                <a:cs typeface="Arial"/>
              </a:rPr>
              <a:t>curso</a:t>
            </a:r>
            <a:r>
              <a:rPr dirty="0" sz="1600" spc="-110">
                <a:latin typeface="Arial"/>
                <a:cs typeface="Arial"/>
              </a:rPr>
              <a:t>” </a:t>
            </a:r>
            <a:r>
              <a:rPr dirty="0" sz="1600" spc="-75">
                <a:latin typeface="Arial"/>
                <a:cs typeface="Arial"/>
              </a:rPr>
              <a:t>y </a:t>
            </a:r>
            <a:r>
              <a:rPr dirty="0" sz="1600" spc="-80">
                <a:latin typeface="Arial"/>
                <a:cs typeface="Arial"/>
              </a:rPr>
              <a:t>cuando </a:t>
            </a:r>
            <a:r>
              <a:rPr dirty="0" sz="1600" spc="-90">
                <a:latin typeface="Arial"/>
                <a:cs typeface="Arial"/>
              </a:rPr>
              <a:t>éste </a:t>
            </a:r>
            <a:r>
              <a:rPr dirty="0" sz="1600" spc="-135">
                <a:latin typeface="Arial"/>
                <a:cs typeface="Arial"/>
              </a:rPr>
              <a:t>se </a:t>
            </a:r>
            <a:r>
              <a:rPr dirty="0" sz="1600" spc="-75">
                <a:latin typeface="Arial"/>
                <a:cs typeface="Arial"/>
              </a:rPr>
              <a:t>despliegue, </a:t>
            </a:r>
            <a:r>
              <a:rPr dirty="0" sz="1600" spc="-65">
                <a:latin typeface="Arial"/>
                <a:cs typeface="Arial"/>
              </a:rPr>
              <a:t>hacerlo </a:t>
            </a:r>
            <a:r>
              <a:rPr dirty="0" sz="1600" spc="-80">
                <a:latin typeface="Arial"/>
                <a:cs typeface="Arial"/>
              </a:rPr>
              <a:t>sobre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70">
                <a:latin typeface="Arial"/>
                <a:cs typeface="Arial"/>
              </a:rPr>
              <a:t>“</a:t>
            </a:r>
            <a:r>
              <a:rPr dirty="0" sz="1600" spc="-70" b="1">
                <a:latin typeface="Arial"/>
                <a:cs typeface="Arial"/>
              </a:rPr>
              <a:t>Horario</a:t>
            </a:r>
            <a:r>
              <a:rPr dirty="0" sz="1600" spc="-70">
                <a:latin typeface="Arial"/>
                <a:cs typeface="Arial"/>
              </a:rPr>
              <a:t>”.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  <a:spcBef>
                <a:spcPts val="1010"/>
              </a:spcBef>
            </a:pPr>
            <a:r>
              <a:rPr dirty="0" sz="1600" spc="-210">
                <a:latin typeface="Arial"/>
                <a:cs typeface="Arial"/>
              </a:rPr>
              <a:t>Se </a:t>
            </a:r>
            <a:r>
              <a:rPr dirty="0" sz="1600" spc="-60">
                <a:latin typeface="Arial"/>
                <a:cs typeface="Arial"/>
              </a:rPr>
              <a:t>mostrará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40">
                <a:latin typeface="Arial"/>
                <a:cs typeface="Arial"/>
              </a:rPr>
              <a:t>horario </a:t>
            </a:r>
            <a:r>
              <a:rPr dirty="0" sz="1600" spc="-90">
                <a:latin typeface="Arial"/>
                <a:cs typeface="Arial"/>
              </a:rPr>
              <a:t>semanal </a:t>
            </a:r>
            <a:r>
              <a:rPr dirty="0" sz="1600" spc="-50">
                <a:latin typeface="Arial"/>
                <a:cs typeface="Arial"/>
              </a:rPr>
              <a:t>del </a:t>
            </a:r>
            <a:r>
              <a:rPr dirty="0" sz="1600" spc="-60">
                <a:latin typeface="Arial"/>
                <a:cs typeface="Arial"/>
              </a:rPr>
              <a:t>alumno, indicando </a:t>
            </a: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114">
                <a:latin typeface="Arial"/>
                <a:cs typeface="Arial"/>
              </a:rPr>
              <a:t>cada </a:t>
            </a:r>
            <a:r>
              <a:rPr dirty="0" sz="1600" spc="-30">
                <a:latin typeface="Arial"/>
                <a:cs typeface="Arial"/>
              </a:rPr>
              <a:t>tramo </a:t>
            </a:r>
            <a:r>
              <a:rPr dirty="0" sz="1600" spc="-40">
                <a:latin typeface="Arial"/>
                <a:cs typeface="Arial"/>
              </a:rPr>
              <a:t>horario </a:t>
            </a:r>
            <a:r>
              <a:rPr dirty="0" sz="1600" spc="-75">
                <a:latin typeface="Arial"/>
                <a:cs typeface="Arial"/>
              </a:rPr>
              <a:t>una</a:t>
            </a:r>
            <a:r>
              <a:rPr dirty="0" sz="1600" spc="-220">
                <a:latin typeface="Arial"/>
                <a:cs typeface="Arial"/>
              </a:rPr>
              <a:t> </a:t>
            </a:r>
            <a:r>
              <a:rPr dirty="0" sz="1600" spc="-60">
                <a:latin typeface="Arial"/>
                <a:cs typeface="Arial"/>
              </a:rPr>
              <a:t>abreviatura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dirty="0" sz="1600" spc="-75">
                <a:latin typeface="Arial"/>
                <a:cs typeface="Arial"/>
              </a:rPr>
              <a:t>de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50">
                <a:latin typeface="Arial"/>
                <a:cs typeface="Arial"/>
              </a:rPr>
              <a:t>materia </a:t>
            </a:r>
            <a:r>
              <a:rPr dirty="0" sz="1600" spc="-75">
                <a:latin typeface="Arial"/>
                <a:cs typeface="Arial"/>
              </a:rPr>
              <a:t>y </a:t>
            </a:r>
            <a:r>
              <a:rPr dirty="0" sz="1600" spc="-45">
                <a:latin typeface="Arial"/>
                <a:cs typeface="Arial"/>
              </a:rPr>
              <a:t>el </a:t>
            </a:r>
            <a:r>
              <a:rPr dirty="0" sz="1600" spc="-50">
                <a:latin typeface="Arial"/>
                <a:cs typeface="Arial"/>
              </a:rPr>
              <a:t>nombre del </a:t>
            </a:r>
            <a:r>
              <a:rPr dirty="0" sz="1600" spc="-55">
                <a:latin typeface="Arial"/>
                <a:cs typeface="Arial"/>
              </a:rPr>
              <a:t>profesor </a:t>
            </a:r>
            <a:r>
              <a:rPr dirty="0" sz="1600" spc="-70">
                <a:latin typeface="Arial"/>
                <a:cs typeface="Arial"/>
              </a:rPr>
              <a:t>que </a:t>
            </a:r>
            <a:r>
              <a:rPr dirty="0" sz="1600" spc="-60">
                <a:latin typeface="Arial"/>
                <a:cs typeface="Arial"/>
              </a:rPr>
              <a:t>la</a:t>
            </a:r>
            <a:r>
              <a:rPr dirty="0" sz="1600" spc="-270">
                <a:latin typeface="Arial"/>
                <a:cs typeface="Arial"/>
              </a:rPr>
              <a:t> </a:t>
            </a:r>
            <a:r>
              <a:rPr dirty="0" sz="1600" spc="-35">
                <a:latin typeface="Arial"/>
                <a:cs typeface="Arial"/>
              </a:rPr>
              <a:t>imparte.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79448" y="2523743"/>
            <a:ext cx="2313432" cy="3505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956816" y="2801090"/>
            <a:ext cx="1697576" cy="28894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952244" y="2796539"/>
            <a:ext cx="1713230" cy="2905125"/>
          </a:xfrm>
          <a:custGeom>
            <a:avLst/>
            <a:gdLst/>
            <a:ahLst/>
            <a:cxnLst/>
            <a:rect l="l" t="t" r="r" b="b"/>
            <a:pathLst>
              <a:path w="1713229" h="2905125">
                <a:moveTo>
                  <a:pt x="0" y="2904744"/>
                </a:moveTo>
                <a:lnTo>
                  <a:pt x="1712976" y="2904744"/>
                </a:lnTo>
                <a:lnTo>
                  <a:pt x="1712976" y="0"/>
                </a:lnTo>
                <a:lnTo>
                  <a:pt x="0" y="0"/>
                </a:lnTo>
                <a:lnTo>
                  <a:pt x="0" y="2904744"/>
                </a:lnTo>
                <a:close/>
              </a:path>
            </a:pathLst>
          </a:custGeom>
          <a:ln w="9143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062984" y="3447286"/>
            <a:ext cx="5193792" cy="3297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349496" y="3733813"/>
            <a:ext cx="4577309" cy="2679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923" y="3729228"/>
            <a:ext cx="4593590" cy="2697480"/>
          </a:xfrm>
          <a:custGeom>
            <a:avLst/>
            <a:gdLst/>
            <a:ahLst/>
            <a:cxnLst/>
            <a:rect l="l" t="t" r="r" b="b"/>
            <a:pathLst>
              <a:path w="4593590" h="2697479">
                <a:moveTo>
                  <a:pt x="0" y="2697480"/>
                </a:moveTo>
                <a:lnTo>
                  <a:pt x="4593335" y="2697480"/>
                </a:lnTo>
                <a:lnTo>
                  <a:pt x="4593335" y="0"/>
                </a:lnTo>
                <a:lnTo>
                  <a:pt x="0" y="0"/>
                </a:lnTo>
                <a:lnTo>
                  <a:pt x="0" y="2697480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02535" y="3645408"/>
            <a:ext cx="530860" cy="177165"/>
          </a:xfrm>
          <a:custGeom>
            <a:avLst/>
            <a:gdLst/>
            <a:ahLst/>
            <a:cxnLst/>
            <a:rect l="l" t="t" r="r" b="b"/>
            <a:pathLst>
              <a:path w="530860" h="177164">
                <a:moveTo>
                  <a:pt x="500888" y="0"/>
                </a:moveTo>
                <a:lnTo>
                  <a:pt x="29463" y="0"/>
                </a:lnTo>
                <a:lnTo>
                  <a:pt x="18002" y="2317"/>
                </a:lnTo>
                <a:lnTo>
                  <a:pt x="8636" y="8636"/>
                </a:lnTo>
                <a:lnTo>
                  <a:pt x="2317" y="18002"/>
                </a:lnTo>
                <a:lnTo>
                  <a:pt x="0" y="29464"/>
                </a:lnTo>
                <a:lnTo>
                  <a:pt x="0" y="147320"/>
                </a:lnTo>
                <a:lnTo>
                  <a:pt x="2317" y="158781"/>
                </a:lnTo>
                <a:lnTo>
                  <a:pt x="8635" y="168148"/>
                </a:lnTo>
                <a:lnTo>
                  <a:pt x="18002" y="174466"/>
                </a:lnTo>
                <a:lnTo>
                  <a:pt x="29463" y="176784"/>
                </a:lnTo>
                <a:lnTo>
                  <a:pt x="500888" y="176784"/>
                </a:lnTo>
                <a:lnTo>
                  <a:pt x="512349" y="174466"/>
                </a:lnTo>
                <a:lnTo>
                  <a:pt x="521715" y="168148"/>
                </a:lnTo>
                <a:lnTo>
                  <a:pt x="528034" y="158781"/>
                </a:lnTo>
                <a:lnTo>
                  <a:pt x="530351" y="147320"/>
                </a:lnTo>
                <a:lnTo>
                  <a:pt x="530351" y="29464"/>
                </a:lnTo>
                <a:lnTo>
                  <a:pt x="528034" y="18002"/>
                </a:lnTo>
                <a:lnTo>
                  <a:pt x="521716" y="8636"/>
                </a:lnTo>
                <a:lnTo>
                  <a:pt x="512349" y="2317"/>
                </a:lnTo>
                <a:lnTo>
                  <a:pt x="500888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02535" y="3645408"/>
            <a:ext cx="530860" cy="177165"/>
          </a:xfrm>
          <a:custGeom>
            <a:avLst/>
            <a:gdLst/>
            <a:ahLst/>
            <a:cxnLst/>
            <a:rect l="l" t="t" r="r" b="b"/>
            <a:pathLst>
              <a:path w="530860" h="177164">
                <a:moveTo>
                  <a:pt x="0" y="29464"/>
                </a:moveTo>
                <a:lnTo>
                  <a:pt x="2317" y="18002"/>
                </a:lnTo>
                <a:lnTo>
                  <a:pt x="8636" y="8636"/>
                </a:lnTo>
                <a:lnTo>
                  <a:pt x="18002" y="2317"/>
                </a:lnTo>
                <a:lnTo>
                  <a:pt x="29463" y="0"/>
                </a:lnTo>
                <a:lnTo>
                  <a:pt x="500888" y="0"/>
                </a:lnTo>
                <a:lnTo>
                  <a:pt x="512349" y="2317"/>
                </a:lnTo>
                <a:lnTo>
                  <a:pt x="521716" y="8636"/>
                </a:lnTo>
                <a:lnTo>
                  <a:pt x="528034" y="18002"/>
                </a:lnTo>
                <a:lnTo>
                  <a:pt x="530351" y="29464"/>
                </a:lnTo>
                <a:lnTo>
                  <a:pt x="530351" y="147320"/>
                </a:lnTo>
                <a:lnTo>
                  <a:pt x="528034" y="158781"/>
                </a:lnTo>
                <a:lnTo>
                  <a:pt x="521715" y="168148"/>
                </a:lnTo>
                <a:lnTo>
                  <a:pt x="512349" y="174466"/>
                </a:lnTo>
                <a:lnTo>
                  <a:pt x="500888" y="176784"/>
                </a:lnTo>
                <a:lnTo>
                  <a:pt x="29463" y="176784"/>
                </a:lnTo>
                <a:lnTo>
                  <a:pt x="18002" y="174466"/>
                </a:lnTo>
                <a:lnTo>
                  <a:pt x="8635" y="168148"/>
                </a:lnTo>
                <a:lnTo>
                  <a:pt x="2317" y="158781"/>
                </a:lnTo>
                <a:lnTo>
                  <a:pt x="0" y="147320"/>
                </a:lnTo>
                <a:lnTo>
                  <a:pt x="0" y="29464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496311" y="3602735"/>
            <a:ext cx="411480" cy="411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779520" y="4620767"/>
            <a:ext cx="1079500" cy="570230"/>
          </a:xfrm>
          <a:custGeom>
            <a:avLst/>
            <a:gdLst/>
            <a:ahLst/>
            <a:cxnLst/>
            <a:rect l="l" t="t" r="r" b="b"/>
            <a:pathLst>
              <a:path w="1079500" h="570229">
                <a:moveTo>
                  <a:pt x="794003" y="0"/>
                </a:moveTo>
                <a:lnTo>
                  <a:pt x="794003" y="142493"/>
                </a:lnTo>
                <a:lnTo>
                  <a:pt x="0" y="142493"/>
                </a:lnTo>
                <a:lnTo>
                  <a:pt x="0" y="427481"/>
                </a:lnTo>
                <a:lnTo>
                  <a:pt x="794003" y="427481"/>
                </a:lnTo>
                <a:lnTo>
                  <a:pt x="794003" y="569975"/>
                </a:lnTo>
                <a:lnTo>
                  <a:pt x="1078991" y="284987"/>
                </a:lnTo>
                <a:lnTo>
                  <a:pt x="79400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779520" y="4620767"/>
            <a:ext cx="1079500" cy="570230"/>
          </a:xfrm>
          <a:custGeom>
            <a:avLst/>
            <a:gdLst/>
            <a:ahLst/>
            <a:cxnLst/>
            <a:rect l="l" t="t" r="r" b="b"/>
            <a:pathLst>
              <a:path w="1079500" h="570229">
                <a:moveTo>
                  <a:pt x="0" y="142493"/>
                </a:moveTo>
                <a:lnTo>
                  <a:pt x="794003" y="142493"/>
                </a:lnTo>
                <a:lnTo>
                  <a:pt x="794003" y="0"/>
                </a:lnTo>
                <a:lnTo>
                  <a:pt x="1078991" y="284987"/>
                </a:lnTo>
                <a:lnTo>
                  <a:pt x="794003" y="569975"/>
                </a:lnTo>
                <a:lnTo>
                  <a:pt x="794003" y="427481"/>
                </a:lnTo>
                <a:lnTo>
                  <a:pt x="0" y="427481"/>
                </a:lnTo>
                <a:lnTo>
                  <a:pt x="0" y="142493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3" y="173735"/>
            <a:ext cx="615950" cy="6684645"/>
          </a:xfrm>
          <a:custGeom>
            <a:avLst/>
            <a:gdLst/>
            <a:ahLst/>
            <a:cxnLst/>
            <a:rect l="l" t="t" r="r" b="b"/>
            <a:pathLst>
              <a:path w="615950" h="6684645">
                <a:moveTo>
                  <a:pt x="0" y="6684264"/>
                </a:moveTo>
                <a:lnTo>
                  <a:pt x="615696" y="6684264"/>
                </a:lnTo>
                <a:lnTo>
                  <a:pt x="615696" y="0"/>
                </a:lnTo>
                <a:lnTo>
                  <a:pt x="0" y="0"/>
                </a:lnTo>
                <a:lnTo>
                  <a:pt x="0" y="6684264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7719" y="173736"/>
            <a:ext cx="8193405" cy="585470"/>
          </a:xfrm>
          <a:custGeom>
            <a:avLst/>
            <a:gdLst/>
            <a:ahLst/>
            <a:cxnLst/>
            <a:rect l="l" t="t" r="r" b="b"/>
            <a:pathLst>
              <a:path w="8193405" h="585470">
                <a:moveTo>
                  <a:pt x="0" y="585216"/>
                </a:moveTo>
                <a:lnTo>
                  <a:pt x="8193024" y="585216"/>
                </a:lnTo>
                <a:lnTo>
                  <a:pt x="819302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2CAC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85545" y="210388"/>
            <a:ext cx="6290945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9"/>
              <a:t>¿ </a:t>
            </a:r>
            <a:r>
              <a:rPr dirty="0" spc="-229"/>
              <a:t>Alguna </a:t>
            </a:r>
            <a:r>
              <a:rPr dirty="0" spc="-165"/>
              <a:t>reunión </a:t>
            </a:r>
            <a:r>
              <a:rPr dirty="0" spc="-270"/>
              <a:t>con </a:t>
            </a:r>
            <a:r>
              <a:rPr dirty="0" spc="-204"/>
              <a:t>un </a:t>
            </a:r>
            <a:r>
              <a:rPr dirty="0" spc="-185"/>
              <a:t>profesor </a:t>
            </a:r>
            <a:r>
              <a:rPr dirty="0" spc="-200"/>
              <a:t>o </a:t>
            </a:r>
            <a:r>
              <a:rPr dirty="0" spc="-85"/>
              <a:t>tutor</a:t>
            </a:r>
            <a:r>
              <a:rPr dirty="0" spc="-100"/>
              <a:t> </a:t>
            </a:r>
            <a:r>
              <a:rPr dirty="0" spc="-409"/>
              <a:t>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2859" y="875233"/>
            <a:ext cx="195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16568" y="185928"/>
            <a:ext cx="579120" cy="579120"/>
          </a:xfrm>
          <a:custGeom>
            <a:avLst/>
            <a:gdLst/>
            <a:ahLst/>
            <a:cxnLst/>
            <a:rect l="l" t="t" r="r" b="b"/>
            <a:pathLst>
              <a:path w="579120" h="579120">
                <a:moveTo>
                  <a:pt x="289559" y="0"/>
                </a:moveTo>
                <a:lnTo>
                  <a:pt x="242598" y="3790"/>
                </a:lnTo>
                <a:lnTo>
                  <a:pt x="198046" y="14764"/>
                </a:lnTo>
                <a:lnTo>
                  <a:pt x="156502" y="32325"/>
                </a:lnTo>
                <a:lnTo>
                  <a:pt x="118561" y="55875"/>
                </a:lnTo>
                <a:lnTo>
                  <a:pt x="84820" y="84820"/>
                </a:lnTo>
                <a:lnTo>
                  <a:pt x="55875" y="118561"/>
                </a:lnTo>
                <a:lnTo>
                  <a:pt x="32325" y="156502"/>
                </a:lnTo>
                <a:lnTo>
                  <a:pt x="14764" y="198046"/>
                </a:lnTo>
                <a:lnTo>
                  <a:pt x="3790" y="242598"/>
                </a:lnTo>
                <a:lnTo>
                  <a:pt x="0" y="289560"/>
                </a:lnTo>
                <a:lnTo>
                  <a:pt x="3790" y="336521"/>
                </a:lnTo>
                <a:lnTo>
                  <a:pt x="14764" y="381073"/>
                </a:lnTo>
                <a:lnTo>
                  <a:pt x="32325" y="422617"/>
                </a:lnTo>
                <a:lnTo>
                  <a:pt x="55875" y="460558"/>
                </a:lnTo>
                <a:lnTo>
                  <a:pt x="84820" y="494299"/>
                </a:lnTo>
                <a:lnTo>
                  <a:pt x="118561" y="523244"/>
                </a:lnTo>
                <a:lnTo>
                  <a:pt x="156502" y="546794"/>
                </a:lnTo>
                <a:lnTo>
                  <a:pt x="198046" y="564355"/>
                </a:lnTo>
                <a:lnTo>
                  <a:pt x="242598" y="575329"/>
                </a:lnTo>
                <a:lnTo>
                  <a:pt x="289559" y="579120"/>
                </a:lnTo>
                <a:lnTo>
                  <a:pt x="336521" y="575329"/>
                </a:lnTo>
                <a:lnTo>
                  <a:pt x="381073" y="564355"/>
                </a:lnTo>
                <a:lnTo>
                  <a:pt x="422617" y="546794"/>
                </a:lnTo>
                <a:lnTo>
                  <a:pt x="460558" y="523244"/>
                </a:lnTo>
                <a:lnTo>
                  <a:pt x="494299" y="494299"/>
                </a:lnTo>
                <a:lnTo>
                  <a:pt x="523244" y="460558"/>
                </a:lnTo>
                <a:lnTo>
                  <a:pt x="546794" y="422617"/>
                </a:lnTo>
                <a:lnTo>
                  <a:pt x="564355" y="381073"/>
                </a:lnTo>
                <a:lnTo>
                  <a:pt x="575329" y="336521"/>
                </a:lnTo>
                <a:lnTo>
                  <a:pt x="579120" y="289560"/>
                </a:lnTo>
                <a:lnTo>
                  <a:pt x="575329" y="242598"/>
                </a:lnTo>
                <a:lnTo>
                  <a:pt x="564355" y="198046"/>
                </a:lnTo>
                <a:lnTo>
                  <a:pt x="546794" y="156502"/>
                </a:lnTo>
                <a:lnTo>
                  <a:pt x="523244" y="118561"/>
                </a:lnTo>
                <a:lnTo>
                  <a:pt x="494299" y="84820"/>
                </a:lnTo>
                <a:lnTo>
                  <a:pt x="460558" y="55875"/>
                </a:lnTo>
                <a:lnTo>
                  <a:pt x="422617" y="32325"/>
                </a:lnTo>
                <a:lnTo>
                  <a:pt x="381073" y="14764"/>
                </a:lnTo>
                <a:lnTo>
                  <a:pt x="336521" y="3790"/>
                </a:lnTo>
                <a:lnTo>
                  <a:pt x="28955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339198" y="323214"/>
            <a:ext cx="139065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b="1"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42619" y="925067"/>
            <a:ext cx="5684520" cy="975360"/>
          </a:xfrm>
          <a:custGeom>
            <a:avLst/>
            <a:gdLst/>
            <a:ahLst/>
            <a:cxnLst/>
            <a:rect l="l" t="t" r="r" b="b"/>
            <a:pathLst>
              <a:path w="5684520" h="975360">
                <a:moveTo>
                  <a:pt x="0" y="975360"/>
                </a:moveTo>
                <a:lnTo>
                  <a:pt x="5684266" y="975360"/>
                </a:lnTo>
                <a:lnTo>
                  <a:pt x="5684266" y="0"/>
                </a:lnTo>
                <a:lnTo>
                  <a:pt x="0" y="0"/>
                </a:lnTo>
                <a:lnTo>
                  <a:pt x="0" y="975360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42619" y="925067"/>
            <a:ext cx="5684520" cy="97536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14"/>
              </a:lnSpc>
            </a:pPr>
            <a:r>
              <a:rPr dirty="0" sz="1600" spc="-130">
                <a:latin typeface="Arial"/>
                <a:cs typeface="Arial"/>
              </a:rPr>
              <a:t>Para </a:t>
            </a:r>
            <a:r>
              <a:rPr dirty="0" sz="1600" spc="-90">
                <a:latin typeface="Arial"/>
                <a:cs typeface="Arial"/>
              </a:rPr>
              <a:t>saber </a:t>
            </a:r>
            <a:r>
              <a:rPr dirty="0" sz="1600" spc="-50">
                <a:latin typeface="Arial"/>
                <a:cs typeface="Arial"/>
              </a:rPr>
              <a:t>el nombre del </a:t>
            </a:r>
            <a:r>
              <a:rPr dirty="0" sz="1600" spc="10">
                <a:latin typeface="Arial"/>
                <a:cs typeface="Arial"/>
              </a:rPr>
              <a:t>tutor </a:t>
            </a:r>
            <a:r>
              <a:rPr dirty="0" sz="1600" spc="-90">
                <a:latin typeface="Arial"/>
                <a:cs typeface="Arial"/>
              </a:rPr>
              <a:t>asignado </a:t>
            </a:r>
            <a:r>
              <a:rPr dirty="0" sz="1600" spc="-120">
                <a:latin typeface="Arial"/>
                <a:cs typeface="Arial"/>
              </a:rPr>
              <a:t>a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55">
                <a:latin typeface="Arial"/>
                <a:cs typeface="Arial"/>
              </a:rPr>
              <a:t>unidad </a:t>
            </a: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60">
                <a:latin typeface="Arial"/>
                <a:cs typeface="Arial"/>
              </a:rPr>
              <a:t>la </a:t>
            </a:r>
            <a:r>
              <a:rPr dirty="0" sz="1600" spc="-65">
                <a:latin typeface="Arial"/>
                <a:cs typeface="Arial"/>
              </a:rPr>
              <a:t>que</a:t>
            </a:r>
            <a:r>
              <a:rPr dirty="0" sz="1600" spc="-340">
                <a:latin typeface="Arial"/>
                <a:cs typeface="Arial"/>
              </a:rPr>
              <a:t> </a:t>
            </a:r>
            <a:r>
              <a:rPr dirty="0" sz="1600" spc="-140">
                <a:latin typeface="Arial"/>
                <a:cs typeface="Arial"/>
              </a:rPr>
              <a:t>se</a:t>
            </a:r>
            <a:endParaRPr sz="1600">
              <a:latin typeface="Arial"/>
              <a:cs typeface="Arial"/>
            </a:endParaRPr>
          </a:p>
          <a:p>
            <a:pPr marL="89535" marR="381000">
              <a:lnSpc>
                <a:spcPct val="100000"/>
              </a:lnSpc>
            </a:pPr>
            <a:r>
              <a:rPr dirty="0" sz="1600" spc="-65">
                <a:latin typeface="Arial"/>
                <a:cs typeface="Arial"/>
              </a:rPr>
              <a:t>encuentra </a:t>
            </a:r>
            <a:r>
              <a:rPr dirty="0" sz="1600" spc="-55">
                <a:latin typeface="Arial"/>
                <a:cs typeface="Arial"/>
              </a:rPr>
              <a:t>nuestro </a:t>
            </a:r>
            <a:r>
              <a:rPr dirty="0" sz="1600" spc="-35">
                <a:latin typeface="Arial"/>
                <a:cs typeface="Arial"/>
              </a:rPr>
              <a:t>hijo, </a:t>
            </a:r>
            <a:r>
              <a:rPr dirty="0" sz="1600" spc="-65">
                <a:latin typeface="Arial"/>
                <a:cs typeface="Arial"/>
              </a:rPr>
              <a:t>pulsar </a:t>
            </a:r>
            <a:r>
              <a:rPr dirty="0" sz="1600" spc="-80">
                <a:latin typeface="Arial"/>
                <a:cs typeface="Arial"/>
              </a:rPr>
              <a:t>sobre </a:t>
            </a:r>
            <a:r>
              <a:rPr dirty="0" sz="1600" spc="-95">
                <a:latin typeface="Arial"/>
                <a:cs typeface="Arial"/>
              </a:rPr>
              <a:t>“</a:t>
            </a:r>
            <a:r>
              <a:rPr dirty="0" sz="1600" spc="-95" b="1">
                <a:latin typeface="Arial"/>
                <a:cs typeface="Arial"/>
              </a:rPr>
              <a:t>Seguimiento </a:t>
            </a:r>
            <a:r>
              <a:rPr dirty="0" sz="1600" spc="-80" b="1">
                <a:latin typeface="Arial"/>
                <a:cs typeface="Arial"/>
              </a:rPr>
              <a:t>del </a:t>
            </a:r>
            <a:r>
              <a:rPr dirty="0" sz="1600" spc="-110" b="1">
                <a:latin typeface="Arial"/>
                <a:cs typeface="Arial"/>
              </a:rPr>
              <a:t>curso</a:t>
            </a:r>
            <a:r>
              <a:rPr dirty="0" sz="1600" spc="-110">
                <a:latin typeface="Arial"/>
                <a:cs typeface="Arial"/>
              </a:rPr>
              <a:t>” </a:t>
            </a:r>
            <a:r>
              <a:rPr dirty="0" sz="1600" spc="-75">
                <a:latin typeface="Arial"/>
                <a:cs typeface="Arial"/>
              </a:rPr>
              <a:t>y  </a:t>
            </a:r>
            <a:r>
              <a:rPr dirty="0" sz="1600" spc="-80">
                <a:latin typeface="Arial"/>
                <a:cs typeface="Arial"/>
              </a:rPr>
              <a:t>cuando </a:t>
            </a:r>
            <a:r>
              <a:rPr dirty="0" sz="1600" spc="-90">
                <a:latin typeface="Arial"/>
                <a:cs typeface="Arial"/>
              </a:rPr>
              <a:t>éste </a:t>
            </a:r>
            <a:r>
              <a:rPr dirty="0" sz="1600" spc="-135">
                <a:latin typeface="Arial"/>
                <a:cs typeface="Arial"/>
              </a:rPr>
              <a:t>se </a:t>
            </a:r>
            <a:r>
              <a:rPr dirty="0" sz="1600" spc="-75">
                <a:latin typeface="Arial"/>
                <a:cs typeface="Arial"/>
              </a:rPr>
              <a:t>despliegue, </a:t>
            </a:r>
            <a:r>
              <a:rPr dirty="0" sz="1600" spc="-65">
                <a:latin typeface="Arial"/>
                <a:cs typeface="Arial"/>
              </a:rPr>
              <a:t>pulsar </a:t>
            </a:r>
            <a:r>
              <a:rPr dirty="0" sz="1600" spc="-80">
                <a:latin typeface="Arial"/>
                <a:cs typeface="Arial"/>
              </a:rPr>
              <a:t>sobre </a:t>
            </a:r>
            <a:r>
              <a:rPr dirty="0" sz="1600" spc="-50">
                <a:latin typeface="Arial"/>
                <a:cs typeface="Arial"/>
              </a:rPr>
              <a:t>“</a:t>
            </a:r>
            <a:r>
              <a:rPr dirty="0" sz="1600" spc="-50" b="1">
                <a:latin typeface="Arial"/>
                <a:cs typeface="Arial"/>
              </a:rPr>
              <a:t>Tutoría</a:t>
            </a:r>
            <a:r>
              <a:rPr dirty="0" sz="1600" spc="-50">
                <a:latin typeface="Arial"/>
                <a:cs typeface="Arial"/>
              </a:rPr>
              <a:t>” </a:t>
            </a:r>
            <a:r>
              <a:rPr dirty="0" sz="1600" spc="-130">
                <a:latin typeface="Arial"/>
                <a:cs typeface="Arial"/>
              </a:rPr>
              <a:t>y, </a:t>
            </a:r>
            <a:r>
              <a:rPr dirty="0" sz="1600" spc="-120">
                <a:latin typeface="Arial"/>
                <a:cs typeface="Arial"/>
              </a:rPr>
              <a:t>a  </a:t>
            </a:r>
            <a:r>
              <a:rPr dirty="0" sz="1600" spc="-55">
                <a:latin typeface="Arial"/>
                <a:cs typeface="Arial"/>
              </a:rPr>
              <a:t>continuación, </a:t>
            </a:r>
            <a:r>
              <a:rPr dirty="0" sz="1600" spc="-85">
                <a:latin typeface="Arial"/>
                <a:cs typeface="Arial"/>
              </a:rPr>
              <a:t>“</a:t>
            </a:r>
            <a:r>
              <a:rPr dirty="0" sz="1600" spc="-85" b="1">
                <a:latin typeface="Arial"/>
                <a:cs typeface="Arial"/>
              </a:rPr>
              <a:t>Datos del</a:t>
            </a:r>
            <a:r>
              <a:rPr dirty="0" sz="1600" spc="-75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tutor/a</a:t>
            </a:r>
            <a:r>
              <a:rPr dirty="0" sz="1600" spc="-25">
                <a:latin typeface="Arial"/>
                <a:cs typeface="Arial"/>
              </a:rPr>
              <a:t>”.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74535" y="719327"/>
            <a:ext cx="2310383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851904" y="996674"/>
            <a:ext cx="1694569" cy="28894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847331" y="992124"/>
            <a:ext cx="1710055" cy="2905125"/>
          </a:xfrm>
          <a:custGeom>
            <a:avLst/>
            <a:gdLst/>
            <a:ahLst/>
            <a:cxnLst/>
            <a:rect l="l" t="t" r="r" b="b"/>
            <a:pathLst>
              <a:path w="1710054" h="2905125">
                <a:moveTo>
                  <a:pt x="0" y="2904744"/>
                </a:moveTo>
                <a:lnTo>
                  <a:pt x="1709927" y="2904744"/>
                </a:lnTo>
                <a:lnTo>
                  <a:pt x="1709927" y="0"/>
                </a:lnTo>
                <a:lnTo>
                  <a:pt x="0" y="0"/>
                </a:lnTo>
                <a:lnTo>
                  <a:pt x="0" y="2904744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873240" y="1874520"/>
            <a:ext cx="530860" cy="137160"/>
          </a:xfrm>
          <a:custGeom>
            <a:avLst/>
            <a:gdLst/>
            <a:ahLst/>
            <a:cxnLst/>
            <a:rect l="l" t="t" r="r" b="b"/>
            <a:pathLst>
              <a:path w="530859" h="137160">
                <a:moveTo>
                  <a:pt x="507491" y="0"/>
                </a:moveTo>
                <a:lnTo>
                  <a:pt x="22859" y="0"/>
                </a:lnTo>
                <a:lnTo>
                  <a:pt x="13983" y="1803"/>
                </a:lnTo>
                <a:lnTo>
                  <a:pt x="6715" y="6715"/>
                </a:lnTo>
                <a:lnTo>
                  <a:pt x="1803" y="13983"/>
                </a:lnTo>
                <a:lnTo>
                  <a:pt x="0" y="22859"/>
                </a:lnTo>
                <a:lnTo>
                  <a:pt x="0" y="114300"/>
                </a:lnTo>
                <a:lnTo>
                  <a:pt x="1803" y="123176"/>
                </a:lnTo>
                <a:lnTo>
                  <a:pt x="6715" y="130444"/>
                </a:lnTo>
                <a:lnTo>
                  <a:pt x="13983" y="135356"/>
                </a:lnTo>
                <a:lnTo>
                  <a:pt x="22859" y="137159"/>
                </a:lnTo>
                <a:lnTo>
                  <a:pt x="507491" y="137159"/>
                </a:lnTo>
                <a:lnTo>
                  <a:pt x="516368" y="135356"/>
                </a:lnTo>
                <a:lnTo>
                  <a:pt x="523636" y="130444"/>
                </a:lnTo>
                <a:lnTo>
                  <a:pt x="528548" y="123176"/>
                </a:lnTo>
                <a:lnTo>
                  <a:pt x="530351" y="114300"/>
                </a:lnTo>
                <a:lnTo>
                  <a:pt x="530351" y="22859"/>
                </a:lnTo>
                <a:lnTo>
                  <a:pt x="528548" y="13983"/>
                </a:lnTo>
                <a:lnTo>
                  <a:pt x="523636" y="6715"/>
                </a:lnTo>
                <a:lnTo>
                  <a:pt x="516368" y="1803"/>
                </a:lnTo>
                <a:lnTo>
                  <a:pt x="507491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873240" y="1874520"/>
            <a:ext cx="530860" cy="137160"/>
          </a:xfrm>
          <a:custGeom>
            <a:avLst/>
            <a:gdLst/>
            <a:ahLst/>
            <a:cxnLst/>
            <a:rect l="l" t="t" r="r" b="b"/>
            <a:pathLst>
              <a:path w="530859" h="137160">
                <a:moveTo>
                  <a:pt x="0" y="22859"/>
                </a:moveTo>
                <a:lnTo>
                  <a:pt x="1803" y="13983"/>
                </a:lnTo>
                <a:lnTo>
                  <a:pt x="6715" y="6715"/>
                </a:lnTo>
                <a:lnTo>
                  <a:pt x="13983" y="1803"/>
                </a:lnTo>
                <a:lnTo>
                  <a:pt x="22859" y="0"/>
                </a:lnTo>
                <a:lnTo>
                  <a:pt x="507491" y="0"/>
                </a:lnTo>
                <a:lnTo>
                  <a:pt x="516368" y="1803"/>
                </a:lnTo>
                <a:lnTo>
                  <a:pt x="523636" y="6715"/>
                </a:lnTo>
                <a:lnTo>
                  <a:pt x="528548" y="13983"/>
                </a:lnTo>
                <a:lnTo>
                  <a:pt x="530351" y="22859"/>
                </a:lnTo>
                <a:lnTo>
                  <a:pt x="530351" y="114300"/>
                </a:lnTo>
                <a:lnTo>
                  <a:pt x="528548" y="123176"/>
                </a:lnTo>
                <a:lnTo>
                  <a:pt x="523636" y="130444"/>
                </a:lnTo>
                <a:lnTo>
                  <a:pt x="516368" y="135356"/>
                </a:lnTo>
                <a:lnTo>
                  <a:pt x="507491" y="137159"/>
                </a:lnTo>
                <a:lnTo>
                  <a:pt x="22859" y="137159"/>
                </a:lnTo>
                <a:lnTo>
                  <a:pt x="13983" y="135356"/>
                </a:lnTo>
                <a:lnTo>
                  <a:pt x="6715" y="130444"/>
                </a:lnTo>
                <a:lnTo>
                  <a:pt x="1803" y="123176"/>
                </a:lnTo>
                <a:lnTo>
                  <a:pt x="0" y="114300"/>
                </a:lnTo>
                <a:lnTo>
                  <a:pt x="0" y="22859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47344" y="4608576"/>
            <a:ext cx="2517648" cy="19293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24711" y="4886014"/>
            <a:ext cx="1900601" cy="1319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20139" y="4881371"/>
            <a:ext cx="1917700" cy="1329055"/>
          </a:xfrm>
          <a:custGeom>
            <a:avLst/>
            <a:gdLst/>
            <a:ahLst/>
            <a:cxnLst/>
            <a:rect l="l" t="t" r="r" b="b"/>
            <a:pathLst>
              <a:path w="1917700" h="1329054">
                <a:moveTo>
                  <a:pt x="0" y="1328927"/>
                </a:moveTo>
                <a:lnTo>
                  <a:pt x="1917192" y="1328927"/>
                </a:lnTo>
                <a:lnTo>
                  <a:pt x="1917192" y="0"/>
                </a:lnTo>
                <a:lnTo>
                  <a:pt x="0" y="0"/>
                </a:lnTo>
                <a:lnTo>
                  <a:pt x="0" y="1328927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223759" y="1908048"/>
            <a:ext cx="2090927" cy="16672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501128" y="2185351"/>
            <a:ext cx="1478883" cy="1057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496556" y="2180844"/>
            <a:ext cx="1490980" cy="1066800"/>
          </a:xfrm>
          <a:custGeom>
            <a:avLst/>
            <a:gdLst/>
            <a:ahLst/>
            <a:cxnLst/>
            <a:rect l="l" t="t" r="r" b="b"/>
            <a:pathLst>
              <a:path w="1490979" h="1066800">
                <a:moveTo>
                  <a:pt x="0" y="1066800"/>
                </a:moveTo>
                <a:lnTo>
                  <a:pt x="1490472" y="1066800"/>
                </a:lnTo>
                <a:lnTo>
                  <a:pt x="1490472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ln w="9143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938809" y="3365880"/>
            <a:ext cx="5622290" cy="731520"/>
          </a:xfrm>
          <a:prstGeom prst="rect">
            <a:avLst/>
          </a:prstGeom>
          <a:solidFill>
            <a:srgbClr val="EAEEF7"/>
          </a:solidFill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20"/>
              </a:lnSpc>
            </a:pPr>
            <a:r>
              <a:rPr dirty="0" sz="1600" spc="-130">
                <a:latin typeface="Arial"/>
                <a:cs typeface="Arial"/>
              </a:rPr>
              <a:t>Para </a:t>
            </a:r>
            <a:r>
              <a:rPr dirty="0" sz="1600" spc="-60">
                <a:latin typeface="Arial"/>
                <a:cs typeface="Arial"/>
              </a:rPr>
              <a:t>consultar </a:t>
            </a:r>
            <a:r>
              <a:rPr dirty="0" sz="1600" spc="-100">
                <a:latin typeface="Arial"/>
                <a:cs typeface="Arial"/>
              </a:rPr>
              <a:t>las </a:t>
            </a:r>
            <a:r>
              <a:rPr dirty="0" sz="1600" spc="-75">
                <a:latin typeface="Arial"/>
                <a:cs typeface="Arial"/>
              </a:rPr>
              <a:t>citas </a:t>
            </a:r>
            <a:r>
              <a:rPr dirty="0" sz="1600" spc="-65">
                <a:latin typeface="Arial"/>
                <a:cs typeface="Arial"/>
              </a:rPr>
              <a:t>que </a:t>
            </a:r>
            <a:r>
              <a:rPr dirty="0" sz="1600" spc="-70">
                <a:latin typeface="Arial"/>
                <a:cs typeface="Arial"/>
              </a:rPr>
              <a:t>tenemos </a:t>
            </a:r>
            <a:r>
              <a:rPr dirty="0" sz="1600" spc="-80">
                <a:latin typeface="Arial"/>
                <a:cs typeface="Arial"/>
              </a:rPr>
              <a:t>concertadas, </a:t>
            </a:r>
            <a:r>
              <a:rPr dirty="0" sz="1600" spc="-65">
                <a:latin typeface="Arial"/>
                <a:cs typeface="Arial"/>
              </a:rPr>
              <a:t>pulsar </a:t>
            </a:r>
            <a:r>
              <a:rPr dirty="0" sz="1600" spc="-75">
                <a:latin typeface="Arial"/>
                <a:cs typeface="Arial"/>
              </a:rPr>
              <a:t>en</a:t>
            </a:r>
            <a:endParaRPr sz="1600">
              <a:latin typeface="Arial"/>
              <a:cs typeface="Arial"/>
            </a:endParaRPr>
          </a:p>
          <a:p>
            <a:pPr marL="89535" marR="537210">
              <a:lnSpc>
                <a:spcPct val="100000"/>
              </a:lnSpc>
            </a:pPr>
            <a:r>
              <a:rPr dirty="0" sz="1600" spc="-100">
                <a:latin typeface="Arial"/>
                <a:cs typeface="Arial"/>
              </a:rPr>
              <a:t>“</a:t>
            </a:r>
            <a:r>
              <a:rPr dirty="0" sz="1600" spc="-100" b="1">
                <a:latin typeface="Arial"/>
                <a:cs typeface="Arial"/>
              </a:rPr>
              <a:t>Seguimiento </a:t>
            </a:r>
            <a:r>
              <a:rPr dirty="0" sz="1600" spc="-80" b="1">
                <a:latin typeface="Arial"/>
                <a:cs typeface="Arial"/>
              </a:rPr>
              <a:t>del </a:t>
            </a:r>
            <a:r>
              <a:rPr dirty="0" sz="1600" spc="-105" b="1">
                <a:latin typeface="Arial"/>
                <a:cs typeface="Arial"/>
              </a:rPr>
              <a:t>curso</a:t>
            </a:r>
            <a:r>
              <a:rPr dirty="0" sz="1600" spc="-105">
                <a:latin typeface="Arial"/>
                <a:cs typeface="Arial"/>
              </a:rPr>
              <a:t>” </a:t>
            </a:r>
            <a:r>
              <a:rPr dirty="0" sz="1600" spc="-75">
                <a:latin typeface="Arial"/>
                <a:cs typeface="Arial"/>
              </a:rPr>
              <a:t>y </a:t>
            </a:r>
            <a:r>
              <a:rPr dirty="0" sz="1600" spc="-80">
                <a:latin typeface="Arial"/>
                <a:cs typeface="Arial"/>
              </a:rPr>
              <a:t>cuando </a:t>
            </a:r>
            <a:r>
              <a:rPr dirty="0" sz="1600" spc="-90">
                <a:latin typeface="Arial"/>
                <a:cs typeface="Arial"/>
              </a:rPr>
              <a:t>éste </a:t>
            </a:r>
            <a:r>
              <a:rPr dirty="0" sz="1600" spc="-135">
                <a:latin typeface="Arial"/>
                <a:cs typeface="Arial"/>
              </a:rPr>
              <a:t>se </a:t>
            </a:r>
            <a:r>
              <a:rPr dirty="0" sz="1600" spc="-75">
                <a:latin typeface="Arial"/>
                <a:cs typeface="Arial"/>
              </a:rPr>
              <a:t>despliegue, </a:t>
            </a:r>
            <a:r>
              <a:rPr dirty="0" sz="1600" spc="-65">
                <a:latin typeface="Arial"/>
                <a:cs typeface="Arial"/>
              </a:rPr>
              <a:t>pulsar  </a:t>
            </a:r>
            <a:r>
              <a:rPr dirty="0" sz="1600" spc="-80">
                <a:latin typeface="Arial"/>
                <a:cs typeface="Arial"/>
              </a:rPr>
              <a:t>sobre </a:t>
            </a:r>
            <a:r>
              <a:rPr dirty="0" sz="1600" spc="-50">
                <a:latin typeface="Arial"/>
                <a:cs typeface="Arial"/>
              </a:rPr>
              <a:t>“</a:t>
            </a:r>
            <a:r>
              <a:rPr dirty="0" sz="1600" spc="-50" b="1">
                <a:latin typeface="Arial"/>
                <a:cs typeface="Arial"/>
              </a:rPr>
              <a:t>Tutoría</a:t>
            </a:r>
            <a:r>
              <a:rPr dirty="0" sz="1600" spc="-50">
                <a:latin typeface="Arial"/>
                <a:cs typeface="Arial"/>
              </a:rPr>
              <a:t>” </a:t>
            </a:r>
            <a:r>
              <a:rPr dirty="0" sz="1600" spc="-130">
                <a:latin typeface="Arial"/>
                <a:cs typeface="Arial"/>
              </a:rPr>
              <a:t>y, </a:t>
            </a:r>
            <a:r>
              <a:rPr dirty="0" sz="1600" spc="-120">
                <a:latin typeface="Arial"/>
                <a:cs typeface="Arial"/>
              </a:rPr>
              <a:t>a </a:t>
            </a:r>
            <a:r>
              <a:rPr dirty="0" sz="1600" spc="-55">
                <a:latin typeface="Arial"/>
                <a:cs typeface="Arial"/>
              </a:rPr>
              <a:t>continuación, </a:t>
            </a:r>
            <a:r>
              <a:rPr dirty="0" sz="1600" spc="-90">
                <a:latin typeface="Arial"/>
                <a:cs typeface="Arial"/>
              </a:rPr>
              <a:t>“</a:t>
            </a:r>
            <a:r>
              <a:rPr dirty="0" sz="1600" spc="-90" b="1">
                <a:latin typeface="Arial"/>
                <a:cs typeface="Arial"/>
              </a:rPr>
              <a:t>Visitas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110" b="1">
                <a:latin typeface="Arial"/>
                <a:cs typeface="Arial"/>
              </a:rPr>
              <a:t>programadas</a:t>
            </a:r>
            <a:r>
              <a:rPr dirty="0" sz="1600" spc="-110">
                <a:latin typeface="Arial"/>
                <a:cs typeface="Arial"/>
              </a:rPr>
              <a:t>”.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583423" y="2938272"/>
            <a:ext cx="600710" cy="143510"/>
          </a:xfrm>
          <a:custGeom>
            <a:avLst/>
            <a:gdLst/>
            <a:ahLst/>
            <a:cxnLst/>
            <a:rect l="l" t="t" r="r" b="b"/>
            <a:pathLst>
              <a:path w="600709" h="143510">
                <a:moveTo>
                  <a:pt x="576579" y="0"/>
                </a:moveTo>
                <a:lnTo>
                  <a:pt x="23875" y="0"/>
                </a:lnTo>
                <a:lnTo>
                  <a:pt x="14573" y="1873"/>
                </a:lnTo>
                <a:lnTo>
                  <a:pt x="6985" y="6984"/>
                </a:lnTo>
                <a:lnTo>
                  <a:pt x="1873" y="14573"/>
                </a:lnTo>
                <a:lnTo>
                  <a:pt x="0" y="23875"/>
                </a:lnTo>
                <a:lnTo>
                  <a:pt x="0" y="119379"/>
                </a:lnTo>
                <a:lnTo>
                  <a:pt x="1873" y="128682"/>
                </a:lnTo>
                <a:lnTo>
                  <a:pt x="6985" y="136271"/>
                </a:lnTo>
                <a:lnTo>
                  <a:pt x="14573" y="141382"/>
                </a:lnTo>
                <a:lnTo>
                  <a:pt x="23875" y="143255"/>
                </a:lnTo>
                <a:lnTo>
                  <a:pt x="576579" y="143255"/>
                </a:lnTo>
                <a:lnTo>
                  <a:pt x="585882" y="141382"/>
                </a:lnTo>
                <a:lnTo>
                  <a:pt x="593470" y="136271"/>
                </a:lnTo>
                <a:lnTo>
                  <a:pt x="598582" y="128682"/>
                </a:lnTo>
                <a:lnTo>
                  <a:pt x="600455" y="119379"/>
                </a:lnTo>
                <a:lnTo>
                  <a:pt x="600455" y="23875"/>
                </a:lnTo>
                <a:lnTo>
                  <a:pt x="598582" y="14573"/>
                </a:lnTo>
                <a:lnTo>
                  <a:pt x="593470" y="6984"/>
                </a:lnTo>
                <a:lnTo>
                  <a:pt x="585882" y="1873"/>
                </a:lnTo>
                <a:lnTo>
                  <a:pt x="576579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583423" y="2938272"/>
            <a:ext cx="600710" cy="143510"/>
          </a:xfrm>
          <a:custGeom>
            <a:avLst/>
            <a:gdLst/>
            <a:ahLst/>
            <a:cxnLst/>
            <a:rect l="l" t="t" r="r" b="b"/>
            <a:pathLst>
              <a:path w="600709" h="143510">
                <a:moveTo>
                  <a:pt x="0" y="23875"/>
                </a:moveTo>
                <a:lnTo>
                  <a:pt x="1873" y="14573"/>
                </a:lnTo>
                <a:lnTo>
                  <a:pt x="6985" y="6984"/>
                </a:lnTo>
                <a:lnTo>
                  <a:pt x="14573" y="1873"/>
                </a:lnTo>
                <a:lnTo>
                  <a:pt x="23875" y="0"/>
                </a:lnTo>
                <a:lnTo>
                  <a:pt x="576579" y="0"/>
                </a:lnTo>
                <a:lnTo>
                  <a:pt x="585882" y="1873"/>
                </a:lnTo>
                <a:lnTo>
                  <a:pt x="593470" y="6984"/>
                </a:lnTo>
                <a:lnTo>
                  <a:pt x="598582" y="14573"/>
                </a:lnTo>
                <a:lnTo>
                  <a:pt x="600455" y="23875"/>
                </a:lnTo>
                <a:lnTo>
                  <a:pt x="600455" y="119379"/>
                </a:lnTo>
                <a:lnTo>
                  <a:pt x="598582" y="128682"/>
                </a:lnTo>
                <a:lnTo>
                  <a:pt x="593470" y="136271"/>
                </a:lnTo>
                <a:lnTo>
                  <a:pt x="585882" y="141382"/>
                </a:lnTo>
                <a:lnTo>
                  <a:pt x="576579" y="143255"/>
                </a:lnTo>
                <a:lnTo>
                  <a:pt x="23875" y="143255"/>
                </a:lnTo>
                <a:lnTo>
                  <a:pt x="14573" y="141382"/>
                </a:lnTo>
                <a:lnTo>
                  <a:pt x="6985" y="136271"/>
                </a:lnTo>
                <a:lnTo>
                  <a:pt x="1873" y="128682"/>
                </a:lnTo>
                <a:lnTo>
                  <a:pt x="0" y="119379"/>
                </a:lnTo>
                <a:lnTo>
                  <a:pt x="0" y="23875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037576" y="2877311"/>
            <a:ext cx="408431" cy="408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35494" y="4401832"/>
            <a:ext cx="7936230" cy="245110"/>
          </a:xfrm>
          <a:custGeom>
            <a:avLst/>
            <a:gdLst/>
            <a:ahLst/>
            <a:cxnLst/>
            <a:rect l="l" t="t" r="r" b="b"/>
            <a:pathLst>
              <a:path w="7936230" h="245110">
                <a:moveTo>
                  <a:pt x="0" y="244843"/>
                </a:moveTo>
                <a:lnTo>
                  <a:pt x="7935721" y="244843"/>
                </a:lnTo>
                <a:lnTo>
                  <a:pt x="7935721" y="0"/>
                </a:lnTo>
                <a:lnTo>
                  <a:pt x="0" y="0"/>
                </a:lnTo>
                <a:lnTo>
                  <a:pt x="0" y="244843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935494" y="4401820"/>
            <a:ext cx="7936230" cy="24511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25"/>
              </a:lnSpc>
            </a:pPr>
            <a:r>
              <a:rPr dirty="0" sz="1600" spc="-145">
                <a:latin typeface="Arial"/>
                <a:cs typeface="Arial"/>
              </a:rPr>
              <a:t>Estas </a:t>
            </a:r>
            <a:r>
              <a:rPr dirty="0" sz="1600" spc="-70">
                <a:latin typeface="Arial"/>
                <a:cs typeface="Arial"/>
              </a:rPr>
              <a:t>visitas </a:t>
            </a:r>
            <a:r>
              <a:rPr dirty="0" sz="1600" spc="-80">
                <a:latin typeface="Arial"/>
                <a:cs typeface="Arial"/>
              </a:rPr>
              <a:t>programadas </a:t>
            </a:r>
            <a:r>
              <a:rPr dirty="0" sz="1600" spc="-95">
                <a:latin typeface="Arial"/>
                <a:cs typeface="Arial"/>
              </a:rPr>
              <a:t>nos </a:t>
            </a:r>
            <a:r>
              <a:rPr dirty="0" sz="1600" spc="-80">
                <a:latin typeface="Arial"/>
                <a:cs typeface="Arial"/>
              </a:rPr>
              <a:t>aparecerán </a:t>
            </a:r>
            <a:r>
              <a:rPr dirty="0" sz="1600" spc="-45">
                <a:latin typeface="Arial"/>
                <a:cs typeface="Arial"/>
              </a:rPr>
              <a:t>también </a:t>
            </a:r>
            <a:r>
              <a:rPr dirty="0" sz="1600" spc="-65">
                <a:latin typeface="Arial"/>
                <a:cs typeface="Arial"/>
              </a:rPr>
              <a:t>reflejadas </a:t>
            </a:r>
            <a:r>
              <a:rPr dirty="0" sz="1600" spc="-75">
                <a:latin typeface="Arial"/>
                <a:cs typeface="Arial"/>
              </a:rPr>
              <a:t>en </a:t>
            </a:r>
            <a:r>
              <a:rPr dirty="0" sz="1600" spc="-65">
                <a:latin typeface="Arial"/>
                <a:cs typeface="Arial"/>
              </a:rPr>
              <a:t>nuestra </a:t>
            </a:r>
            <a:r>
              <a:rPr dirty="0" sz="1600" spc="-110">
                <a:latin typeface="Arial"/>
                <a:cs typeface="Arial"/>
              </a:rPr>
              <a:t>“</a:t>
            </a:r>
            <a:r>
              <a:rPr dirty="0" sz="1600" spc="-110" b="1">
                <a:latin typeface="Arial"/>
                <a:cs typeface="Arial"/>
              </a:rPr>
              <a:t>Agenda</a:t>
            </a:r>
            <a:r>
              <a:rPr dirty="0" sz="1600" spc="-100" b="1">
                <a:latin typeface="Arial"/>
                <a:cs typeface="Arial"/>
              </a:rPr>
              <a:t> </a:t>
            </a:r>
            <a:r>
              <a:rPr dirty="0" sz="1600" spc="-110" b="1">
                <a:latin typeface="Arial"/>
                <a:cs typeface="Arial"/>
              </a:rPr>
              <a:t>personal</a:t>
            </a:r>
            <a:r>
              <a:rPr dirty="0" sz="1600" spc="-110">
                <a:latin typeface="Arial"/>
                <a:cs typeface="Arial"/>
              </a:rPr>
              <a:t>”.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203960" y="6013703"/>
            <a:ext cx="902335" cy="170815"/>
          </a:xfrm>
          <a:custGeom>
            <a:avLst/>
            <a:gdLst/>
            <a:ahLst/>
            <a:cxnLst/>
            <a:rect l="l" t="t" r="r" b="b"/>
            <a:pathLst>
              <a:path w="902335" h="170814">
                <a:moveTo>
                  <a:pt x="873760" y="0"/>
                </a:moveTo>
                <a:lnTo>
                  <a:pt x="28448" y="0"/>
                </a:lnTo>
                <a:lnTo>
                  <a:pt x="17375" y="2235"/>
                </a:lnTo>
                <a:lnTo>
                  <a:pt x="8332" y="8332"/>
                </a:lnTo>
                <a:lnTo>
                  <a:pt x="2235" y="17375"/>
                </a:lnTo>
                <a:lnTo>
                  <a:pt x="0" y="28448"/>
                </a:lnTo>
                <a:lnTo>
                  <a:pt x="0" y="142240"/>
                </a:lnTo>
                <a:lnTo>
                  <a:pt x="2235" y="153312"/>
                </a:lnTo>
                <a:lnTo>
                  <a:pt x="8332" y="162355"/>
                </a:lnTo>
                <a:lnTo>
                  <a:pt x="17375" y="168452"/>
                </a:lnTo>
                <a:lnTo>
                  <a:pt x="28448" y="170688"/>
                </a:lnTo>
                <a:lnTo>
                  <a:pt x="873760" y="170688"/>
                </a:lnTo>
                <a:lnTo>
                  <a:pt x="884848" y="168452"/>
                </a:lnTo>
                <a:lnTo>
                  <a:pt x="893889" y="162355"/>
                </a:lnTo>
                <a:lnTo>
                  <a:pt x="899977" y="153312"/>
                </a:lnTo>
                <a:lnTo>
                  <a:pt x="902208" y="142240"/>
                </a:lnTo>
                <a:lnTo>
                  <a:pt x="902208" y="28448"/>
                </a:lnTo>
                <a:lnTo>
                  <a:pt x="899977" y="17375"/>
                </a:lnTo>
                <a:lnTo>
                  <a:pt x="893889" y="8332"/>
                </a:lnTo>
                <a:lnTo>
                  <a:pt x="884848" y="2235"/>
                </a:lnTo>
                <a:lnTo>
                  <a:pt x="873760" y="0"/>
                </a:lnTo>
                <a:close/>
              </a:path>
            </a:pathLst>
          </a:custGeom>
          <a:solidFill>
            <a:srgbClr val="FFFF0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203960" y="6013703"/>
            <a:ext cx="902335" cy="170815"/>
          </a:xfrm>
          <a:custGeom>
            <a:avLst/>
            <a:gdLst/>
            <a:ahLst/>
            <a:cxnLst/>
            <a:rect l="l" t="t" r="r" b="b"/>
            <a:pathLst>
              <a:path w="902335" h="170814">
                <a:moveTo>
                  <a:pt x="0" y="28448"/>
                </a:moveTo>
                <a:lnTo>
                  <a:pt x="2235" y="17375"/>
                </a:lnTo>
                <a:lnTo>
                  <a:pt x="8332" y="8332"/>
                </a:lnTo>
                <a:lnTo>
                  <a:pt x="17375" y="2235"/>
                </a:lnTo>
                <a:lnTo>
                  <a:pt x="28448" y="0"/>
                </a:lnTo>
                <a:lnTo>
                  <a:pt x="873760" y="0"/>
                </a:lnTo>
                <a:lnTo>
                  <a:pt x="884848" y="2235"/>
                </a:lnTo>
                <a:lnTo>
                  <a:pt x="893889" y="8332"/>
                </a:lnTo>
                <a:lnTo>
                  <a:pt x="899977" y="17375"/>
                </a:lnTo>
                <a:lnTo>
                  <a:pt x="902208" y="28448"/>
                </a:lnTo>
                <a:lnTo>
                  <a:pt x="902208" y="142240"/>
                </a:lnTo>
                <a:lnTo>
                  <a:pt x="899977" y="153312"/>
                </a:lnTo>
                <a:lnTo>
                  <a:pt x="893889" y="162355"/>
                </a:lnTo>
                <a:lnTo>
                  <a:pt x="884848" y="168452"/>
                </a:lnTo>
                <a:lnTo>
                  <a:pt x="873760" y="170688"/>
                </a:lnTo>
                <a:lnTo>
                  <a:pt x="28448" y="170688"/>
                </a:lnTo>
                <a:lnTo>
                  <a:pt x="17375" y="168452"/>
                </a:lnTo>
                <a:lnTo>
                  <a:pt x="8332" y="162355"/>
                </a:lnTo>
                <a:lnTo>
                  <a:pt x="2235" y="153312"/>
                </a:lnTo>
                <a:lnTo>
                  <a:pt x="0" y="142240"/>
                </a:lnTo>
                <a:lnTo>
                  <a:pt x="0" y="28448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889760" y="5980176"/>
            <a:ext cx="408431" cy="408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441191" y="4608576"/>
            <a:ext cx="6275832" cy="18928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718559" y="4886017"/>
            <a:ext cx="5660229" cy="12718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713988" y="4881371"/>
            <a:ext cx="5675630" cy="1292860"/>
          </a:xfrm>
          <a:custGeom>
            <a:avLst/>
            <a:gdLst/>
            <a:ahLst/>
            <a:cxnLst/>
            <a:rect l="l" t="t" r="r" b="b"/>
            <a:pathLst>
              <a:path w="5675630" h="1292860">
                <a:moveTo>
                  <a:pt x="0" y="1292352"/>
                </a:moveTo>
                <a:lnTo>
                  <a:pt x="5675375" y="1292352"/>
                </a:lnTo>
                <a:lnTo>
                  <a:pt x="5675375" y="0"/>
                </a:lnTo>
                <a:lnTo>
                  <a:pt x="0" y="0"/>
                </a:lnTo>
                <a:lnTo>
                  <a:pt x="0" y="1292352"/>
                </a:lnTo>
                <a:close/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401827" y="3308045"/>
            <a:ext cx="195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53173" y="2034667"/>
            <a:ext cx="5636260" cy="975360"/>
          </a:xfrm>
          <a:prstGeom prst="rect">
            <a:avLst/>
          </a:prstGeom>
          <a:solidFill>
            <a:srgbClr val="EAEEF7"/>
          </a:solidFill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814"/>
              </a:lnSpc>
            </a:pPr>
            <a:r>
              <a:rPr dirty="0" sz="1600" spc="-150">
                <a:latin typeface="Arial"/>
                <a:cs typeface="Arial"/>
              </a:rPr>
              <a:t>Los </a:t>
            </a:r>
            <a:r>
              <a:rPr dirty="0" sz="1600" spc="-75">
                <a:latin typeface="Arial"/>
                <a:cs typeface="Arial"/>
              </a:rPr>
              <a:t>profesores </a:t>
            </a:r>
            <a:r>
              <a:rPr dirty="0" sz="1600" spc="-45">
                <a:latin typeface="Arial"/>
                <a:cs typeface="Arial"/>
              </a:rPr>
              <a:t>o </a:t>
            </a:r>
            <a:r>
              <a:rPr dirty="0" sz="1600" spc="-50">
                <a:latin typeface="Arial"/>
                <a:cs typeface="Arial"/>
              </a:rPr>
              <a:t>el </a:t>
            </a:r>
            <a:r>
              <a:rPr dirty="0" sz="1600" spc="-85">
                <a:latin typeface="Arial"/>
                <a:cs typeface="Arial"/>
              </a:rPr>
              <a:t>Equipo </a:t>
            </a:r>
            <a:r>
              <a:rPr dirty="0" sz="1600" spc="-55">
                <a:latin typeface="Arial"/>
                <a:cs typeface="Arial"/>
              </a:rPr>
              <a:t>Directivo </a:t>
            </a:r>
            <a:r>
              <a:rPr dirty="0" sz="1600" spc="-50">
                <a:latin typeface="Arial"/>
                <a:cs typeface="Arial"/>
              </a:rPr>
              <a:t>del centro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60">
                <a:latin typeface="Arial"/>
                <a:cs typeface="Arial"/>
              </a:rPr>
              <a:t>podrán</a:t>
            </a:r>
            <a:endParaRPr sz="1600">
              <a:latin typeface="Arial"/>
              <a:cs typeface="Arial"/>
            </a:endParaRPr>
          </a:p>
          <a:p>
            <a:pPr marL="89535" marR="248285">
              <a:lnSpc>
                <a:spcPct val="100000"/>
              </a:lnSpc>
            </a:pPr>
            <a:r>
              <a:rPr dirty="0" sz="1600" spc="-90">
                <a:latin typeface="Arial"/>
                <a:cs typeface="Arial"/>
              </a:rPr>
              <a:t>convocarnos </a:t>
            </a:r>
            <a:r>
              <a:rPr dirty="0" sz="1600" spc="-120">
                <a:latin typeface="Arial"/>
                <a:cs typeface="Arial"/>
              </a:rPr>
              <a:t>a </a:t>
            </a:r>
            <a:r>
              <a:rPr dirty="0" sz="1600" spc="-80">
                <a:latin typeface="Arial"/>
                <a:cs typeface="Arial"/>
              </a:rPr>
              <a:t>alguna </a:t>
            </a:r>
            <a:r>
              <a:rPr dirty="0" sz="1600" spc="-45">
                <a:latin typeface="Arial"/>
                <a:cs typeface="Arial"/>
              </a:rPr>
              <a:t>reunión. </a:t>
            </a:r>
            <a:r>
              <a:rPr dirty="0" sz="1600" spc="-140">
                <a:latin typeface="Arial"/>
                <a:cs typeface="Arial"/>
              </a:rPr>
              <a:t>Esta </a:t>
            </a:r>
            <a:r>
              <a:rPr dirty="0" sz="1600" spc="-70">
                <a:latin typeface="Arial"/>
                <a:cs typeface="Arial"/>
              </a:rPr>
              <a:t>convocatoria de </a:t>
            </a:r>
            <a:r>
              <a:rPr dirty="0" sz="1600" spc="-45">
                <a:latin typeface="Arial"/>
                <a:cs typeface="Arial"/>
              </a:rPr>
              <a:t>reunión </a:t>
            </a:r>
            <a:r>
              <a:rPr dirty="0" sz="1600" spc="-95">
                <a:latin typeface="Arial"/>
                <a:cs typeface="Arial"/>
              </a:rPr>
              <a:t>nos  </a:t>
            </a:r>
            <a:r>
              <a:rPr dirty="0" sz="1600" spc="-75">
                <a:latin typeface="Arial"/>
                <a:cs typeface="Arial"/>
              </a:rPr>
              <a:t>llegará </a:t>
            </a:r>
            <a:r>
              <a:rPr dirty="0" sz="1600" spc="-70">
                <a:latin typeface="Arial"/>
                <a:cs typeface="Arial"/>
              </a:rPr>
              <a:t>de </a:t>
            </a:r>
            <a:r>
              <a:rPr dirty="0" sz="1600" spc="-40">
                <a:latin typeface="Arial"/>
                <a:cs typeface="Arial"/>
              </a:rPr>
              <a:t>forma </a:t>
            </a:r>
            <a:r>
              <a:rPr dirty="0" sz="1600" spc="-55">
                <a:latin typeface="Arial"/>
                <a:cs typeface="Arial"/>
              </a:rPr>
              <a:t>automática, bien </a:t>
            </a:r>
            <a:r>
              <a:rPr dirty="0" sz="1600" spc="-75">
                <a:latin typeface="Arial"/>
                <a:cs typeface="Arial"/>
              </a:rPr>
              <a:t>como </a:t>
            </a:r>
            <a:r>
              <a:rPr dirty="0" sz="1600" spc="-80">
                <a:latin typeface="Arial"/>
                <a:cs typeface="Arial"/>
              </a:rPr>
              <a:t>mensaje </a:t>
            </a:r>
            <a:r>
              <a:rPr dirty="0" sz="1600" spc="-75">
                <a:latin typeface="Arial"/>
                <a:cs typeface="Arial"/>
              </a:rPr>
              <a:t>de </a:t>
            </a:r>
            <a:r>
              <a:rPr dirty="0" sz="1600" spc="-60">
                <a:latin typeface="Arial"/>
                <a:cs typeface="Arial"/>
              </a:rPr>
              <a:t>entrada </a:t>
            </a:r>
            <a:r>
              <a:rPr dirty="0" sz="1600" spc="-75">
                <a:latin typeface="Arial"/>
                <a:cs typeface="Arial"/>
              </a:rPr>
              <a:t>en  </a:t>
            </a:r>
            <a:r>
              <a:rPr dirty="0" sz="1600" spc="-260" b="1">
                <a:latin typeface="Arial"/>
                <a:cs typeface="Arial"/>
              </a:rPr>
              <a:t>ROBLE </a:t>
            </a:r>
            <a:r>
              <a:rPr dirty="0" sz="1600" spc="-45">
                <a:latin typeface="Arial"/>
                <a:cs typeface="Arial"/>
              </a:rPr>
              <a:t>o </a:t>
            </a:r>
            <a:r>
              <a:rPr dirty="0" sz="1600" spc="-120">
                <a:latin typeface="Arial"/>
                <a:cs typeface="Arial"/>
              </a:rPr>
              <a:t>a </a:t>
            </a:r>
            <a:r>
              <a:rPr dirty="0" sz="1600" spc="-80">
                <a:latin typeface="Arial"/>
                <a:cs typeface="Arial"/>
              </a:rPr>
              <a:t>través </a:t>
            </a:r>
            <a:r>
              <a:rPr dirty="0" sz="1600" spc="-70">
                <a:latin typeface="Arial"/>
                <a:cs typeface="Arial"/>
              </a:rPr>
              <a:t>de </a:t>
            </a:r>
            <a:r>
              <a:rPr dirty="0" sz="1600" spc="-55">
                <a:latin typeface="Arial"/>
                <a:cs typeface="Arial"/>
              </a:rPr>
              <a:t>nuestro </a:t>
            </a:r>
            <a:r>
              <a:rPr dirty="0" sz="1600" spc="-60">
                <a:latin typeface="Arial"/>
                <a:cs typeface="Arial"/>
              </a:rPr>
              <a:t>correo</a:t>
            </a:r>
            <a:r>
              <a:rPr dirty="0" sz="1600" spc="-55">
                <a:latin typeface="Arial"/>
                <a:cs typeface="Arial"/>
              </a:rPr>
              <a:t> electrónico.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840735" y="5449823"/>
            <a:ext cx="1264920" cy="539750"/>
          </a:xfrm>
          <a:custGeom>
            <a:avLst/>
            <a:gdLst/>
            <a:ahLst/>
            <a:cxnLst/>
            <a:rect l="l" t="t" r="r" b="b"/>
            <a:pathLst>
              <a:path w="1264920" h="539750">
                <a:moveTo>
                  <a:pt x="995172" y="0"/>
                </a:moveTo>
                <a:lnTo>
                  <a:pt x="995172" y="134873"/>
                </a:lnTo>
                <a:lnTo>
                  <a:pt x="0" y="134873"/>
                </a:lnTo>
                <a:lnTo>
                  <a:pt x="0" y="404622"/>
                </a:lnTo>
                <a:lnTo>
                  <a:pt x="995172" y="404622"/>
                </a:lnTo>
                <a:lnTo>
                  <a:pt x="995172" y="539495"/>
                </a:lnTo>
                <a:lnTo>
                  <a:pt x="1264919" y="269747"/>
                </a:lnTo>
                <a:lnTo>
                  <a:pt x="99517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840735" y="5449823"/>
            <a:ext cx="1264920" cy="539750"/>
          </a:xfrm>
          <a:custGeom>
            <a:avLst/>
            <a:gdLst/>
            <a:ahLst/>
            <a:cxnLst/>
            <a:rect l="l" t="t" r="r" b="b"/>
            <a:pathLst>
              <a:path w="1264920" h="539750">
                <a:moveTo>
                  <a:pt x="0" y="134873"/>
                </a:moveTo>
                <a:lnTo>
                  <a:pt x="995172" y="134873"/>
                </a:lnTo>
                <a:lnTo>
                  <a:pt x="995172" y="0"/>
                </a:lnTo>
                <a:lnTo>
                  <a:pt x="1264919" y="269747"/>
                </a:lnTo>
                <a:lnTo>
                  <a:pt x="995172" y="539495"/>
                </a:lnTo>
                <a:lnTo>
                  <a:pt x="995172" y="404622"/>
                </a:lnTo>
                <a:lnTo>
                  <a:pt x="0" y="404622"/>
                </a:lnTo>
                <a:lnTo>
                  <a:pt x="0" y="134873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ICM</dc:creator>
  <dc:title>Presentación de PowerPoint</dc:title>
  <dcterms:created xsi:type="dcterms:W3CDTF">2019-10-23T23:35:45Z</dcterms:created>
  <dcterms:modified xsi:type="dcterms:W3CDTF">2019-10-23T23:35:45Z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2019-10-23T00:00:00Z</vt:filetime>
  </property>
</Properties>
</file>