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0000FF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A4254-A917-4494-8E29-D8C33A4A0098}" type="datetimeFigureOut">
              <a:rPr lang="es-ES_tradnl" smtClean="0"/>
              <a:pPr/>
              <a:t>20/11/2020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7AA51-B76D-48B4-85CA-B06F835EC869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  <p:transition advClick="0" advTm="3000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A4254-A917-4494-8E29-D8C33A4A0098}" type="datetimeFigureOut">
              <a:rPr lang="es-ES_tradnl" smtClean="0"/>
              <a:pPr/>
              <a:t>20/11/2020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7AA51-B76D-48B4-85CA-B06F835EC869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  <p:transition advClick="0" advTm="3000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A4254-A917-4494-8E29-D8C33A4A0098}" type="datetimeFigureOut">
              <a:rPr lang="es-ES_tradnl" smtClean="0"/>
              <a:pPr/>
              <a:t>20/11/2020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7AA51-B76D-48B4-85CA-B06F835EC869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  <p:transition advClick="0" advTm="3000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A4254-A917-4494-8E29-D8C33A4A0098}" type="datetimeFigureOut">
              <a:rPr lang="es-ES_tradnl" smtClean="0"/>
              <a:pPr/>
              <a:t>20/11/2020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7AA51-B76D-48B4-85CA-B06F835EC869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  <p:transition advClick="0" advTm="3000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A4254-A917-4494-8E29-D8C33A4A0098}" type="datetimeFigureOut">
              <a:rPr lang="es-ES_tradnl" smtClean="0"/>
              <a:pPr/>
              <a:t>20/11/2020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7AA51-B76D-48B4-85CA-B06F835EC869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  <p:transition advClick="0" advTm="3000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A4254-A917-4494-8E29-D8C33A4A0098}" type="datetimeFigureOut">
              <a:rPr lang="es-ES_tradnl" smtClean="0"/>
              <a:pPr/>
              <a:t>20/11/2020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7AA51-B76D-48B4-85CA-B06F835EC869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  <p:transition advClick="0" advTm="3000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A4254-A917-4494-8E29-D8C33A4A0098}" type="datetimeFigureOut">
              <a:rPr lang="es-ES_tradnl" smtClean="0"/>
              <a:pPr/>
              <a:t>20/11/2020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7AA51-B76D-48B4-85CA-B06F835EC869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  <p:transition advClick="0" advTm="3000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A4254-A917-4494-8E29-D8C33A4A0098}" type="datetimeFigureOut">
              <a:rPr lang="es-ES_tradnl" smtClean="0"/>
              <a:pPr/>
              <a:t>20/11/2020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7AA51-B76D-48B4-85CA-B06F835EC869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  <p:transition advClick="0" advTm="3000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A4254-A917-4494-8E29-D8C33A4A0098}" type="datetimeFigureOut">
              <a:rPr lang="es-ES_tradnl" smtClean="0"/>
              <a:pPr/>
              <a:t>20/11/2020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7AA51-B76D-48B4-85CA-B06F835EC869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  <p:transition advClick="0" advTm="3000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A4254-A917-4494-8E29-D8C33A4A0098}" type="datetimeFigureOut">
              <a:rPr lang="es-ES_tradnl" smtClean="0"/>
              <a:pPr/>
              <a:t>20/11/2020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7AA51-B76D-48B4-85CA-B06F835EC869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  <p:transition advClick="0" advTm="3000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A4254-A917-4494-8E29-D8C33A4A0098}" type="datetimeFigureOut">
              <a:rPr lang="es-ES_tradnl" smtClean="0"/>
              <a:pPr/>
              <a:t>20/11/2020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7AA51-B76D-48B4-85CA-B06F835EC869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  <p:transition advClick="0" advTm="3000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2A4254-A917-4494-8E29-D8C33A4A0098}" type="datetimeFigureOut">
              <a:rPr lang="es-ES_tradnl" smtClean="0"/>
              <a:pPr/>
              <a:t>20/11/2020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F7AA51-B76D-48B4-85CA-B06F835EC869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3000">
    <p:push dir="u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755576" y="2348880"/>
            <a:ext cx="7992888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8800" b="1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ABECEDARIO</a:t>
            </a:r>
            <a:endParaRPr lang="es-ES" sz="88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3"/>
          <p:cNvSpPr>
            <a:spLocks noChangeArrowheads="1" noChangeShapeType="1" noTextEdit="1"/>
          </p:cNvSpPr>
          <p:nvPr/>
        </p:nvSpPr>
        <p:spPr bwMode="auto">
          <a:xfrm>
            <a:off x="2483768" y="980728"/>
            <a:ext cx="4536504" cy="482453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s-ES_tradnl" sz="3600" b="1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/>
                <a:latin typeface="Escolar2"/>
              </a:rPr>
              <a:t>I </a:t>
            </a:r>
            <a:r>
              <a:rPr lang="es-ES_tradnl" sz="3600" b="1" kern="10" spc="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/>
                <a:latin typeface="Escolar2"/>
              </a:rPr>
              <a:t>i</a:t>
            </a:r>
            <a:endParaRPr lang="es-ES_tradnl" sz="3600" b="1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/>
              <a:latin typeface="Escolar2"/>
            </a:endParaRPr>
          </a:p>
        </p:txBody>
      </p:sp>
    </p:spTree>
  </p:cSld>
  <p:clrMapOvr>
    <a:masterClrMapping/>
  </p:clrMapOvr>
  <p:transition advClick="0" advTm="3000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3"/>
          <p:cNvSpPr>
            <a:spLocks noChangeArrowheads="1" noChangeShapeType="1" noTextEdit="1"/>
          </p:cNvSpPr>
          <p:nvPr/>
        </p:nvSpPr>
        <p:spPr bwMode="auto">
          <a:xfrm>
            <a:off x="2051720" y="620688"/>
            <a:ext cx="4968552" cy="576064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s-ES_tradnl" sz="3600" b="1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/>
                <a:latin typeface="Escolar2"/>
              </a:rPr>
              <a:t>J </a:t>
            </a:r>
            <a:r>
              <a:rPr lang="es-ES_tradnl" sz="3600" b="1" kern="10" spc="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/>
                <a:latin typeface="Escolar2"/>
              </a:rPr>
              <a:t>j</a:t>
            </a:r>
            <a:endParaRPr lang="es-ES_tradnl" sz="3600" b="1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FF"/>
              </a:solidFill>
              <a:effectLst/>
              <a:latin typeface="Escolar2"/>
            </a:endParaRPr>
          </a:p>
        </p:txBody>
      </p:sp>
    </p:spTree>
  </p:cSld>
  <p:clrMapOvr>
    <a:masterClrMapping/>
  </p:clrMapOvr>
  <p:transition advClick="0" advTm="3000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3"/>
          <p:cNvSpPr>
            <a:spLocks noChangeArrowheads="1" noChangeShapeType="1" noTextEdit="1"/>
          </p:cNvSpPr>
          <p:nvPr/>
        </p:nvSpPr>
        <p:spPr bwMode="auto">
          <a:xfrm>
            <a:off x="2483768" y="980728"/>
            <a:ext cx="4536504" cy="482453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s-ES_tradnl" sz="3600" b="1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/>
                <a:latin typeface="Escolar2"/>
              </a:rPr>
              <a:t>K </a:t>
            </a:r>
            <a:r>
              <a:rPr lang="es-ES_tradnl" sz="3600" b="1" kern="10" spc="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/>
                <a:latin typeface="Escolar2"/>
              </a:rPr>
              <a:t>k</a:t>
            </a:r>
            <a:endParaRPr lang="es-ES_tradnl" sz="3600" b="1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FF"/>
              </a:solidFill>
              <a:effectLst/>
              <a:latin typeface="Escolar2"/>
            </a:endParaRPr>
          </a:p>
        </p:txBody>
      </p:sp>
    </p:spTree>
  </p:cSld>
  <p:clrMapOvr>
    <a:masterClrMapping/>
  </p:clrMapOvr>
  <p:transition advClick="0" advTm="3000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3"/>
          <p:cNvSpPr>
            <a:spLocks noChangeArrowheads="1" noChangeShapeType="1" noTextEdit="1"/>
          </p:cNvSpPr>
          <p:nvPr/>
        </p:nvSpPr>
        <p:spPr bwMode="auto">
          <a:xfrm>
            <a:off x="2483768" y="980728"/>
            <a:ext cx="4536504" cy="482453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s-ES_tradnl" sz="3600" b="1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/>
                <a:latin typeface="Escolar2"/>
              </a:rPr>
              <a:t>L </a:t>
            </a:r>
            <a:r>
              <a:rPr lang="es-ES_tradnl" sz="3600" b="1" kern="10" spc="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/>
                <a:latin typeface="Escolar2"/>
              </a:rPr>
              <a:t>l</a:t>
            </a:r>
            <a:endParaRPr lang="es-ES_tradnl" sz="3600" b="1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FF"/>
              </a:solidFill>
              <a:effectLst/>
              <a:latin typeface="Escolar2"/>
            </a:endParaRPr>
          </a:p>
        </p:txBody>
      </p:sp>
    </p:spTree>
  </p:cSld>
  <p:clrMapOvr>
    <a:masterClrMapping/>
  </p:clrMapOvr>
  <p:transition advClick="0" advTm="3000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3"/>
          <p:cNvSpPr>
            <a:spLocks noChangeArrowheads="1" noChangeShapeType="1" noTextEdit="1"/>
          </p:cNvSpPr>
          <p:nvPr/>
        </p:nvSpPr>
        <p:spPr bwMode="auto">
          <a:xfrm>
            <a:off x="1763688" y="908720"/>
            <a:ext cx="6120680" cy="482453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s-ES_tradnl" sz="3600" b="1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/>
                <a:latin typeface="Escolar2"/>
              </a:rPr>
              <a:t>M </a:t>
            </a:r>
            <a:r>
              <a:rPr lang="es-ES_tradnl" sz="3600" b="1" kern="10" spc="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/>
                <a:latin typeface="Escolar2"/>
              </a:rPr>
              <a:t>m</a:t>
            </a:r>
            <a:endParaRPr lang="es-ES_tradnl" sz="3600" b="1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FF"/>
              </a:solidFill>
              <a:effectLst/>
              <a:latin typeface="Escolar2"/>
            </a:endParaRPr>
          </a:p>
        </p:txBody>
      </p:sp>
    </p:spTree>
  </p:cSld>
  <p:clrMapOvr>
    <a:masterClrMapping/>
  </p:clrMapOvr>
  <p:transition advClick="0" advTm="3000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3"/>
          <p:cNvSpPr>
            <a:spLocks noChangeArrowheads="1" noChangeShapeType="1" noTextEdit="1"/>
          </p:cNvSpPr>
          <p:nvPr/>
        </p:nvSpPr>
        <p:spPr bwMode="auto">
          <a:xfrm>
            <a:off x="2555776" y="908720"/>
            <a:ext cx="5040560" cy="482453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s-ES_tradnl" sz="3600" b="1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/>
                <a:latin typeface="Escolar2"/>
              </a:rPr>
              <a:t>N </a:t>
            </a:r>
            <a:r>
              <a:rPr lang="es-ES_tradnl" sz="3600" b="1" kern="10" spc="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/>
                <a:latin typeface="Escolar2"/>
              </a:rPr>
              <a:t>n</a:t>
            </a:r>
            <a:endParaRPr lang="es-ES_tradnl" sz="3600" b="1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FF"/>
              </a:solidFill>
              <a:effectLst/>
              <a:latin typeface="Escolar2"/>
            </a:endParaRPr>
          </a:p>
        </p:txBody>
      </p:sp>
    </p:spTree>
  </p:cSld>
  <p:clrMapOvr>
    <a:masterClrMapping/>
  </p:clrMapOvr>
  <p:transition advClick="0" advTm="3000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3"/>
          <p:cNvSpPr>
            <a:spLocks noChangeArrowheads="1" noChangeShapeType="1" noTextEdit="1"/>
          </p:cNvSpPr>
          <p:nvPr/>
        </p:nvSpPr>
        <p:spPr bwMode="auto">
          <a:xfrm>
            <a:off x="2555776" y="908720"/>
            <a:ext cx="5040560" cy="482453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s-ES_tradnl" sz="3600" b="1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/>
                <a:latin typeface="Escolar2"/>
              </a:rPr>
              <a:t>Ñ </a:t>
            </a:r>
            <a:r>
              <a:rPr lang="es-ES_tradnl" sz="3600" b="1" kern="10" spc="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/>
                <a:latin typeface="Escolar2"/>
              </a:rPr>
              <a:t>ñ</a:t>
            </a:r>
            <a:endParaRPr lang="es-ES_tradnl" sz="3600" b="1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FF"/>
              </a:solidFill>
              <a:effectLst/>
              <a:latin typeface="Escolar2"/>
            </a:endParaRPr>
          </a:p>
        </p:txBody>
      </p:sp>
    </p:spTree>
  </p:cSld>
  <p:clrMapOvr>
    <a:masterClrMapping/>
  </p:clrMapOvr>
  <p:transition advClick="0" advTm="3000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3"/>
          <p:cNvSpPr>
            <a:spLocks noChangeArrowheads="1" noChangeShapeType="1" noTextEdit="1"/>
          </p:cNvSpPr>
          <p:nvPr/>
        </p:nvSpPr>
        <p:spPr bwMode="auto">
          <a:xfrm>
            <a:off x="2483768" y="980728"/>
            <a:ext cx="4536504" cy="482453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s-ES_tradnl" sz="3600" b="1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/>
                <a:latin typeface="Escolar2"/>
              </a:rPr>
              <a:t>O </a:t>
            </a:r>
            <a:r>
              <a:rPr lang="es-ES_tradnl" sz="3600" b="1" kern="10" spc="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/>
                <a:latin typeface="Escolar2"/>
              </a:rPr>
              <a:t>o</a:t>
            </a:r>
            <a:endParaRPr lang="es-ES_tradnl" sz="3600" b="1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/>
              <a:latin typeface="Escolar2"/>
            </a:endParaRPr>
          </a:p>
        </p:txBody>
      </p:sp>
    </p:spTree>
  </p:cSld>
  <p:clrMapOvr>
    <a:masterClrMapping/>
  </p:clrMapOvr>
  <p:transition advClick="0" advTm="3000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3"/>
          <p:cNvSpPr>
            <a:spLocks noChangeArrowheads="1" noChangeShapeType="1" noTextEdit="1"/>
          </p:cNvSpPr>
          <p:nvPr/>
        </p:nvSpPr>
        <p:spPr bwMode="auto">
          <a:xfrm>
            <a:off x="2123728" y="548680"/>
            <a:ext cx="4896544" cy="561662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s-ES_tradnl" sz="3600" b="1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/>
                <a:latin typeface="Escolar2"/>
              </a:rPr>
              <a:t>P </a:t>
            </a:r>
            <a:r>
              <a:rPr lang="es-ES_tradnl" sz="3600" b="1" kern="10" spc="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/>
                <a:latin typeface="Escolar2"/>
              </a:rPr>
              <a:t>p</a:t>
            </a:r>
            <a:endParaRPr lang="es-ES_tradnl" sz="3600" b="1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FF"/>
              </a:solidFill>
              <a:effectLst/>
              <a:latin typeface="Escolar2"/>
            </a:endParaRPr>
          </a:p>
        </p:txBody>
      </p:sp>
    </p:spTree>
  </p:cSld>
  <p:clrMapOvr>
    <a:masterClrMapping/>
  </p:clrMapOvr>
  <p:transition advClick="0" advTm="3000"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3"/>
          <p:cNvSpPr>
            <a:spLocks noChangeArrowheads="1" noChangeShapeType="1" noTextEdit="1"/>
          </p:cNvSpPr>
          <p:nvPr/>
        </p:nvSpPr>
        <p:spPr bwMode="auto">
          <a:xfrm>
            <a:off x="1259632" y="692696"/>
            <a:ext cx="6624736" cy="547260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s-ES_tradnl" sz="3600" b="1" kern="10" spc="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/>
                <a:latin typeface="Escolar2"/>
              </a:rPr>
              <a:t>Qu</a:t>
            </a:r>
            <a:r>
              <a:rPr lang="es-ES_tradnl" sz="3600" b="1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/>
                <a:latin typeface="Escolar2"/>
              </a:rPr>
              <a:t>  </a:t>
            </a:r>
            <a:r>
              <a:rPr lang="es-ES_tradnl" sz="3600" b="1" kern="10" spc="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/>
                <a:latin typeface="Escolar2"/>
              </a:rPr>
              <a:t>qu</a:t>
            </a:r>
            <a:endParaRPr lang="es-ES_tradnl" sz="3600" b="1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FF"/>
              </a:solidFill>
              <a:effectLst/>
              <a:latin typeface="Escolar2"/>
            </a:endParaRPr>
          </a:p>
        </p:txBody>
      </p:sp>
    </p:spTree>
  </p:cSld>
  <p:clrMapOvr>
    <a:masterClrMapping/>
  </p:clrMapOvr>
  <p:transition advClick="0" advTm="3000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WordArt 6"/>
          <p:cNvSpPr>
            <a:spLocks noChangeArrowheads="1" noChangeShapeType="1" noTextEdit="1"/>
          </p:cNvSpPr>
          <p:nvPr/>
        </p:nvSpPr>
        <p:spPr bwMode="auto">
          <a:xfrm>
            <a:off x="2051720" y="980728"/>
            <a:ext cx="4896544" cy="475252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endParaRPr lang="es-ES_tradnl" sz="44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FF"/>
              </a:solidFill>
              <a:effectLst/>
              <a:latin typeface="pipomayu" pitchFamily="34" charset="0"/>
            </a:endParaRPr>
          </a:p>
        </p:txBody>
      </p:sp>
      <p:sp>
        <p:nvSpPr>
          <p:cNvPr id="1027" name="WordArt 3"/>
          <p:cNvSpPr>
            <a:spLocks noChangeArrowheads="1" noChangeShapeType="1" noTextEdit="1"/>
          </p:cNvSpPr>
          <p:nvPr/>
        </p:nvSpPr>
        <p:spPr bwMode="auto">
          <a:xfrm>
            <a:off x="2483768" y="980728"/>
            <a:ext cx="4536504" cy="482453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s-ES_tradnl" sz="3600" b="1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/>
                <a:latin typeface="Escolar2"/>
              </a:rPr>
              <a:t>A </a:t>
            </a:r>
            <a:r>
              <a:rPr lang="es-ES_tradnl" sz="3600" b="1" kern="10" spc="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/>
                <a:latin typeface="Escolar2"/>
              </a:rPr>
              <a:t>a</a:t>
            </a:r>
            <a:endParaRPr lang="es-ES_tradnl" sz="3600" b="1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/>
              <a:latin typeface="Escolar2"/>
            </a:endParaRPr>
          </a:p>
        </p:txBody>
      </p:sp>
    </p:spTree>
  </p:cSld>
  <p:clrMapOvr>
    <a:masterClrMapping/>
  </p:clrMapOvr>
  <p:transition advClick="0" advTm="3000"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3"/>
          <p:cNvSpPr>
            <a:spLocks noChangeArrowheads="1" noChangeShapeType="1" noTextEdit="1"/>
          </p:cNvSpPr>
          <p:nvPr/>
        </p:nvSpPr>
        <p:spPr bwMode="auto">
          <a:xfrm>
            <a:off x="2483768" y="980728"/>
            <a:ext cx="4536504" cy="482453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s-ES_tradnl" sz="3600" b="1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/>
                <a:latin typeface="Escolar2"/>
              </a:rPr>
              <a:t>R </a:t>
            </a:r>
            <a:r>
              <a:rPr lang="es-ES_tradnl" sz="3600" b="1" kern="10" spc="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/>
                <a:latin typeface="Escolar2"/>
              </a:rPr>
              <a:t>r</a:t>
            </a:r>
            <a:endParaRPr lang="es-ES_tradnl" sz="3600" b="1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FF"/>
              </a:solidFill>
              <a:effectLst/>
              <a:latin typeface="Escolar2"/>
            </a:endParaRPr>
          </a:p>
        </p:txBody>
      </p:sp>
    </p:spTree>
  </p:cSld>
  <p:clrMapOvr>
    <a:masterClrMapping/>
  </p:clrMapOvr>
  <p:transition advClick="0" advTm="3000">
    <p:push dir="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3"/>
          <p:cNvSpPr>
            <a:spLocks noChangeArrowheads="1" noChangeShapeType="1" noTextEdit="1"/>
          </p:cNvSpPr>
          <p:nvPr/>
        </p:nvSpPr>
        <p:spPr bwMode="auto">
          <a:xfrm>
            <a:off x="2483768" y="980728"/>
            <a:ext cx="4536504" cy="482453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s-ES_tradnl" sz="3600" b="1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/>
                <a:latin typeface="Escolar2"/>
              </a:rPr>
              <a:t>S </a:t>
            </a:r>
            <a:r>
              <a:rPr lang="es-ES_tradnl" sz="3600" b="1" kern="10" spc="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/>
                <a:latin typeface="Escolar2"/>
              </a:rPr>
              <a:t>s</a:t>
            </a:r>
            <a:endParaRPr lang="es-ES_tradnl" sz="3600" b="1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FF"/>
              </a:solidFill>
              <a:effectLst/>
              <a:latin typeface="Escolar2"/>
            </a:endParaRPr>
          </a:p>
        </p:txBody>
      </p:sp>
    </p:spTree>
  </p:cSld>
  <p:clrMapOvr>
    <a:masterClrMapping/>
  </p:clrMapOvr>
  <p:transition advClick="0" advTm="3000">
    <p:push dir="u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3"/>
          <p:cNvSpPr>
            <a:spLocks noChangeArrowheads="1" noChangeShapeType="1" noTextEdit="1"/>
          </p:cNvSpPr>
          <p:nvPr/>
        </p:nvSpPr>
        <p:spPr bwMode="auto">
          <a:xfrm>
            <a:off x="2483768" y="980728"/>
            <a:ext cx="4536504" cy="482453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s-ES_tradnl" sz="3600" b="1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/>
                <a:latin typeface="Escolar2"/>
              </a:rPr>
              <a:t>T </a:t>
            </a:r>
            <a:r>
              <a:rPr lang="es-ES_tradnl" sz="3600" b="1" kern="10" spc="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/>
                <a:latin typeface="Escolar2"/>
              </a:rPr>
              <a:t>t</a:t>
            </a:r>
            <a:endParaRPr lang="es-ES_tradnl" sz="3600" b="1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FF"/>
              </a:solidFill>
              <a:effectLst/>
              <a:latin typeface="Escolar2"/>
            </a:endParaRPr>
          </a:p>
        </p:txBody>
      </p:sp>
    </p:spTree>
  </p:cSld>
  <p:clrMapOvr>
    <a:masterClrMapping/>
  </p:clrMapOvr>
  <p:transition advClick="0" advTm="3000">
    <p:push dir="u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3"/>
          <p:cNvSpPr>
            <a:spLocks noChangeArrowheads="1" noChangeShapeType="1" noTextEdit="1"/>
          </p:cNvSpPr>
          <p:nvPr/>
        </p:nvSpPr>
        <p:spPr bwMode="auto">
          <a:xfrm>
            <a:off x="2483768" y="980728"/>
            <a:ext cx="4536504" cy="482453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s-ES_tradnl" sz="3600" b="1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/>
                <a:latin typeface="Escolar2"/>
              </a:rPr>
              <a:t>U </a:t>
            </a:r>
            <a:r>
              <a:rPr lang="es-ES_tradnl" sz="3600" b="1" kern="10" spc="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/>
                <a:latin typeface="Escolar2"/>
              </a:rPr>
              <a:t>u</a:t>
            </a:r>
            <a:endParaRPr lang="es-ES_tradnl" sz="3600" b="1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/>
              <a:latin typeface="Escolar2"/>
            </a:endParaRPr>
          </a:p>
        </p:txBody>
      </p:sp>
    </p:spTree>
  </p:cSld>
  <p:clrMapOvr>
    <a:masterClrMapping/>
  </p:clrMapOvr>
  <p:transition advClick="0" advTm="3000">
    <p:push dir="u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3"/>
          <p:cNvSpPr>
            <a:spLocks noChangeArrowheads="1" noChangeShapeType="1" noTextEdit="1"/>
          </p:cNvSpPr>
          <p:nvPr/>
        </p:nvSpPr>
        <p:spPr bwMode="auto">
          <a:xfrm>
            <a:off x="2483768" y="980728"/>
            <a:ext cx="4536504" cy="482453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s-ES_tradnl" sz="3600" b="1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/>
                <a:latin typeface="Escolar2"/>
              </a:rPr>
              <a:t>V </a:t>
            </a:r>
            <a:r>
              <a:rPr lang="es-ES_tradnl" sz="3600" b="1" kern="10" spc="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/>
                <a:latin typeface="Escolar2"/>
              </a:rPr>
              <a:t>v</a:t>
            </a:r>
            <a:endParaRPr lang="es-ES_tradnl" sz="3600" b="1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FF"/>
              </a:solidFill>
              <a:effectLst/>
              <a:latin typeface="Escolar2"/>
            </a:endParaRPr>
          </a:p>
        </p:txBody>
      </p:sp>
    </p:spTree>
  </p:cSld>
  <p:clrMapOvr>
    <a:masterClrMapping/>
  </p:clrMapOvr>
  <p:transition advClick="0" advTm="3000">
    <p:push dir="u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3"/>
          <p:cNvSpPr>
            <a:spLocks noChangeArrowheads="1" noChangeShapeType="1" noTextEdit="1"/>
          </p:cNvSpPr>
          <p:nvPr/>
        </p:nvSpPr>
        <p:spPr bwMode="auto">
          <a:xfrm>
            <a:off x="1763688" y="980728"/>
            <a:ext cx="5904656" cy="482453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s-ES_tradnl" sz="3600" b="1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/>
                <a:latin typeface="Escolar2"/>
              </a:rPr>
              <a:t>W </a:t>
            </a:r>
            <a:r>
              <a:rPr lang="es-ES_tradnl" sz="3600" b="1" kern="10" spc="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/>
                <a:latin typeface="Escolar2"/>
              </a:rPr>
              <a:t>w</a:t>
            </a:r>
            <a:endParaRPr lang="es-ES_tradnl" sz="3600" b="1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FF"/>
              </a:solidFill>
              <a:effectLst/>
              <a:latin typeface="Escolar2"/>
            </a:endParaRPr>
          </a:p>
        </p:txBody>
      </p:sp>
    </p:spTree>
  </p:cSld>
  <p:clrMapOvr>
    <a:masterClrMapping/>
  </p:clrMapOvr>
  <p:transition advClick="0" advTm="3000">
    <p:push dir="u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3"/>
          <p:cNvSpPr>
            <a:spLocks noChangeArrowheads="1" noChangeShapeType="1" noTextEdit="1"/>
          </p:cNvSpPr>
          <p:nvPr/>
        </p:nvSpPr>
        <p:spPr bwMode="auto">
          <a:xfrm>
            <a:off x="2483768" y="980728"/>
            <a:ext cx="4536504" cy="482453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s-ES_tradnl" sz="3600" b="1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/>
                <a:latin typeface="Escolar2"/>
              </a:rPr>
              <a:t>X </a:t>
            </a:r>
            <a:r>
              <a:rPr lang="es-ES_tradnl" sz="3600" b="1" kern="10" spc="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/>
                <a:latin typeface="Escolar2"/>
              </a:rPr>
              <a:t>x</a:t>
            </a:r>
            <a:endParaRPr lang="es-ES_tradnl" sz="3600" b="1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FF"/>
              </a:solidFill>
              <a:effectLst/>
              <a:latin typeface="Escolar2"/>
            </a:endParaRPr>
          </a:p>
        </p:txBody>
      </p:sp>
    </p:spTree>
  </p:cSld>
  <p:clrMapOvr>
    <a:masterClrMapping/>
  </p:clrMapOvr>
  <p:transition advClick="0" advTm="3000">
    <p:push dir="u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3"/>
          <p:cNvSpPr>
            <a:spLocks noChangeArrowheads="1" noChangeShapeType="1" noTextEdit="1"/>
          </p:cNvSpPr>
          <p:nvPr/>
        </p:nvSpPr>
        <p:spPr bwMode="auto">
          <a:xfrm>
            <a:off x="1979712" y="692696"/>
            <a:ext cx="5472608" cy="568863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s-ES_tradnl" sz="3600" b="1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/>
                <a:latin typeface="Escolar2"/>
              </a:rPr>
              <a:t>Y </a:t>
            </a:r>
            <a:r>
              <a:rPr lang="es-ES_tradnl" sz="3600" b="1" kern="10" spc="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/>
                <a:latin typeface="Escolar2"/>
              </a:rPr>
              <a:t>y</a:t>
            </a:r>
            <a:endParaRPr lang="es-ES_tradnl" sz="3600" b="1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FF"/>
              </a:solidFill>
              <a:effectLst/>
              <a:latin typeface="Escolar2"/>
            </a:endParaRPr>
          </a:p>
        </p:txBody>
      </p:sp>
    </p:spTree>
  </p:cSld>
  <p:clrMapOvr>
    <a:masterClrMapping/>
  </p:clrMapOvr>
  <p:transition advClick="0" advTm="3000">
    <p:push dir="u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3"/>
          <p:cNvSpPr>
            <a:spLocks noChangeArrowheads="1" noChangeShapeType="1" noTextEdit="1"/>
          </p:cNvSpPr>
          <p:nvPr/>
        </p:nvSpPr>
        <p:spPr bwMode="auto">
          <a:xfrm>
            <a:off x="2483768" y="980728"/>
            <a:ext cx="4536504" cy="482453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s-ES_tradnl" sz="3600" b="1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/>
                <a:latin typeface="Escolar2"/>
              </a:rPr>
              <a:t>Z </a:t>
            </a:r>
            <a:r>
              <a:rPr lang="es-ES_tradnl" sz="3600" b="1" kern="10" spc="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/>
                <a:latin typeface="Escolar2"/>
              </a:rPr>
              <a:t>z</a:t>
            </a:r>
            <a:endParaRPr lang="es-ES_tradnl" sz="3600" b="1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FF"/>
              </a:solidFill>
              <a:effectLst/>
              <a:latin typeface="Escolar2"/>
            </a:endParaRPr>
          </a:p>
        </p:txBody>
      </p:sp>
    </p:spTree>
  </p:cSld>
  <p:clrMapOvr>
    <a:masterClrMapping/>
  </p:clrMapOvr>
  <p:transition advClick="0" advTm="3000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3"/>
          <p:cNvSpPr>
            <a:spLocks noChangeArrowheads="1" noChangeShapeType="1" noTextEdit="1"/>
          </p:cNvSpPr>
          <p:nvPr/>
        </p:nvSpPr>
        <p:spPr bwMode="auto">
          <a:xfrm>
            <a:off x="2483768" y="980728"/>
            <a:ext cx="4536504" cy="482453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s-ES_tradnl" sz="3600" b="1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/>
                <a:latin typeface="Escolar2"/>
              </a:rPr>
              <a:t>B </a:t>
            </a:r>
            <a:r>
              <a:rPr lang="es-ES_tradnl" sz="3600" b="1" kern="10" spc="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/>
                <a:latin typeface="Escolar2"/>
              </a:rPr>
              <a:t>b</a:t>
            </a:r>
            <a:endParaRPr lang="es-ES_tradnl" sz="3600" b="1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FF"/>
              </a:solidFill>
              <a:effectLst/>
              <a:latin typeface="Escolar2"/>
            </a:endParaRPr>
          </a:p>
        </p:txBody>
      </p:sp>
    </p:spTree>
  </p:cSld>
  <p:clrMapOvr>
    <a:masterClrMapping/>
  </p:clrMapOvr>
  <p:transition advClick="0" advTm="3000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3"/>
          <p:cNvSpPr>
            <a:spLocks noChangeArrowheads="1" noChangeShapeType="1" noTextEdit="1"/>
          </p:cNvSpPr>
          <p:nvPr/>
        </p:nvSpPr>
        <p:spPr bwMode="auto">
          <a:xfrm>
            <a:off x="2483768" y="980728"/>
            <a:ext cx="4536504" cy="482453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s-ES_tradnl" sz="3600" b="1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/>
                <a:latin typeface="Escolar2"/>
              </a:rPr>
              <a:t>C </a:t>
            </a:r>
            <a:r>
              <a:rPr lang="es-ES_tradnl" sz="3600" b="1" kern="10" spc="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/>
                <a:latin typeface="Escolar2"/>
              </a:rPr>
              <a:t>c</a:t>
            </a:r>
            <a:endParaRPr lang="es-ES_tradnl" sz="3600" b="1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FF"/>
              </a:solidFill>
              <a:effectLst/>
              <a:latin typeface="Escolar2"/>
            </a:endParaRPr>
          </a:p>
        </p:txBody>
      </p:sp>
    </p:spTree>
  </p:cSld>
  <p:clrMapOvr>
    <a:masterClrMapping/>
  </p:clrMapOvr>
  <p:transition advClick="0" advTm="3000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3"/>
          <p:cNvSpPr>
            <a:spLocks noChangeArrowheads="1" noChangeShapeType="1" noTextEdit="1"/>
          </p:cNvSpPr>
          <p:nvPr/>
        </p:nvSpPr>
        <p:spPr bwMode="auto">
          <a:xfrm>
            <a:off x="2483768" y="980728"/>
            <a:ext cx="4536504" cy="482453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s-ES_tradnl" sz="3600" b="1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/>
                <a:latin typeface="Escolar2"/>
              </a:rPr>
              <a:t>D </a:t>
            </a:r>
            <a:r>
              <a:rPr lang="es-ES_tradnl" sz="3600" b="1" kern="10" spc="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/>
                <a:latin typeface="Escolar2"/>
              </a:rPr>
              <a:t>d</a:t>
            </a:r>
            <a:endParaRPr lang="es-ES_tradnl" sz="3600" b="1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FF"/>
              </a:solidFill>
              <a:effectLst/>
              <a:latin typeface="Escolar2"/>
            </a:endParaRPr>
          </a:p>
        </p:txBody>
      </p:sp>
    </p:spTree>
  </p:cSld>
  <p:clrMapOvr>
    <a:masterClrMapping/>
  </p:clrMapOvr>
  <p:transition advClick="0" advTm="3000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3"/>
          <p:cNvSpPr>
            <a:spLocks noChangeArrowheads="1" noChangeShapeType="1" noTextEdit="1"/>
          </p:cNvSpPr>
          <p:nvPr/>
        </p:nvSpPr>
        <p:spPr bwMode="auto">
          <a:xfrm>
            <a:off x="2483768" y="980728"/>
            <a:ext cx="4536504" cy="482453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s-ES_tradnl" sz="3600" b="1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/>
                <a:latin typeface="Escolar2"/>
              </a:rPr>
              <a:t>E </a:t>
            </a:r>
            <a:r>
              <a:rPr lang="es-ES_tradnl" sz="3600" b="1" kern="10" spc="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/>
                <a:latin typeface="Escolar2"/>
              </a:rPr>
              <a:t>e</a:t>
            </a:r>
            <a:endParaRPr lang="es-ES_tradnl" sz="3600" b="1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/>
              <a:latin typeface="Escolar2"/>
            </a:endParaRPr>
          </a:p>
        </p:txBody>
      </p:sp>
    </p:spTree>
  </p:cSld>
  <p:clrMapOvr>
    <a:masterClrMapping/>
  </p:clrMapOvr>
  <p:transition advClick="0" advTm="3000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3"/>
          <p:cNvSpPr>
            <a:spLocks noChangeArrowheads="1" noChangeShapeType="1" noTextEdit="1"/>
          </p:cNvSpPr>
          <p:nvPr/>
        </p:nvSpPr>
        <p:spPr bwMode="auto">
          <a:xfrm>
            <a:off x="2483768" y="476672"/>
            <a:ext cx="4752528" cy="583264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s-ES_tradnl" sz="3600" b="1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/>
                <a:latin typeface="Escolar2"/>
              </a:rPr>
              <a:t>F </a:t>
            </a:r>
            <a:r>
              <a:rPr lang="es-ES_tradnl" sz="3600" b="1" kern="10" spc="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/>
                <a:latin typeface="Escolar2"/>
              </a:rPr>
              <a:t>f</a:t>
            </a:r>
            <a:endParaRPr lang="es-ES_tradnl" sz="3600" b="1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FF"/>
              </a:solidFill>
              <a:effectLst/>
              <a:latin typeface="Escolar2"/>
            </a:endParaRPr>
          </a:p>
        </p:txBody>
      </p:sp>
    </p:spTree>
  </p:cSld>
  <p:clrMapOvr>
    <a:masterClrMapping/>
  </p:clrMapOvr>
  <p:transition advClick="0" advTm="3000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3"/>
          <p:cNvSpPr>
            <a:spLocks noChangeArrowheads="1" noChangeShapeType="1" noTextEdit="1"/>
          </p:cNvSpPr>
          <p:nvPr/>
        </p:nvSpPr>
        <p:spPr bwMode="auto">
          <a:xfrm>
            <a:off x="2483768" y="548680"/>
            <a:ext cx="4824536" cy="576064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s-ES_tradnl" sz="3600" b="1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/>
                <a:latin typeface="Escolar2"/>
              </a:rPr>
              <a:t>G </a:t>
            </a:r>
            <a:r>
              <a:rPr lang="es-ES_tradnl" sz="3600" b="1" kern="10" spc="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/>
                <a:latin typeface="Escolar2"/>
              </a:rPr>
              <a:t>g</a:t>
            </a:r>
            <a:endParaRPr lang="es-ES_tradnl" sz="3600" b="1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FF"/>
              </a:solidFill>
              <a:effectLst/>
              <a:latin typeface="Escolar2"/>
            </a:endParaRPr>
          </a:p>
        </p:txBody>
      </p:sp>
    </p:spTree>
  </p:cSld>
  <p:clrMapOvr>
    <a:masterClrMapping/>
  </p:clrMapOvr>
  <p:transition advClick="0" advTm="3000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3"/>
          <p:cNvSpPr>
            <a:spLocks noChangeArrowheads="1" noChangeShapeType="1" noTextEdit="1"/>
          </p:cNvSpPr>
          <p:nvPr/>
        </p:nvSpPr>
        <p:spPr bwMode="auto">
          <a:xfrm>
            <a:off x="2483768" y="980728"/>
            <a:ext cx="4536504" cy="482453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s-ES_tradnl" sz="3600" b="1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/>
                <a:latin typeface="Escolar2"/>
              </a:rPr>
              <a:t>H </a:t>
            </a:r>
            <a:r>
              <a:rPr lang="es-ES_tradnl" sz="3600" b="1" kern="10" spc="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/>
                <a:latin typeface="Escolar2"/>
              </a:rPr>
              <a:t>h</a:t>
            </a:r>
            <a:endParaRPr lang="es-ES_tradnl" sz="3600" b="1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FF"/>
              </a:solidFill>
              <a:effectLst/>
              <a:latin typeface="Escolar2"/>
            </a:endParaRPr>
          </a:p>
        </p:txBody>
      </p:sp>
    </p:spTree>
  </p:cSld>
  <p:clrMapOvr>
    <a:masterClrMapping/>
  </p:clrMapOvr>
  <p:transition advClick="0" advTm="3000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</Words>
  <Application>Microsoft Office PowerPoint</Application>
  <PresentationFormat>Presentación en pantalla (4:3)</PresentationFormat>
  <Paragraphs>28</Paragraphs>
  <Slides>28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28</vt:i4>
      </vt:variant>
    </vt:vector>
  </HeadingPairs>
  <TitlesOfParts>
    <vt:vector size="29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  <vt:lpstr>Diapositiva 26</vt:lpstr>
      <vt:lpstr>Diapositiva 27</vt:lpstr>
      <vt:lpstr>Diapositiva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</dc:creator>
  <cp:lastModifiedBy>Maria</cp:lastModifiedBy>
  <cp:revision>16</cp:revision>
  <dcterms:created xsi:type="dcterms:W3CDTF">2018-08-29T14:27:37Z</dcterms:created>
  <dcterms:modified xsi:type="dcterms:W3CDTF">2020-11-20T18:41:50Z</dcterms:modified>
</cp:coreProperties>
</file>