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1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2" d="100"/>
          <a:sy n="82" d="100"/>
        </p:scale>
        <p:origin x="720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6534" y="3085764"/>
            <a:ext cx="11298932" cy="3338149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7FA0ACE7-29A8-47D3-A7D9-257B711D80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91B17-9318-49DB-B28B-6E5994AE9581}" type="datetime1">
              <a:rPr lang="en-US" smtClean="0"/>
              <a:t>11/9/2023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DEC604B9-52E9-4810-8359-47206518D0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5898A89F-CA25-400F-B05A-AECBF2517E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40844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ED4963-E985-44C4-B8C4-FDD613B7C2F8}" type="datetime1">
              <a:rPr lang="en-US" smtClean="0"/>
              <a:t>11/9/2023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44853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8058151" y="599725"/>
            <a:ext cx="3687316" cy="5816950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204200" y="863600"/>
            <a:ext cx="3124200" cy="4807326"/>
          </a:xfrm>
        </p:spPr>
        <p:txBody>
          <a:bodyPr vert="eaVert" anchor="ctr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4923" y="863600"/>
            <a:ext cx="7161625" cy="4807326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F6423B97-A5D4-47B9-8861-73B3707A04CF}"/>
              </a:ext>
            </a:extLst>
          </p:cNvPr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rgbClr val="969FA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1AEC0421-37B4-4481-A10D-69FDF5EC7909}"/>
              </a:ext>
            </a:extLst>
          </p:cNvPr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F7265B5-9F97-4F1E-99E9-74F7B7E62337}"/>
              </a:ext>
            </a:extLst>
          </p:cNvPr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Date Placeholder 10">
            <a:extLst>
              <a:ext uri="{FF2B5EF4-FFF2-40B4-BE49-F238E27FC236}">
                <a16:creationId xmlns:a16="http://schemas.microsoft.com/office/drawing/2014/main" id="{5C74A470-3BD3-4F33-80E5-67E6E87FCB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91B17-9318-49DB-B28B-6E5994AE9581}" type="datetime1">
              <a:rPr lang="en-US" smtClean="0"/>
              <a:t>11/9/2023</a:t>
            </a:fld>
            <a:endParaRPr lang="en-US" dirty="0"/>
          </a:p>
        </p:txBody>
      </p:sp>
      <p:sp>
        <p:nvSpPr>
          <p:cNvPr id="12" name="Footer Placeholder 11">
            <a:extLst>
              <a:ext uri="{FF2B5EF4-FFF2-40B4-BE49-F238E27FC236}">
                <a16:creationId xmlns:a16="http://schemas.microsoft.com/office/drawing/2014/main" id="{9A3A30BA-DB50-4D7D-BCDE-17D20FB354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3" name="Slide Number Placeholder 12">
            <a:extLst>
              <a:ext uri="{FF2B5EF4-FFF2-40B4-BE49-F238E27FC236}">
                <a16:creationId xmlns:a16="http://schemas.microsoft.com/office/drawing/2014/main" id="{76FF9E58-C0B2-436B-A21C-DB45A00D65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13502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18872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340864"/>
            <a:ext cx="11029615" cy="363448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770E6237-3456-439F-802D-3BA93FC7E3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DD82B9-B8EE-4375-B6FF-88FA6ABB15D9}" type="datetime1">
              <a:rPr lang="en-US" smtClean="0"/>
              <a:t>11/9/2023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1356D3B5-6063-4A89-B88F-9D3043916F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02B78BF7-69D3-4CE0-A631-50EFD41EEE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00163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2393950"/>
            <a:ext cx="11029615" cy="2147467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1582016-5696-4A93-887F-BBB3B9002F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497495-0637-405E-AE64-5CC7506D51F5}" type="datetime1">
              <a:rPr lang="en-US" smtClean="0"/>
              <a:t>11/9/2023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857CFCD5-1192-4E18-8A8F-29E153B44D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E39A109E-5018-4794-92B3-FD5E5BCD95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4022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194767" cy="363304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6039" y="2228003"/>
            <a:ext cx="5194769" cy="363304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FFD690-9426-415D-8B65-26881E07B2D4}" type="datetime1">
              <a:rPr lang="en-US" smtClean="0"/>
              <a:t>11/9/2023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63165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1" y="2250891"/>
            <a:ext cx="5194769" cy="557784"/>
          </a:xfrm>
        </p:spPr>
        <p:txBody>
          <a:bodyPr anchor="ctr">
            <a:noAutofit/>
          </a:bodyPr>
          <a:lstStyle>
            <a:lvl1pPr marL="0" indent="0">
              <a:buNone/>
              <a:defRPr sz="2000" b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194766" cy="293499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6039" y="2250892"/>
            <a:ext cx="5194770" cy="553373"/>
          </a:xfrm>
        </p:spPr>
        <p:txBody>
          <a:bodyPr anchor="ctr">
            <a:noAutofit/>
          </a:bodyPr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tabLst/>
              <a:defRPr sz="2000" b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tabLst/>
              <a:defRPr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6037" y="2926052"/>
            <a:ext cx="5194771" cy="293499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4989A-474C-40DE-95B9-011C28B71673}" type="datetime1">
              <a:rPr lang="en-US" smtClean="0"/>
              <a:t>11/9/2023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46996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4ED54-5B5E-4A04-93D3-5772E3CE3818}" type="datetime1">
              <a:rPr lang="en-US" smtClean="0"/>
              <a:t>11/9/2023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05610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DE50D6-574B-40AF-946F-D52A04ADE379}" type="datetime1">
              <a:rPr lang="en-US" smtClean="0"/>
              <a:t>11/9/2023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85359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47817" y="601200"/>
            <a:ext cx="3682723" cy="5815475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7857" y="933450"/>
            <a:ext cx="3031852" cy="1722419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00928" y="1179829"/>
            <a:ext cx="6650991" cy="4658216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7857" y="2836654"/>
            <a:ext cx="3031852" cy="3001392"/>
          </a:xfrm>
        </p:spPr>
        <p:txBody>
          <a:bodyPr anchor="t">
            <a:normAutofit/>
          </a:bodyPr>
          <a:lstStyle>
            <a:lvl1pPr marL="0" indent="0" algn="l">
              <a:buNone/>
              <a:defRPr sz="1600">
                <a:solidFill>
                  <a:srgbClr val="FFFFFF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0B919CC2-2A65-446F-B538-9E624903544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605951" y="6456916"/>
            <a:ext cx="2844799" cy="365125"/>
          </a:xfrm>
        </p:spPr>
        <p:txBody>
          <a:bodyPr/>
          <a:lstStyle/>
          <a:p>
            <a:fld id="{D82884F1-FFEA-405F-9602-3DCA865EDA4E}" type="datetime1">
              <a:rPr lang="en-US" smtClean="0"/>
              <a:t>11/9/2023</a:t>
            </a:fld>
            <a:endParaRPr lang="en-US" dirty="0"/>
          </a:p>
        </p:txBody>
      </p:sp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B72412AE-119E-4982-8B24-63365EFCA7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81192" y="6452590"/>
            <a:ext cx="691721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7FC4BB19-6AD1-45CF-9F99-00B109890F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58300" y="6456916"/>
            <a:ext cx="1052510" cy="365125"/>
          </a:xfrm>
        </p:spPr>
        <p:txBody>
          <a:bodyPr/>
          <a:lstStyle/>
          <a:p>
            <a:fld id="{3A98EE3D-8CD1-4C3F-BD1C-C98C9596463C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6975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4693389"/>
            <a:ext cx="11029616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7817" y="641350"/>
            <a:ext cx="11290859" cy="3651249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7"/>
            <a:ext cx="11029617" cy="998148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8DB4A-8810-4A10-AD5C-D5E2C667F5B3}" type="datetime1">
              <a:rPr lang="en-US" smtClean="0"/>
              <a:t>11/9/2023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70769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705124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336002"/>
            <a:ext cx="11029616" cy="365204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951" y="6423914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ED291B17-9318-49DB-B28B-6E5994AE9581}" type="datetime1">
              <a:rPr lang="en-US" smtClean="0"/>
              <a:t>11/9/2023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6423914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300" y="6423914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rgbClr val="969FA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5018157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6" r:id="rId1"/>
    <p:sldLayoutId id="2147483707" r:id="rId2"/>
    <p:sldLayoutId id="2147483708" r:id="rId3"/>
    <p:sldLayoutId id="2147483709" r:id="rId4"/>
    <p:sldLayoutId id="2147483710" r:id="rId5"/>
    <p:sldLayoutId id="2147483704" r:id="rId6"/>
    <p:sldLayoutId id="2147483700" r:id="rId7"/>
    <p:sldLayoutId id="2147483701" r:id="rId8"/>
    <p:sldLayoutId id="2147483702" r:id="rId9"/>
    <p:sldLayoutId id="2147483703" r:id="rId10"/>
    <p:sldLayoutId id="2147483705" r:id="rId11"/>
  </p:sldLayoutIdLst>
  <p:hf sldNum="0" hdr="0" ftr="0" dt="0"/>
  <p:txStyles>
    <p:titleStyle>
      <a:lvl1pPr algn="l" defTabSz="457200" rtl="0" eaLnBrk="1" latinLnBrk="0" hangingPunct="1">
        <a:lnSpc>
          <a:spcPct val="100000"/>
        </a:lnSpc>
        <a:spcBef>
          <a:spcPct val="0"/>
        </a:spcBef>
        <a:buNone/>
        <a:defRPr sz="3200" b="0" kern="1200" cap="all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lnSpc>
          <a:spcPct val="110000"/>
        </a:lnSpc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lnSpc>
          <a:spcPct val="110000"/>
        </a:lnSpc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7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lnSpc>
          <a:spcPct val="110000"/>
        </a:lnSpc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5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lnSpc>
          <a:spcPct val="110000"/>
        </a:lnSpc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3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lnSpc>
          <a:spcPct val="110000"/>
        </a:lnSpc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3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3" Type="http://schemas.openxmlformats.org/officeDocument/2006/relationships/image" Target="../media/image8.png"/><Relationship Id="rId18" Type="http://schemas.openxmlformats.org/officeDocument/2006/relationships/image" Target="../media/image12.png"/><Relationship Id="rId26" Type="http://schemas.openxmlformats.org/officeDocument/2006/relationships/hyperlink" Target="https://www.youtube.com/watch?v=pdPEPRs0p3w" TargetMode="External"/><Relationship Id="rId3" Type="http://schemas.openxmlformats.org/officeDocument/2006/relationships/hyperlink" Target="https://www.somospacientes.com/noticias/asociaciones/apoyo-psicologico-para-afectados-por-el-deficit-de-alfa-1-antitripsina/" TargetMode="External"/><Relationship Id="rId21" Type="http://schemas.openxmlformats.org/officeDocument/2006/relationships/image" Target="../media/image15.svg"/><Relationship Id="rId34" Type="http://schemas.openxmlformats.org/officeDocument/2006/relationships/image" Target="../media/image24.png"/><Relationship Id="rId7" Type="http://schemas.openxmlformats.org/officeDocument/2006/relationships/hyperlink" Target="https://edpuzzle.com/media/654cbe7fe2d5e940254b47e8" TargetMode="External"/><Relationship Id="rId12" Type="http://schemas.openxmlformats.org/officeDocument/2006/relationships/image" Target="../media/image7.svg"/><Relationship Id="rId17" Type="http://schemas.openxmlformats.org/officeDocument/2006/relationships/image" Target="../media/image11.svg"/><Relationship Id="rId25" Type="http://schemas.openxmlformats.org/officeDocument/2006/relationships/hyperlink" Target="https://www.youtube.com/watch?v=y79lIOBxoXQ" TargetMode="External"/><Relationship Id="rId33" Type="http://schemas.openxmlformats.org/officeDocument/2006/relationships/image" Target="../media/image23.svg"/><Relationship Id="rId2" Type="http://schemas.openxmlformats.org/officeDocument/2006/relationships/image" Target="../media/image1.jpeg"/><Relationship Id="rId16" Type="http://schemas.openxmlformats.org/officeDocument/2006/relationships/image" Target="../media/image10.png"/><Relationship Id="rId20" Type="http://schemas.openxmlformats.org/officeDocument/2006/relationships/image" Target="../media/image14.png"/><Relationship Id="rId29" Type="http://schemas.openxmlformats.org/officeDocument/2006/relationships/image" Target="../media/image20.png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mediateca.educa.madrid.org/documentos/hhqcjaoepe17laqe" TargetMode="External"/><Relationship Id="rId11" Type="http://schemas.openxmlformats.org/officeDocument/2006/relationships/image" Target="../media/image6.png"/><Relationship Id="rId24" Type="http://schemas.openxmlformats.org/officeDocument/2006/relationships/image" Target="../media/image17.svg"/><Relationship Id="rId32" Type="http://schemas.openxmlformats.org/officeDocument/2006/relationships/image" Target="../media/image22.png"/><Relationship Id="rId5" Type="http://schemas.openxmlformats.org/officeDocument/2006/relationships/image" Target="../media/image3.svg"/><Relationship Id="rId15" Type="http://schemas.openxmlformats.org/officeDocument/2006/relationships/hyperlink" Target="https://es.educaplay.com/recursos-educativos/16842298-habilidades_y_capacidades_del_auxiliar_de_enfermeria.html" TargetMode="External"/><Relationship Id="rId23" Type="http://schemas.openxmlformats.org/officeDocument/2006/relationships/image" Target="../media/image16.png"/><Relationship Id="rId28" Type="http://schemas.openxmlformats.org/officeDocument/2006/relationships/image" Target="../media/image19.svg"/><Relationship Id="rId10" Type="http://schemas.openxmlformats.org/officeDocument/2006/relationships/hyperlink" Target="https://view.genial.ly/654cc0bfeb6f6a0011448dbe/vertical-infographic-los-datos-del-cancer-de-mama" TargetMode="External"/><Relationship Id="rId19" Type="http://schemas.openxmlformats.org/officeDocument/2006/relationships/image" Target="../media/image13.svg"/><Relationship Id="rId31" Type="http://schemas.openxmlformats.org/officeDocument/2006/relationships/hyperlink" Target="https://es.educaplay.com/recursos-educativos/16842529-fill_in_the_blanks_nanda_nocs_y_nics.html" TargetMode="External"/><Relationship Id="rId4" Type="http://schemas.openxmlformats.org/officeDocument/2006/relationships/image" Target="../media/image2.png"/><Relationship Id="rId9" Type="http://schemas.openxmlformats.org/officeDocument/2006/relationships/image" Target="../media/image5.svg"/><Relationship Id="rId14" Type="http://schemas.openxmlformats.org/officeDocument/2006/relationships/image" Target="../media/image9.svg"/><Relationship Id="rId22" Type="http://schemas.openxmlformats.org/officeDocument/2006/relationships/hyperlink" Target="https://youtu.be/y79lIOBxoXQ?si=d6B65rk2Ou4xVdN_" TargetMode="External"/><Relationship Id="rId27" Type="http://schemas.openxmlformats.org/officeDocument/2006/relationships/image" Target="../media/image18.png"/><Relationship Id="rId30" Type="http://schemas.openxmlformats.org/officeDocument/2006/relationships/image" Target="../media/image21.svg"/><Relationship Id="rId35" Type="http://schemas.openxmlformats.org/officeDocument/2006/relationships/image" Target="../media/image25.svg"/><Relationship Id="rId8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Rectangle 80">
            <a:extLst>
              <a:ext uri="{FF2B5EF4-FFF2-40B4-BE49-F238E27FC236}">
                <a16:creationId xmlns:a16="http://schemas.microsoft.com/office/drawing/2014/main" id="{C05729A4-6F0F-4423-AD0C-EF27345E61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s-ES"/>
          </a:p>
        </p:txBody>
      </p:sp>
      <p:sp>
        <p:nvSpPr>
          <p:cNvPr id="83" name="Rectangle 82">
            <a:extLst>
              <a:ext uri="{FF2B5EF4-FFF2-40B4-BE49-F238E27FC236}">
                <a16:creationId xmlns:a16="http://schemas.microsoft.com/office/drawing/2014/main" id="{204CB79E-F775-42E6-994C-D5FA8C176B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rgbClr val="969FA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s-ES"/>
          </a:p>
        </p:txBody>
      </p:sp>
      <p:sp>
        <p:nvSpPr>
          <p:cNvPr id="85" name="Rectangle 84">
            <a:extLst>
              <a:ext uri="{FF2B5EF4-FFF2-40B4-BE49-F238E27FC236}">
                <a16:creationId xmlns:a16="http://schemas.microsoft.com/office/drawing/2014/main" id="{3AAB5B94-95EF-4963-859C-1FA406D62C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s-ES"/>
          </a:p>
        </p:txBody>
      </p:sp>
      <p:sp useBgFill="1">
        <p:nvSpPr>
          <p:cNvPr id="148" name="Rectangle 86">
            <a:extLst>
              <a:ext uri="{FF2B5EF4-FFF2-40B4-BE49-F238E27FC236}">
                <a16:creationId xmlns:a16="http://schemas.microsoft.com/office/drawing/2014/main" id="{C3B48AF3-D611-4AFE-8DB7-A6FE2B64BA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5" name="Imagen 74" descr="Mano de una persona&#10;&#10;Descripción generada automáticamente">
            <a:extLst>
              <a:ext uri="{FF2B5EF4-FFF2-40B4-BE49-F238E27FC236}">
                <a16:creationId xmlns:a16="http://schemas.microsoft.com/office/drawing/2014/main" id="{572A2823-CAAB-646D-630D-E0A4ED4BC914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duotone>
              <a:prstClr val="black"/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rcRect t="4012" b="11718"/>
          <a:stretch/>
        </p:blipFill>
        <p:spPr>
          <a:xfrm>
            <a:off x="0" y="8312"/>
            <a:ext cx="12454404" cy="7005603"/>
          </a:xfrm>
          <a:prstGeom prst="rect">
            <a:avLst/>
          </a:prstGeom>
        </p:spPr>
      </p:pic>
      <p:sp>
        <p:nvSpPr>
          <p:cNvPr id="149" name="Rectangle 88">
            <a:extLst>
              <a:ext uri="{FF2B5EF4-FFF2-40B4-BE49-F238E27FC236}">
                <a16:creationId xmlns:a16="http://schemas.microsoft.com/office/drawing/2014/main" id="{B6F38636-68E6-4366-B3BE-E1D4A80D5BD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rgbClr val="50633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s-ES"/>
          </a:p>
        </p:txBody>
      </p:sp>
      <p:sp>
        <p:nvSpPr>
          <p:cNvPr id="91" name="Rectangle 90">
            <a:extLst>
              <a:ext uri="{FF2B5EF4-FFF2-40B4-BE49-F238E27FC236}">
                <a16:creationId xmlns:a16="http://schemas.microsoft.com/office/drawing/2014/main" id="{38DFAEBF-B728-4ABC-ACD2-04B493BF0B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rgbClr val="E9866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s-ES"/>
          </a:p>
        </p:txBody>
      </p:sp>
      <p:sp>
        <p:nvSpPr>
          <p:cNvPr id="93" name="Rectangle 92">
            <a:extLst>
              <a:ext uri="{FF2B5EF4-FFF2-40B4-BE49-F238E27FC236}">
                <a16:creationId xmlns:a16="http://schemas.microsoft.com/office/drawing/2014/main" id="{43063576-59D4-421D-96AD-DEF0BC506C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rgbClr val="969FA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s-ES"/>
          </a:p>
        </p:txBody>
      </p:sp>
      <p:sp>
        <p:nvSpPr>
          <p:cNvPr id="95" name="Rectangle 94">
            <a:extLst>
              <a:ext uri="{FF2B5EF4-FFF2-40B4-BE49-F238E27FC236}">
                <a16:creationId xmlns:a16="http://schemas.microsoft.com/office/drawing/2014/main" id="{A2AB0EF7-4532-48F4-A87C-16AC639C19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8732" y="5873675"/>
            <a:ext cx="11260667" cy="516889"/>
          </a:xfrm>
          <a:prstGeom prst="rect">
            <a:avLst/>
          </a:prstGeom>
          <a:solidFill>
            <a:srgbClr val="506337">
              <a:alpha val="97000"/>
            </a:srgbClr>
          </a:solidFill>
          <a:ln w="6350" cmpd="sng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s-ES"/>
          </a:p>
        </p:txBody>
      </p:sp>
      <p:sp>
        <p:nvSpPr>
          <p:cNvPr id="77" name="CuadroTexto 76">
            <a:extLst>
              <a:ext uri="{FF2B5EF4-FFF2-40B4-BE49-F238E27FC236}">
                <a16:creationId xmlns:a16="http://schemas.microsoft.com/office/drawing/2014/main" id="{9BFB8F09-90AB-CE69-5625-A3016ABDBF88}"/>
              </a:ext>
            </a:extLst>
          </p:cNvPr>
          <p:cNvSpPr txBox="1"/>
          <p:nvPr/>
        </p:nvSpPr>
        <p:spPr>
          <a:xfrm>
            <a:off x="205254" y="5849956"/>
            <a:ext cx="1174762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800" dirty="0"/>
              <a:t>ESPACIO DE ACTIVIDADES CON RITMOS DISTINTOS DE APRENDIZAJE</a:t>
            </a:r>
          </a:p>
        </p:txBody>
      </p:sp>
      <p:sp>
        <p:nvSpPr>
          <p:cNvPr id="112" name="CuadroTexto 111">
            <a:extLst>
              <a:ext uri="{FF2B5EF4-FFF2-40B4-BE49-F238E27FC236}">
                <a16:creationId xmlns:a16="http://schemas.microsoft.com/office/drawing/2014/main" id="{7CE273EC-D4EA-EA50-6479-F11E46BABE2B}"/>
              </a:ext>
            </a:extLst>
          </p:cNvPr>
          <p:cNvSpPr txBox="1"/>
          <p:nvPr/>
        </p:nvSpPr>
        <p:spPr>
          <a:xfrm>
            <a:off x="131562" y="775722"/>
            <a:ext cx="2983114" cy="923330"/>
          </a:xfrm>
          <a:prstGeom prst="rect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s-ES" dirty="0">
                <a:solidFill>
                  <a:schemeClr val="bg2">
                    <a:lumMod val="50000"/>
                  </a:schemeClr>
                </a:solidFill>
              </a:rPr>
              <a:t>Beatriz Bermejo</a:t>
            </a:r>
          </a:p>
          <a:p>
            <a:r>
              <a:rPr lang="es-ES" dirty="0">
                <a:solidFill>
                  <a:schemeClr val="bg2">
                    <a:lumMod val="50000"/>
                  </a:schemeClr>
                </a:solidFill>
              </a:rPr>
              <a:t>CFGM Auxiliar de Enfermería</a:t>
            </a:r>
          </a:p>
          <a:p>
            <a:r>
              <a:rPr lang="es-ES" dirty="0">
                <a:solidFill>
                  <a:schemeClr val="bg2">
                    <a:lumMod val="50000"/>
                  </a:schemeClr>
                </a:solidFill>
              </a:rPr>
              <a:t>Sanidad</a:t>
            </a:r>
          </a:p>
        </p:txBody>
      </p:sp>
      <p:pic>
        <p:nvPicPr>
          <p:cNvPr id="116" name="Gráfico 115" descr="Portátil con relleno sólido">
            <a:extLst>
              <a:ext uri="{FF2B5EF4-FFF2-40B4-BE49-F238E27FC236}">
                <a16:creationId xmlns:a16="http://schemas.microsoft.com/office/drawing/2014/main" id="{6E3335E9-62F6-E5F2-284C-AE543A68D48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311019" y="1947327"/>
            <a:ext cx="1141105" cy="1141105"/>
          </a:xfrm>
          <a:prstGeom prst="rect">
            <a:avLst/>
          </a:prstGeom>
        </p:spPr>
      </p:pic>
      <p:sp>
        <p:nvSpPr>
          <p:cNvPr id="147" name="CuadroTexto 146">
            <a:extLst>
              <a:ext uri="{FF2B5EF4-FFF2-40B4-BE49-F238E27FC236}">
                <a16:creationId xmlns:a16="http://schemas.microsoft.com/office/drawing/2014/main" id="{AF133396-E3F7-5A99-6C24-11F5512D9CCC}"/>
              </a:ext>
            </a:extLst>
          </p:cNvPr>
          <p:cNvSpPr txBox="1"/>
          <p:nvPr/>
        </p:nvSpPr>
        <p:spPr>
          <a:xfrm>
            <a:off x="1536439" y="2211934"/>
            <a:ext cx="1141104" cy="461665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s-ES" sz="2400" dirty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  <a:hlinkClick r:id="rId6"/>
              </a:rPr>
              <a:t>INICIO</a:t>
            </a:r>
            <a:endParaRPr lang="es-ES" sz="2400" dirty="0">
              <a:ln>
                <a:solidFill>
                  <a:schemeClr val="bg1"/>
                </a:solidFill>
              </a:ln>
              <a:solidFill>
                <a:schemeClr val="bg1"/>
              </a:solidFill>
            </a:endParaRPr>
          </a:p>
        </p:txBody>
      </p:sp>
      <p:pic>
        <p:nvPicPr>
          <p:cNvPr id="157" name="Gráfico 156" descr="Insignia 1 con relleno sólido">
            <a:hlinkClick r:id="rId7"/>
            <a:extLst>
              <a:ext uri="{FF2B5EF4-FFF2-40B4-BE49-F238E27FC236}">
                <a16:creationId xmlns:a16="http://schemas.microsoft.com/office/drawing/2014/main" id="{8FB82DD0-14B6-A12A-E7A1-92D91809534C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2402830" y="3511115"/>
            <a:ext cx="699557" cy="699557"/>
          </a:xfrm>
          <a:prstGeom prst="rect">
            <a:avLst/>
          </a:prstGeom>
        </p:spPr>
      </p:pic>
      <p:pic>
        <p:nvPicPr>
          <p:cNvPr id="159" name="Gráfico 158" descr="Doctora contorno">
            <a:hlinkClick r:id="rId10"/>
            <a:extLst>
              <a:ext uri="{FF2B5EF4-FFF2-40B4-BE49-F238E27FC236}">
                <a16:creationId xmlns:a16="http://schemas.microsoft.com/office/drawing/2014/main" id="{43337ADE-D07C-E5F0-3131-6CAA07507F4D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3317717" y="4150767"/>
            <a:ext cx="1323533" cy="1323533"/>
          </a:xfrm>
          <a:prstGeom prst="rect">
            <a:avLst/>
          </a:prstGeom>
        </p:spPr>
      </p:pic>
      <p:pic>
        <p:nvPicPr>
          <p:cNvPr id="161" name="Gráfico 160" descr="Insignia con relleno sólido">
            <a:hlinkClick r:id="rId10"/>
            <a:extLst>
              <a:ext uri="{FF2B5EF4-FFF2-40B4-BE49-F238E27FC236}">
                <a16:creationId xmlns:a16="http://schemas.microsoft.com/office/drawing/2014/main" id="{8448B2F3-2090-C612-0CCE-1050B86E043D}"/>
              </a:ext>
            </a:extLst>
          </p:cNvPr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4"/>
              </a:ext>
            </a:extLst>
          </a:blip>
          <a:stretch>
            <a:fillRect/>
          </a:stretch>
        </p:blipFill>
        <p:spPr>
          <a:xfrm>
            <a:off x="4595268" y="4636746"/>
            <a:ext cx="732511" cy="732511"/>
          </a:xfrm>
          <a:prstGeom prst="rect">
            <a:avLst/>
          </a:prstGeom>
        </p:spPr>
      </p:pic>
      <p:pic>
        <p:nvPicPr>
          <p:cNvPr id="163" name="Gráfico 162" descr="Trabajo remoto con relleno sólido">
            <a:hlinkClick r:id="rId15"/>
            <a:extLst>
              <a:ext uri="{FF2B5EF4-FFF2-40B4-BE49-F238E27FC236}">
                <a16:creationId xmlns:a16="http://schemas.microsoft.com/office/drawing/2014/main" id="{9B7B39C2-73B9-0724-99E4-53013DBD533C}"/>
              </a:ext>
            </a:extLst>
          </p:cNvPr>
          <p:cNvPicPr>
            <a:picLocks noChangeAspect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7"/>
              </a:ext>
            </a:extLst>
          </a:blip>
          <a:stretch>
            <a:fillRect/>
          </a:stretch>
        </p:blipFill>
        <p:spPr>
          <a:xfrm>
            <a:off x="6640938" y="4247976"/>
            <a:ext cx="1410241" cy="1410241"/>
          </a:xfrm>
          <a:prstGeom prst="rect">
            <a:avLst/>
          </a:prstGeom>
        </p:spPr>
      </p:pic>
      <p:pic>
        <p:nvPicPr>
          <p:cNvPr id="165" name="Gráfico 164" descr="Insignia 3 con relleno sólido">
            <a:hlinkClick r:id="rId15"/>
            <a:extLst>
              <a:ext uri="{FF2B5EF4-FFF2-40B4-BE49-F238E27FC236}">
                <a16:creationId xmlns:a16="http://schemas.microsoft.com/office/drawing/2014/main" id="{3460B213-4841-10EB-FD14-07C8968764DD}"/>
              </a:ext>
            </a:extLst>
          </p:cNvPr>
          <p:cNvPicPr>
            <a:picLocks noChangeAspect="1"/>
          </p:cNvPicPr>
          <p:nvPr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9"/>
              </a:ext>
            </a:extLst>
          </a:blip>
          <a:stretch>
            <a:fillRect/>
          </a:stretch>
        </p:blipFill>
        <p:spPr>
          <a:xfrm>
            <a:off x="8051179" y="4893172"/>
            <a:ext cx="719262" cy="719262"/>
          </a:xfrm>
          <a:prstGeom prst="rect">
            <a:avLst/>
          </a:prstGeom>
        </p:spPr>
      </p:pic>
      <p:pic>
        <p:nvPicPr>
          <p:cNvPr id="169" name="Gráfico 168" descr="Niños contorno">
            <a:hlinkClick r:id="rId7"/>
            <a:extLst>
              <a:ext uri="{FF2B5EF4-FFF2-40B4-BE49-F238E27FC236}">
                <a16:creationId xmlns:a16="http://schemas.microsoft.com/office/drawing/2014/main" id="{096435F2-0AE7-2A2B-5D7A-5A0DCFDCB0EF}"/>
              </a:ext>
            </a:extLst>
          </p:cNvPr>
          <p:cNvPicPr>
            <a:picLocks noChangeAspect="1"/>
          </p:cNvPicPr>
          <p:nvPr/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1"/>
              </a:ext>
            </a:extLst>
          </a:blip>
          <a:stretch>
            <a:fillRect/>
          </a:stretch>
        </p:blipFill>
        <p:spPr>
          <a:xfrm>
            <a:off x="816287" y="3317910"/>
            <a:ext cx="1323533" cy="1323533"/>
          </a:xfrm>
          <a:prstGeom prst="rect">
            <a:avLst/>
          </a:prstGeom>
        </p:spPr>
      </p:pic>
      <p:pic>
        <p:nvPicPr>
          <p:cNvPr id="171" name="Gráfico 170" descr="Dormir contorno">
            <a:hlinkClick r:id="rId22"/>
            <a:extLst>
              <a:ext uri="{FF2B5EF4-FFF2-40B4-BE49-F238E27FC236}">
                <a16:creationId xmlns:a16="http://schemas.microsoft.com/office/drawing/2014/main" id="{0C1C5017-5B8E-78DE-7B18-953E65558041}"/>
              </a:ext>
            </a:extLst>
          </p:cNvPr>
          <p:cNvPicPr>
            <a:picLocks noChangeAspect="1"/>
          </p:cNvPicPr>
          <p:nvPr/>
        </p:nvPicPr>
        <p:blipFill>
          <a:blip r:embed="rId2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4"/>
              </a:ext>
            </a:extLst>
          </a:blip>
          <a:stretch>
            <a:fillRect/>
          </a:stretch>
        </p:blipFill>
        <p:spPr>
          <a:xfrm>
            <a:off x="5917136" y="1035319"/>
            <a:ext cx="1473997" cy="1473997"/>
          </a:xfrm>
          <a:prstGeom prst="rect">
            <a:avLst/>
          </a:prstGeom>
        </p:spPr>
      </p:pic>
      <p:sp>
        <p:nvSpPr>
          <p:cNvPr id="172" name="CuadroTexto 171">
            <a:extLst>
              <a:ext uri="{FF2B5EF4-FFF2-40B4-BE49-F238E27FC236}">
                <a16:creationId xmlns:a16="http://schemas.microsoft.com/office/drawing/2014/main" id="{43885E5A-2D8E-D7FE-0AAC-F0A859BD0627}"/>
              </a:ext>
            </a:extLst>
          </p:cNvPr>
          <p:cNvSpPr txBox="1"/>
          <p:nvPr/>
        </p:nvSpPr>
        <p:spPr>
          <a:xfrm>
            <a:off x="5506876" y="890979"/>
            <a:ext cx="1344928" cy="400110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s-ES" sz="2000" dirty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  <a:hlinkClick r:id="rId25"/>
              </a:rPr>
              <a:t>REPOSTAJE</a:t>
            </a:r>
            <a:endParaRPr lang="es-ES" sz="2000" dirty="0">
              <a:ln>
                <a:solidFill>
                  <a:schemeClr val="tx1"/>
                </a:solidFill>
              </a:ln>
              <a:solidFill>
                <a:schemeClr val="tx1"/>
              </a:solidFill>
            </a:endParaRPr>
          </a:p>
        </p:txBody>
      </p:sp>
      <p:pic>
        <p:nvPicPr>
          <p:cNvPr id="174" name="Gráfico 173" descr="Hospital contorno">
            <a:hlinkClick r:id="rId26"/>
            <a:extLst>
              <a:ext uri="{FF2B5EF4-FFF2-40B4-BE49-F238E27FC236}">
                <a16:creationId xmlns:a16="http://schemas.microsoft.com/office/drawing/2014/main" id="{C0AC0738-0C38-C429-7522-3FF7147A5848}"/>
              </a:ext>
            </a:extLst>
          </p:cNvPr>
          <p:cNvPicPr>
            <a:picLocks noChangeAspect="1"/>
          </p:cNvPicPr>
          <p:nvPr/>
        </p:nvPicPr>
        <p:blipFill>
          <a:blip r:embed="rId2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8"/>
              </a:ext>
            </a:extLst>
          </a:blip>
          <a:stretch>
            <a:fillRect/>
          </a:stretch>
        </p:blipFill>
        <p:spPr>
          <a:xfrm>
            <a:off x="9973385" y="3775111"/>
            <a:ext cx="1644075" cy="1644075"/>
          </a:xfrm>
          <a:prstGeom prst="rect">
            <a:avLst/>
          </a:prstGeom>
        </p:spPr>
      </p:pic>
      <p:pic>
        <p:nvPicPr>
          <p:cNvPr id="176" name="Gráfico 175" descr="Insignia 4 con relleno sólido">
            <a:hlinkClick r:id="rId26"/>
            <a:extLst>
              <a:ext uri="{FF2B5EF4-FFF2-40B4-BE49-F238E27FC236}">
                <a16:creationId xmlns:a16="http://schemas.microsoft.com/office/drawing/2014/main" id="{261C57F8-6FBB-AA02-111A-A8833F51287F}"/>
              </a:ext>
            </a:extLst>
          </p:cNvPr>
          <p:cNvPicPr>
            <a:picLocks noChangeAspect="1"/>
          </p:cNvPicPr>
          <p:nvPr/>
        </p:nvPicPr>
        <p:blipFill>
          <a:blip r:embed="rId2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0"/>
              </a:ext>
            </a:extLst>
          </a:blip>
          <a:stretch>
            <a:fillRect/>
          </a:stretch>
        </p:blipFill>
        <p:spPr>
          <a:xfrm>
            <a:off x="11272669" y="3511114"/>
            <a:ext cx="766389" cy="766389"/>
          </a:xfrm>
          <a:prstGeom prst="rect">
            <a:avLst/>
          </a:prstGeom>
        </p:spPr>
      </p:pic>
      <p:pic>
        <p:nvPicPr>
          <p:cNvPr id="180" name="Gráfico 179" descr="Brindis con relleno sólido">
            <a:hlinkClick r:id="rId31"/>
            <a:extLst>
              <a:ext uri="{FF2B5EF4-FFF2-40B4-BE49-F238E27FC236}">
                <a16:creationId xmlns:a16="http://schemas.microsoft.com/office/drawing/2014/main" id="{3EA17BFB-E6CF-6169-62F2-2ECCF15840C7}"/>
              </a:ext>
            </a:extLst>
          </p:cNvPr>
          <p:cNvPicPr>
            <a:picLocks noChangeAspect="1"/>
          </p:cNvPicPr>
          <p:nvPr/>
        </p:nvPicPr>
        <p:blipFill>
          <a:blip r:embed="rId3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3"/>
              </a:ext>
            </a:extLst>
          </a:blip>
          <a:stretch>
            <a:fillRect/>
          </a:stretch>
        </p:blipFill>
        <p:spPr>
          <a:xfrm>
            <a:off x="9471889" y="1652909"/>
            <a:ext cx="1712815" cy="1712815"/>
          </a:xfrm>
          <a:prstGeom prst="rect">
            <a:avLst/>
          </a:prstGeom>
        </p:spPr>
      </p:pic>
      <p:pic>
        <p:nvPicPr>
          <p:cNvPr id="182" name="Gráfico 181" descr="Insignia 5 con relleno sólido">
            <a:hlinkClick r:id="rId31"/>
            <a:extLst>
              <a:ext uri="{FF2B5EF4-FFF2-40B4-BE49-F238E27FC236}">
                <a16:creationId xmlns:a16="http://schemas.microsoft.com/office/drawing/2014/main" id="{1451D643-70AA-C5CB-D708-8BB31E0130D4}"/>
              </a:ext>
            </a:extLst>
          </p:cNvPr>
          <p:cNvPicPr>
            <a:picLocks noChangeAspect="1"/>
          </p:cNvPicPr>
          <p:nvPr/>
        </p:nvPicPr>
        <p:blipFill>
          <a:blip r:embed="rId3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5"/>
              </a:ext>
            </a:extLst>
          </a:blip>
          <a:stretch>
            <a:fillRect/>
          </a:stretch>
        </p:blipFill>
        <p:spPr>
          <a:xfrm>
            <a:off x="11013315" y="1217652"/>
            <a:ext cx="939560" cy="939560"/>
          </a:xfrm>
          <a:prstGeom prst="rect">
            <a:avLst/>
          </a:prstGeom>
        </p:spPr>
      </p:pic>
      <p:sp>
        <p:nvSpPr>
          <p:cNvPr id="183" name="CuadroTexto 182">
            <a:extLst>
              <a:ext uri="{FF2B5EF4-FFF2-40B4-BE49-F238E27FC236}">
                <a16:creationId xmlns:a16="http://schemas.microsoft.com/office/drawing/2014/main" id="{9F843294-60A3-81F4-D3B4-992533207C6D}"/>
              </a:ext>
            </a:extLst>
          </p:cNvPr>
          <p:cNvSpPr txBox="1"/>
          <p:nvPr/>
        </p:nvSpPr>
        <p:spPr>
          <a:xfrm>
            <a:off x="9973385" y="982967"/>
            <a:ext cx="1079963" cy="52322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s-ES" sz="2800" dirty="0">
                <a:solidFill>
                  <a:srgbClr val="FF0000"/>
                </a:solidFill>
                <a:hlinkClick r:id="rId31"/>
              </a:rPr>
              <a:t>META</a:t>
            </a:r>
            <a:endParaRPr lang="es-ES" sz="28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14977616"/>
      </p:ext>
    </p:extLst>
  </p:cSld>
  <p:clrMapOvr>
    <a:masterClrMapping/>
  </p:clrMapOvr>
</p:sld>
</file>

<file path=ppt/theme/theme1.xml><?xml version="1.0" encoding="utf-8"?>
<a:theme xmlns:a="http://schemas.openxmlformats.org/drawingml/2006/main" name="DividendVTI">
  <a:themeElements>
    <a:clrScheme name="DividendVTI">
      <a:dk1>
        <a:sysClr val="windowText" lastClr="000000"/>
      </a:dk1>
      <a:lt1>
        <a:sysClr val="window" lastClr="FFFFFF"/>
      </a:lt1>
      <a:dk2>
        <a:srgbClr val="3D3D3D"/>
      </a:dk2>
      <a:lt2>
        <a:srgbClr val="EBEBEB"/>
      </a:lt2>
      <a:accent1>
        <a:srgbClr val="ED8428"/>
      </a:accent1>
      <a:accent2>
        <a:srgbClr val="E6C46D"/>
      </a:accent2>
      <a:accent3>
        <a:srgbClr val="537685"/>
      </a:accent3>
      <a:accent4>
        <a:srgbClr val="969FA7"/>
      </a:accent4>
      <a:accent5>
        <a:srgbClr val="A9C37C"/>
      </a:accent5>
      <a:accent6>
        <a:srgbClr val="5A8071"/>
      </a:accent6>
      <a:hlink>
        <a:srgbClr val="828282"/>
      </a:hlink>
      <a:folHlink>
        <a:srgbClr val="A5A5A5"/>
      </a:folHlink>
    </a:clrScheme>
    <a:fontScheme name="Dividend">
      <a:majorFont>
        <a:latin typeface="Tw Cen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videndVTI" id="{97558BDE-0B66-457C-BB6F-7B1B22DAA9B8}" vid="{F53508A3-AC60-448A-AF37-934D5F1A0D5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286</TotalTime>
  <Words>18</Words>
  <Application>Microsoft Office PowerPoint</Application>
  <PresentationFormat>Panorámica</PresentationFormat>
  <Paragraphs>7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4" baseType="lpstr">
      <vt:lpstr>Tw Cen MT</vt:lpstr>
      <vt:lpstr>Wingdings 2</vt:lpstr>
      <vt:lpstr>DividendVTI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Beatriz Bermejo Rodríguez</dc:creator>
  <cp:lastModifiedBy>Beatriz Bermejo Rodríguez</cp:lastModifiedBy>
  <cp:revision>2</cp:revision>
  <dcterms:created xsi:type="dcterms:W3CDTF">2023-11-09T08:44:29Z</dcterms:created>
  <dcterms:modified xsi:type="dcterms:W3CDTF">2023-11-09T13:31:45Z</dcterms:modified>
</cp:coreProperties>
</file>