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8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8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1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9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3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7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18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26" Type="http://schemas.openxmlformats.org/officeDocument/2006/relationships/hyperlink" Target="https://www.youtube.com/watch?v=pdPEPRs0p3w" TargetMode="External"/><Relationship Id="rId3" Type="http://schemas.openxmlformats.org/officeDocument/2006/relationships/hyperlink" Target="https://www.somospacientes.com/noticias/asociaciones/apoyo-psicologico-para-afectados-por-el-deficit-de-alfa-1-antitripsina/" TargetMode="External"/><Relationship Id="rId21" Type="http://schemas.openxmlformats.org/officeDocument/2006/relationships/image" Target="../media/image15.svg"/><Relationship Id="rId34" Type="http://schemas.openxmlformats.org/officeDocument/2006/relationships/image" Target="../media/image24.png"/><Relationship Id="rId7" Type="http://schemas.openxmlformats.org/officeDocument/2006/relationships/hyperlink" Target="https://edpuzzle.com/media/654cbe7fe2d5e940254b47e8" TargetMode="External"/><Relationship Id="rId12" Type="http://schemas.openxmlformats.org/officeDocument/2006/relationships/image" Target="../media/image7.svg"/><Relationship Id="rId17" Type="http://schemas.openxmlformats.org/officeDocument/2006/relationships/image" Target="../media/image11.svg"/><Relationship Id="rId25" Type="http://schemas.openxmlformats.org/officeDocument/2006/relationships/hyperlink" Target="https://www.youtube.com/watch?v=y79lIOBxoXQ" TargetMode="External"/><Relationship Id="rId33" Type="http://schemas.openxmlformats.org/officeDocument/2006/relationships/image" Target="../media/image23.svg"/><Relationship Id="rId2" Type="http://schemas.openxmlformats.org/officeDocument/2006/relationships/image" Target="../media/image1.jpeg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diateca.educa.madrid.org/documentos/hhqcjaoepe17laqe" TargetMode="External"/><Relationship Id="rId11" Type="http://schemas.openxmlformats.org/officeDocument/2006/relationships/image" Target="../media/image6.png"/><Relationship Id="rId24" Type="http://schemas.openxmlformats.org/officeDocument/2006/relationships/image" Target="../media/image17.svg"/><Relationship Id="rId32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hyperlink" Target="https://es.educaplay.com/recursos-educativos/16842298-habilidades_y_capacidades_del_auxiliar_de_enfermeria.html" TargetMode="External"/><Relationship Id="rId23" Type="http://schemas.openxmlformats.org/officeDocument/2006/relationships/image" Target="../media/image16.png"/><Relationship Id="rId28" Type="http://schemas.openxmlformats.org/officeDocument/2006/relationships/image" Target="../media/image19.svg"/><Relationship Id="rId10" Type="http://schemas.openxmlformats.org/officeDocument/2006/relationships/hyperlink" Target="https://view.genial.ly/654cc0bfeb6f6a0011448dbe/vertical-infographic-los-datos-del-cancer-de-mama" TargetMode="External"/><Relationship Id="rId19" Type="http://schemas.openxmlformats.org/officeDocument/2006/relationships/image" Target="../media/image13.svg"/><Relationship Id="rId31" Type="http://schemas.openxmlformats.org/officeDocument/2006/relationships/hyperlink" Target="https://es.educaplay.com/recursos-educativos/16842529-fill_in_the_blanks_nanda_nocs_y_nics.html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svg"/><Relationship Id="rId14" Type="http://schemas.openxmlformats.org/officeDocument/2006/relationships/image" Target="../media/image9.svg"/><Relationship Id="rId22" Type="http://schemas.openxmlformats.org/officeDocument/2006/relationships/hyperlink" Target="https://youtu.be/y79lIOBxoXQ?si=d6B65rk2Ou4xVdN_" TargetMode="External"/><Relationship Id="rId27" Type="http://schemas.openxmlformats.org/officeDocument/2006/relationships/image" Target="../media/image18.png"/><Relationship Id="rId30" Type="http://schemas.openxmlformats.org/officeDocument/2006/relationships/image" Target="../media/image21.svg"/><Relationship Id="rId35" Type="http://schemas.openxmlformats.org/officeDocument/2006/relationships/image" Target="../media/image25.sv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C05729A4-6F0F-4423-AD0C-EF27345E6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04CB79E-F775-42E6-994C-D5FA8C17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AAB5B94-95EF-4963-859C-1FA406D62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 useBgFill="1">
        <p:nvSpPr>
          <p:cNvPr id="148" name="Rectangle 86">
            <a:extLst>
              <a:ext uri="{FF2B5EF4-FFF2-40B4-BE49-F238E27FC236}">
                <a16:creationId xmlns:a16="http://schemas.microsoft.com/office/drawing/2014/main" id="{C3B48AF3-D611-4AFE-8DB7-A6FE2B64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Imagen 74" descr="Mano de una persona&#10;&#10;Descripción generada automáticamente">
            <a:extLst>
              <a:ext uri="{FF2B5EF4-FFF2-40B4-BE49-F238E27FC236}">
                <a16:creationId xmlns:a16="http://schemas.microsoft.com/office/drawing/2014/main" id="{572A2823-CAAB-646D-630D-E0A4ED4BC9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12" b="11718"/>
          <a:stretch/>
        </p:blipFill>
        <p:spPr>
          <a:xfrm>
            <a:off x="0" y="8312"/>
            <a:ext cx="12454404" cy="7005603"/>
          </a:xfrm>
          <a:prstGeom prst="rect">
            <a:avLst/>
          </a:prstGeom>
        </p:spPr>
      </p:pic>
      <p:sp>
        <p:nvSpPr>
          <p:cNvPr id="149" name="Rectangle 88">
            <a:extLst>
              <a:ext uri="{FF2B5EF4-FFF2-40B4-BE49-F238E27FC236}">
                <a16:creationId xmlns:a16="http://schemas.microsoft.com/office/drawing/2014/main" id="{B6F38636-68E6-4366-B3BE-E1D4A80D5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506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8DFAEBF-B728-4ABC-ACD2-04B493BF0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E986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3063576-59D4-421D-96AD-DEF0BC506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2AB0EF7-4532-48F4-A87C-16AC639C1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5873675"/>
            <a:ext cx="11260667" cy="516889"/>
          </a:xfrm>
          <a:prstGeom prst="rect">
            <a:avLst/>
          </a:prstGeom>
          <a:solidFill>
            <a:srgbClr val="506337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9BFB8F09-90AB-CE69-5625-A3016ABDBF88}"/>
              </a:ext>
            </a:extLst>
          </p:cNvPr>
          <p:cNvSpPr txBox="1"/>
          <p:nvPr/>
        </p:nvSpPr>
        <p:spPr>
          <a:xfrm>
            <a:off x="205254" y="5849956"/>
            <a:ext cx="11747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ESPACIO DE ACTIVIDADES CON RITMOS DISTINTOS DE APRENDIZAJE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CE273EC-D4EA-EA50-6479-F11E46BABE2B}"/>
              </a:ext>
            </a:extLst>
          </p:cNvPr>
          <p:cNvSpPr txBox="1"/>
          <p:nvPr/>
        </p:nvSpPr>
        <p:spPr>
          <a:xfrm>
            <a:off x="131562" y="775722"/>
            <a:ext cx="2983114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Beatriz Bermejo</a:t>
            </a:r>
          </a:p>
          <a:p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CFGM Auxiliar de Enfermería</a:t>
            </a:r>
          </a:p>
          <a:p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Sanidad</a:t>
            </a:r>
          </a:p>
        </p:txBody>
      </p:sp>
      <p:pic>
        <p:nvPicPr>
          <p:cNvPr id="116" name="Gráfico 115" descr="Portátil con relleno sólido">
            <a:extLst>
              <a:ext uri="{FF2B5EF4-FFF2-40B4-BE49-F238E27FC236}">
                <a16:creationId xmlns:a16="http://schemas.microsoft.com/office/drawing/2014/main" id="{6E3335E9-62F6-E5F2-284C-AE543A68D4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019" y="1947327"/>
            <a:ext cx="1141105" cy="1141105"/>
          </a:xfrm>
          <a:prstGeom prst="rect">
            <a:avLst/>
          </a:prstGeom>
        </p:spPr>
      </p:pic>
      <p:sp>
        <p:nvSpPr>
          <p:cNvPr id="147" name="CuadroTexto 146">
            <a:extLst>
              <a:ext uri="{FF2B5EF4-FFF2-40B4-BE49-F238E27FC236}">
                <a16:creationId xmlns:a16="http://schemas.microsoft.com/office/drawing/2014/main" id="{AF133396-E3F7-5A99-6C24-11F5512D9CCC}"/>
              </a:ext>
            </a:extLst>
          </p:cNvPr>
          <p:cNvSpPr txBox="1"/>
          <p:nvPr/>
        </p:nvSpPr>
        <p:spPr>
          <a:xfrm>
            <a:off x="1536439" y="2211934"/>
            <a:ext cx="1141104" cy="4616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6"/>
              </a:rPr>
              <a:t>INICIO</a:t>
            </a:r>
            <a:endParaRPr lang="es-E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57" name="Gráfico 156" descr="Insignia 1 con relleno sólido">
            <a:hlinkClick r:id="rId7"/>
            <a:extLst>
              <a:ext uri="{FF2B5EF4-FFF2-40B4-BE49-F238E27FC236}">
                <a16:creationId xmlns:a16="http://schemas.microsoft.com/office/drawing/2014/main" id="{8FB82DD0-14B6-A12A-E7A1-92D9180953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02830" y="3511115"/>
            <a:ext cx="699557" cy="699557"/>
          </a:xfrm>
          <a:prstGeom prst="rect">
            <a:avLst/>
          </a:prstGeom>
        </p:spPr>
      </p:pic>
      <p:pic>
        <p:nvPicPr>
          <p:cNvPr id="159" name="Gráfico 158" descr="Doctora contorno">
            <a:hlinkClick r:id="rId10"/>
            <a:extLst>
              <a:ext uri="{FF2B5EF4-FFF2-40B4-BE49-F238E27FC236}">
                <a16:creationId xmlns:a16="http://schemas.microsoft.com/office/drawing/2014/main" id="{43337ADE-D07C-E5F0-3131-6CAA07507F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17717" y="4150767"/>
            <a:ext cx="1323533" cy="1323533"/>
          </a:xfrm>
          <a:prstGeom prst="rect">
            <a:avLst/>
          </a:prstGeom>
        </p:spPr>
      </p:pic>
      <p:pic>
        <p:nvPicPr>
          <p:cNvPr id="161" name="Gráfico 160" descr="Insignia con relleno sólido">
            <a:hlinkClick r:id="rId10"/>
            <a:extLst>
              <a:ext uri="{FF2B5EF4-FFF2-40B4-BE49-F238E27FC236}">
                <a16:creationId xmlns:a16="http://schemas.microsoft.com/office/drawing/2014/main" id="{8448B2F3-2090-C612-0CCE-1050B86E04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95268" y="4636746"/>
            <a:ext cx="732511" cy="732511"/>
          </a:xfrm>
          <a:prstGeom prst="rect">
            <a:avLst/>
          </a:prstGeom>
        </p:spPr>
      </p:pic>
      <p:pic>
        <p:nvPicPr>
          <p:cNvPr id="163" name="Gráfico 162" descr="Trabajo remoto con relleno sólido">
            <a:hlinkClick r:id="rId15"/>
            <a:extLst>
              <a:ext uri="{FF2B5EF4-FFF2-40B4-BE49-F238E27FC236}">
                <a16:creationId xmlns:a16="http://schemas.microsoft.com/office/drawing/2014/main" id="{9B7B39C2-73B9-0724-99E4-53013DBD533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40938" y="4247976"/>
            <a:ext cx="1410241" cy="1410241"/>
          </a:xfrm>
          <a:prstGeom prst="rect">
            <a:avLst/>
          </a:prstGeom>
        </p:spPr>
      </p:pic>
      <p:pic>
        <p:nvPicPr>
          <p:cNvPr id="165" name="Gráfico 164" descr="Insignia 3 con relleno sólido">
            <a:hlinkClick r:id="rId15"/>
            <a:extLst>
              <a:ext uri="{FF2B5EF4-FFF2-40B4-BE49-F238E27FC236}">
                <a16:creationId xmlns:a16="http://schemas.microsoft.com/office/drawing/2014/main" id="{3460B213-4841-10EB-FD14-07C8968764D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51179" y="4893172"/>
            <a:ext cx="719262" cy="719262"/>
          </a:xfrm>
          <a:prstGeom prst="rect">
            <a:avLst/>
          </a:prstGeom>
        </p:spPr>
      </p:pic>
      <p:pic>
        <p:nvPicPr>
          <p:cNvPr id="169" name="Gráfico 168" descr="Niños contorno">
            <a:hlinkClick r:id="rId7"/>
            <a:extLst>
              <a:ext uri="{FF2B5EF4-FFF2-40B4-BE49-F238E27FC236}">
                <a16:creationId xmlns:a16="http://schemas.microsoft.com/office/drawing/2014/main" id="{096435F2-0AE7-2A2B-5D7A-5A0DCFDCB0E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16287" y="3317910"/>
            <a:ext cx="1323533" cy="1323533"/>
          </a:xfrm>
          <a:prstGeom prst="rect">
            <a:avLst/>
          </a:prstGeom>
        </p:spPr>
      </p:pic>
      <p:pic>
        <p:nvPicPr>
          <p:cNvPr id="171" name="Gráfico 170" descr="Dormir contorno">
            <a:hlinkClick r:id="rId22"/>
            <a:extLst>
              <a:ext uri="{FF2B5EF4-FFF2-40B4-BE49-F238E27FC236}">
                <a16:creationId xmlns:a16="http://schemas.microsoft.com/office/drawing/2014/main" id="{0C1C5017-5B8E-78DE-7B18-953E6555804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17136" y="1035319"/>
            <a:ext cx="1473997" cy="1473997"/>
          </a:xfrm>
          <a:prstGeom prst="rect">
            <a:avLst/>
          </a:prstGeom>
        </p:spPr>
      </p:pic>
      <p:sp>
        <p:nvSpPr>
          <p:cNvPr id="172" name="CuadroTexto 171">
            <a:extLst>
              <a:ext uri="{FF2B5EF4-FFF2-40B4-BE49-F238E27FC236}">
                <a16:creationId xmlns:a16="http://schemas.microsoft.com/office/drawing/2014/main" id="{43885E5A-2D8E-D7FE-0AAC-F0A859BD0627}"/>
              </a:ext>
            </a:extLst>
          </p:cNvPr>
          <p:cNvSpPr txBox="1"/>
          <p:nvPr/>
        </p:nvSpPr>
        <p:spPr>
          <a:xfrm>
            <a:off x="5506876" y="890979"/>
            <a:ext cx="1344928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25"/>
              </a:rPr>
              <a:t>REPOSTAJE</a:t>
            </a:r>
            <a:endParaRPr lang="es-E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74" name="Gráfico 173" descr="Hospital contorno">
            <a:hlinkClick r:id="rId26"/>
            <a:extLst>
              <a:ext uri="{FF2B5EF4-FFF2-40B4-BE49-F238E27FC236}">
                <a16:creationId xmlns:a16="http://schemas.microsoft.com/office/drawing/2014/main" id="{C0AC0738-0C38-C429-7522-3FF7147A5848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973385" y="3775111"/>
            <a:ext cx="1644075" cy="1644075"/>
          </a:xfrm>
          <a:prstGeom prst="rect">
            <a:avLst/>
          </a:prstGeom>
        </p:spPr>
      </p:pic>
      <p:pic>
        <p:nvPicPr>
          <p:cNvPr id="176" name="Gráfico 175" descr="Insignia 4 con relleno sólido">
            <a:hlinkClick r:id="rId26"/>
            <a:extLst>
              <a:ext uri="{FF2B5EF4-FFF2-40B4-BE49-F238E27FC236}">
                <a16:creationId xmlns:a16="http://schemas.microsoft.com/office/drawing/2014/main" id="{261C57F8-6FBB-AA02-111A-A8833F51287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272669" y="3511114"/>
            <a:ext cx="766389" cy="766389"/>
          </a:xfrm>
          <a:prstGeom prst="rect">
            <a:avLst/>
          </a:prstGeom>
        </p:spPr>
      </p:pic>
      <p:pic>
        <p:nvPicPr>
          <p:cNvPr id="180" name="Gráfico 179" descr="Brindis con relleno sólido">
            <a:hlinkClick r:id="rId31"/>
            <a:extLst>
              <a:ext uri="{FF2B5EF4-FFF2-40B4-BE49-F238E27FC236}">
                <a16:creationId xmlns:a16="http://schemas.microsoft.com/office/drawing/2014/main" id="{3EA17BFB-E6CF-6169-62F2-2ECCF15840C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471889" y="1652909"/>
            <a:ext cx="1712815" cy="1712815"/>
          </a:xfrm>
          <a:prstGeom prst="rect">
            <a:avLst/>
          </a:prstGeom>
        </p:spPr>
      </p:pic>
      <p:pic>
        <p:nvPicPr>
          <p:cNvPr id="182" name="Gráfico 181" descr="Insignia 5 con relleno sólido">
            <a:hlinkClick r:id="rId31"/>
            <a:extLst>
              <a:ext uri="{FF2B5EF4-FFF2-40B4-BE49-F238E27FC236}">
                <a16:creationId xmlns:a16="http://schemas.microsoft.com/office/drawing/2014/main" id="{1451D643-70AA-C5CB-D708-8BB31E0130D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013315" y="1217652"/>
            <a:ext cx="939560" cy="939560"/>
          </a:xfrm>
          <a:prstGeom prst="rect">
            <a:avLst/>
          </a:prstGeom>
        </p:spPr>
      </p:pic>
      <p:sp>
        <p:nvSpPr>
          <p:cNvPr id="183" name="CuadroTexto 182">
            <a:extLst>
              <a:ext uri="{FF2B5EF4-FFF2-40B4-BE49-F238E27FC236}">
                <a16:creationId xmlns:a16="http://schemas.microsoft.com/office/drawing/2014/main" id="{9F843294-60A3-81F4-D3B4-992533207C6D}"/>
              </a:ext>
            </a:extLst>
          </p:cNvPr>
          <p:cNvSpPr txBox="1"/>
          <p:nvPr/>
        </p:nvSpPr>
        <p:spPr>
          <a:xfrm>
            <a:off x="9973385" y="982967"/>
            <a:ext cx="1079963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  <a:hlinkClick r:id="rId31"/>
              </a:rPr>
              <a:t>META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9776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18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Tw Cen MT</vt:lpstr>
      <vt:lpstr>Wingdings 2</vt:lpstr>
      <vt:lpstr>DividendVTI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Bermejo Rodríguez</dc:creator>
  <cp:lastModifiedBy>Beatriz Bermejo Rodríguez</cp:lastModifiedBy>
  <cp:revision>2</cp:revision>
  <dcterms:created xsi:type="dcterms:W3CDTF">2023-11-09T08:44:29Z</dcterms:created>
  <dcterms:modified xsi:type="dcterms:W3CDTF">2023-11-09T13:31:45Z</dcterms:modified>
</cp:coreProperties>
</file>