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F53A7-4E87-4259-97EF-9FF50F39D79F}" v="406" dt="2023-07-14T13:16:05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31" d="100"/>
          <a:sy n="31" d="100"/>
        </p:scale>
        <p:origin x="-2100" y="-10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5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6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1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8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2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33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0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xmlns="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290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23F5135F-115E-423C-BE4A-B56C35DC9F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82C1E318-0F1F-4920-8C7D-FBAC66631B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xmlns="" id="{DE4A7237-B6EB-4FB7-8B68-7C27438D477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84E00FDE-0838-4B5B-A782-6B6C92DB0A8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2BC1B2F3-8E83-4A70-B103-979C67EECE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21711A0-05A6-46F6-943A-55C4CD038B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8C688625-7043-41E8-BA6E-A60AE7A8C6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5484" y="164318"/>
            <a:ext cx="11676517" cy="6693682"/>
          </a:xfrm>
          <a:custGeom>
            <a:avLst/>
            <a:gdLst>
              <a:gd name="connsiteX0" fmla="*/ 11676517 w 11676517"/>
              <a:gd name="connsiteY0" fmla="*/ 0 h 6693682"/>
              <a:gd name="connsiteX1" fmla="*/ 11676517 w 11676517"/>
              <a:gd name="connsiteY1" fmla="*/ 6693682 h 6693682"/>
              <a:gd name="connsiteX2" fmla="*/ 109667 w 11676517"/>
              <a:gd name="connsiteY2" fmla="*/ 6693682 h 6693682"/>
              <a:gd name="connsiteX3" fmla="*/ 0 w 11676517"/>
              <a:gd name="connsiteY3" fmla="*/ 210220 h 669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6517" h="6693682">
                <a:moveTo>
                  <a:pt x="11676517" y="0"/>
                </a:moveTo>
                <a:lnTo>
                  <a:pt x="11676517" y="6693682"/>
                </a:lnTo>
                <a:lnTo>
                  <a:pt x="109667" y="6693682"/>
                </a:lnTo>
                <a:lnTo>
                  <a:pt x="0" y="210220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D5199EDC-5846-4F93-8F0A-AAE421E992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9773" y="300482"/>
            <a:ext cx="11532227" cy="6557518"/>
          </a:xfrm>
          <a:custGeom>
            <a:avLst/>
            <a:gdLst>
              <a:gd name="connsiteX0" fmla="*/ 11532227 w 11532227"/>
              <a:gd name="connsiteY0" fmla="*/ 0 h 6557518"/>
              <a:gd name="connsiteX1" fmla="*/ 11532227 w 11532227"/>
              <a:gd name="connsiteY1" fmla="*/ 6557518 h 6557518"/>
              <a:gd name="connsiteX2" fmla="*/ 106710 w 11532227"/>
              <a:gd name="connsiteY2" fmla="*/ 6557518 h 6557518"/>
              <a:gd name="connsiteX3" fmla="*/ 58344 w 11532227"/>
              <a:gd name="connsiteY3" fmla="*/ 3698144 h 6557518"/>
              <a:gd name="connsiteX4" fmla="*/ 63364 w 11532227"/>
              <a:gd name="connsiteY4" fmla="*/ 3685701 h 6557518"/>
              <a:gd name="connsiteX5" fmla="*/ 57917 w 11532227"/>
              <a:gd name="connsiteY5" fmla="*/ 3675699 h 6557518"/>
              <a:gd name="connsiteX6" fmla="*/ 5 w 11532227"/>
              <a:gd name="connsiteY6" fmla="*/ 252031 h 6557518"/>
              <a:gd name="connsiteX7" fmla="*/ 12057 w 11532227"/>
              <a:gd name="connsiteY7" fmla="*/ 222174 h 6557518"/>
              <a:gd name="connsiteX8" fmla="*/ 41781 w 11532227"/>
              <a:gd name="connsiteY8" fmla="*/ 209417 h 6557518"/>
              <a:gd name="connsiteX9" fmla="*/ 41739 w 11532227"/>
              <a:gd name="connsiteY9" fmla="*/ 206871 h 6557518"/>
              <a:gd name="connsiteX10" fmla="*/ 710821 w 11532227"/>
              <a:gd name="connsiteY10" fmla="*/ 194825 h 6557518"/>
              <a:gd name="connsiteX11" fmla="*/ 727865 w 11532227"/>
              <a:gd name="connsiteY11" fmla="*/ 189929 h 6557518"/>
              <a:gd name="connsiteX12" fmla="*/ 768686 w 11532227"/>
              <a:gd name="connsiteY12" fmla="*/ 184583 h 6557518"/>
              <a:gd name="connsiteX13" fmla="*/ 936708 w 11532227"/>
              <a:gd name="connsiteY13" fmla="*/ 180497 h 6557518"/>
              <a:gd name="connsiteX14" fmla="*/ 1035788 w 11532227"/>
              <a:gd name="connsiteY14" fmla="*/ 173598 h 6557518"/>
              <a:gd name="connsiteX15" fmla="*/ 1071149 w 11532227"/>
              <a:gd name="connsiteY15" fmla="*/ 163981 h 6557518"/>
              <a:gd name="connsiteX16" fmla="*/ 1122064 w 11532227"/>
              <a:gd name="connsiteY16" fmla="*/ 155256 h 6557518"/>
              <a:gd name="connsiteX17" fmla="*/ 1210160 w 11532227"/>
              <a:gd name="connsiteY17" fmla="*/ 134439 h 6557518"/>
              <a:gd name="connsiteX18" fmla="*/ 1295223 w 11532227"/>
              <a:gd name="connsiteY18" fmla="*/ 124615 h 6557518"/>
              <a:gd name="connsiteX19" fmla="*/ 1352480 w 11532227"/>
              <a:gd name="connsiteY19" fmla="*/ 121979 h 6557518"/>
              <a:gd name="connsiteX20" fmla="*/ 1360795 w 11532227"/>
              <a:gd name="connsiteY20" fmla="*/ 122147 h 6557518"/>
              <a:gd name="connsiteX21" fmla="*/ 1429708 w 11532227"/>
              <a:gd name="connsiteY21" fmla="*/ 132256 h 6557518"/>
              <a:gd name="connsiteX22" fmla="*/ 1436017 w 11532227"/>
              <a:gd name="connsiteY22" fmla="*/ 126428 h 6557518"/>
              <a:gd name="connsiteX23" fmla="*/ 1457451 w 11532227"/>
              <a:gd name="connsiteY23" fmla="*/ 120214 h 6557518"/>
              <a:gd name="connsiteX24" fmla="*/ 1476017 w 11532227"/>
              <a:gd name="connsiteY24" fmla="*/ 126702 h 6557518"/>
              <a:gd name="connsiteX25" fmla="*/ 1562617 w 11532227"/>
              <a:gd name="connsiteY25" fmla="*/ 137305 h 6557518"/>
              <a:gd name="connsiteX26" fmla="*/ 1689191 w 11532227"/>
              <a:gd name="connsiteY26" fmla="*/ 146229 h 6557518"/>
              <a:gd name="connsiteX27" fmla="*/ 1708409 w 11532227"/>
              <a:gd name="connsiteY27" fmla="*/ 152900 h 6557518"/>
              <a:gd name="connsiteX28" fmla="*/ 1832650 w 11532227"/>
              <a:gd name="connsiteY28" fmla="*/ 167809 h 6557518"/>
              <a:gd name="connsiteX29" fmla="*/ 1897733 w 11532227"/>
              <a:gd name="connsiteY29" fmla="*/ 169286 h 6557518"/>
              <a:gd name="connsiteX30" fmla="*/ 1904861 w 11532227"/>
              <a:gd name="connsiteY30" fmla="*/ 162746 h 6557518"/>
              <a:gd name="connsiteX31" fmla="*/ 1924089 w 11532227"/>
              <a:gd name="connsiteY31" fmla="*/ 164091 h 6557518"/>
              <a:gd name="connsiteX32" fmla="*/ 1929238 w 11532227"/>
              <a:gd name="connsiteY32" fmla="*/ 163046 h 6557518"/>
              <a:gd name="connsiteX33" fmla="*/ 1958714 w 11532227"/>
              <a:gd name="connsiteY33" fmla="*/ 158451 h 6557518"/>
              <a:gd name="connsiteX34" fmla="*/ 1964400 w 11532227"/>
              <a:gd name="connsiteY34" fmla="*/ 170526 h 6557518"/>
              <a:gd name="connsiteX35" fmla="*/ 1973140 w 11532227"/>
              <a:gd name="connsiteY35" fmla="*/ 172098 h 6557518"/>
              <a:gd name="connsiteX36" fmla="*/ 2292208 w 11532227"/>
              <a:gd name="connsiteY36" fmla="*/ 166354 h 6557518"/>
              <a:gd name="connsiteX37" fmla="*/ 2319371 w 11532227"/>
              <a:gd name="connsiteY37" fmla="*/ 154689 h 6557518"/>
              <a:gd name="connsiteX38" fmla="*/ 2404435 w 11532227"/>
              <a:gd name="connsiteY38" fmla="*/ 144864 h 6557518"/>
              <a:gd name="connsiteX39" fmla="*/ 2461694 w 11532227"/>
              <a:gd name="connsiteY39" fmla="*/ 142228 h 6557518"/>
              <a:gd name="connsiteX40" fmla="*/ 2470008 w 11532227"/>
              <a:gd name="connsiteY40" fmla="*/ 142396 h 6557518"/>
              <a:gd name="connsiteX41" fmla="*/ 2538922 w 11532227"/>
              <a:gd name="connsiteY41" fmla="*/ 152505 h 6557518"/>
              <a:gd name="connsiteX42" fmla="*/ 2545230 w 11532227"/>
              <a:gd name="connsiteY42" fmla="*/ 146676 h 6557518"/>
              <a:gd name="connsiteX43" fmla="*/ 2566664 w 11532227"/>
              <a:gd name="connsiteY43" fmla="*/ 140463 h 6557518"/>
              <a:gd name="connsiteX44" fmla="*/ 2585231 w 11532227"/>
              <a:gd name="connsiteY44" fmla="*/ 146951 h 6557518"/>
              <a:gd name="connsiteX45" fmla="*/ 2671831 w 11532227"/>
              <a:gd name="connsiteY45" fmla="*/ 157554 h 6557518"/>
              <a:gd name="connsiteX46" fmla="*/ 2694045 w 11532227"/>
              <a:gd name="connsiteY46" fmla="*/ 159119 h 6557518"/>
              <a:gd name="connsiteX47" fmla="*/ 3620716 w 11532227"/>
              <a:gd name="connsiteY47" fmla="*/ 142436 h 6557518"/>
              <a:gd name="connsiteX48" fmla="*/ 4421779 w 11532227"/>
              <a:gd name="connsiteY48" fmla="*/ 128014 h 6557518"/>
              <a:gd name="connsiteX49" fmla="*/ 4949411 w 11532227"/>
              <a:gd name="connsiteY49" fmla="*/ 118514 h 6557518"/>
              <a:gd name="connsiteX50" fmla="*/ 4991571 w 11532227"/>
              <a:gd name="connsiteY50" fmla="*/ 117559 h 6557518"/>
              <a:gd name="connsiteX51" fmla="*/ 5247785 w 11532227"/>
              <a:gd name="connsiteY51" fmla="*/ 112853 h 6557518"/>
              <a:gd name="connsiteX52" fmla="*/ 5249565 w 11532227"/>
              <a:gd name="connsiteY52" fmla="*/ 113111 h 6557518"/>
              <a:gd name="connsiteX53" fmla="*/ 8210751 w 11532227"/>
              <a:gd name="connsiteY53" fmla="*/ 59799 h 6557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532227" h="6557518">
                <a:moveTo>
                  <a:pt x="11532227" y="0"/>
                </a:moveTo>
                <a:lnTo>
                  <a:pt x="11532227" y="6557518"/>
                </a:lnTo>
                <a:lnTo>
                  <a:pt x="106710" y="6557518"/>
                </a:lnTo>
                <a:lnTo>
                  <a:pt x="58344" y="3698144"/>
                </a:lnTo>
                <a:lnTo>
                  <a:pt x="63364" y="3685701"/>
                </a:lnTo>
                <a:lnTo>
                  <a:pt x="57917" y="3675699"/>
                </a:lnTo>
                <a:lnTo>
                  <a:pt x="5" y="252031"/>
                </a:lnTo>
                <a:cubicBezTo>
                  <a:pt x="-156" y="240459"/>
                  <a:pt x="4457" y="229900"/>
                  <a:pt x="12057" y="222174"/>
                </a:cubicBezTo>
                <a:lnTo>
                  <a:pt x="41781" y="209417"/>
                </a:lnTo>
                <a:lnTo>
                  <a:pt x="41739" y="206871"/>
                </a:lnTo>
                <a:lnTo>
                  <a:pt x="710821" y="194825"/>
                </a:lnTo>
                <a:lnTo>
                  <a:pt x="727865" y="189929"/>
                </a:lnTo>
                <a:cubicBezTo>
                  <a:pt x="737012" y="187853"/>
                  <a:pt x="749603" y="185851"/>
                  <a:pt x="768686" y="184583"/>
                </a:cubicBezTo>
                <a:cubicBezTo>
                  <a:pt x="816401" y="199038"/>
                  <a:pt x="877381" y="160974"/>
                  <a:pt x="936708" y="180497"/>
                </a:cubicBezTo>
                <a:cubicBezTo>
                  <a:pt x="958331" y="185095"/>
                  <a:pt x="1024082" y="183521"/>
                  <a:pt x="1035788" y="173598"/>
                </a:cubicBezTo>
                <a:cubicBezTo>
                  <a:pt x="1049348" y="171288"/>
                  <a:pt x="1065612" y="174505"/>
                  <a:pt x="1071149" y="163981"/>
                </a:cubicBezTo>
                <a:cubicBezTo>
                  <a:pt x="1080660" y="151277"/>
                  <a:pt x="1130023" y="169967"/>
                  <a:pt x="1122064" y="155256"/>
                </a:cubicBezTo>
                <a:cubicBezTo>
                  <a:pt x="1157081" y="168043"/>
                  <a:pt x="1182084" y="141356"/>
                  <a:pt x="1210160" y="134439"/>
                </a:cubicBezTo>
                <a:lnTo>
                  <a:pt x="1295223" y="124615"/>
                </a:lnTo>
                <a:lnTo>
                  <a:pt x="1352480" y="121979"/>
                </a:lnTo>
                <a:lnTo>
                  <a:pt x="1360795" y="122147"/>
                </a:lnTo>
                <a:lnTo>
                  <a:pt x="1429708" y="132256"/>
                </a:lnTo>
                <a:cubicBezTo>
                  <a:pt x="1431276" y="130156"/>
                  <a:pt x="1433399" y="128190"/>
                  <a:pt x="1436017" y="126428"/>
                </a:cubicBezTo>
                <a:lnTo>
                  <a:pt x="1457451" y="120214"/>
                </a:lnTo>
                <a:lnTo>
                  <a:pt x="1476017" y="126702"/>
                </a:lnTo>
                <a:lnTo>
                  <a:pt x="1562617" y="137305"/>
                </a:lnTo>
                <a:lnTo>
                  <a:pt x="1689191" y="146229"/>
                </a:lnTo>
                <a:lnTo>
                  <a:pt x="1708409" y="152900"/>
                </a:lnTo>
                <a:cubicBezTo>
                  <a:pt x="1752130" y="159816"/>
                  <a:pt x="1804566" y="150885"/>
                  <a:pt x="1832650" y="167809"/>
                </a:cubicBezTo>
                <a:lnTo>
                  <a:pt x="1897733" y="169286"/>
                </a:lnTo>
                <a:lnTo>
                  <a:pt x="1904861" y="162746"/>
                </a:lnTo>
                <a:lnTo>
                  <a:pt x="1924089" y="164091"/>
                </a:lnTo>
                <a:lnTo>
                  <a:pt x="1929238" y="163046"/>
                </a:lnTo>
                <a:cubicBezTo>
                  <a:pt x="1939062" y="161015"/>
                  <a:pt x="1948813" y="159235"/>
                  <a:pt x="1958714" y="158451"/>
                </a:cubicBezTo>
                <a:cubicBezTo>
                  <a:pt x="1957770" y="164522"/>
                  <a:pt x="1960112" y="168270"/>
                  <a:pt x="1964400" y="170526"/>
                </a:cubicBezTo>
                <a:lnTo>
                  <a:pt x="1973140" y="172098"/>
                </a:lnTo>
                <a:lnTo>
                  <a:pt x="2292208" y="166354"/>
                </a:lnTo>
                <a:lnTo>
                  <a:pt x="2319371" y="154689"/>
                </a:lnTo>
                <a:lnTo>
                  <a:pt x="2404435" y="144864"/>
                </a:lnTo>
                <a:lnTo>
                  <a:pt x="2461694" y="142228"/>
                </a:lnTo>
                <a:lnTo>
                  <a:pt x="2470008" y="142396"/>
                </a:lnTo>
                <a:lnTo>
                  <a:pt x="2538922" y="152505"/>
                </a:lnTo>
                <a:cubicBezTo>
                  <a:pt x="2540489" y="150406"/>
                  <a:pt x="2542612" y="148440"/>
                  <a:pt x="2545230" y="146676"/>
                </a:cubicBezTo>
                <a:lnTo>
                  <a:pt x="2566664" y="140463"/>
                </a:lnTo>
                <a:lnTo>
                  <a:pt x="2585231" y="146951"/>
                </a:lnTo>
                <a:lnTo>
                  <a:pt x="2671831" y="157554"/>
                </a:lnTo>
                <a:lnTo>
                  <a:pt x="2694045" y="159119"/>
                </a:lnTo>
                <a:lnTo>
                  <a:pt x="3620716" y="142436"/>
                </a:lnTo>
                <a:lnTo>
                  <a:pt x="4421779" y="128014"/>
                </a:lnTo>
                <a:lnTo>
                  <a:pt x="4949411" y="118514"/>
                </a:lnTo>
                <a:lnTo>
                  <a:pt x="4991571" y="117559"/>
                </a:lnTo>
                <a:cubicBezTo>
                  <a:pt x="4982069" y="108710"/>
                  <a:pt x="5177253" y="106698"/>
                  <a:pt x="5247785" y="112853"/>
                </a:cubicBezTo>
                <a:lnTo>
                  <a:pt x="5249565" y="113111"/>
                </a:lnTo>
                <a:lnTo>
                  <a:pt x="8210751" y="59799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1" descr="Canica con tonos marrones y aguamarina">
            <a:extLst>
              <a:ext uri="{FF2B5EF4-FFF2-40B4-BE49-F238E27FC236}">
                <a16:creationId xmlns:a16="http://schemas.microsoft.com/office/drawing/2014/main" xmlns="" id="{86685F1A-A43A-A7FC-0BDF-47CAFBE7ED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5000"/>
          </a:blip>
          <a:srcRect t="5390" r="1" b="14518"/>
          <a:stretch/>
        </p:blipFill>
        <p:spPr>
          <a:xfrm>
            <a:off x="659774" y="300482"/>
            <a:ext cx="11532227" cy="6557518"/>
          </a:xfrm>
          <a:custGeom>
            <a:avLst/>
            <a:gdLst/>
            <a:ahLst/>
            <a:cxnLst/>
            <a:rect l="l" t="t" r="r" b="b"/>
            <a:pathLst>
              <a:path w="11532227" h="6557518">
                <a:moveTo>
                  <a:pt x="11532227" y="0"/>
                </a:moveTo>
                <a:lnTo>
                  <a:pt x="11532227" y="6557518"/>
                </a:lnTo>
                <a:lnTo>
                  <a:pt x="106710" y="6557518"/>
                </a:lnTo>
                <a:lnTo>
                  <a:pt x="58344" y="3698144"/>
                </a:lnTo>
                <a:lnTo>
                  <a:pt x="63364" y="3685701"/>
                </a:lnTo>
                <a:lnTo>
                  <a:pt x="57917" y="3675699"/>
                </a:lnTo>
                <a:lnTo>
                  <a:pt x="5" y="252031"/>
                </a:lnTo>
                <a:cubicBezTo>
                  <a:pt x="-156" y="240459"/>
                  <a:pt x="4457" y="229900"/>
                  <a:pt x="12057" y="222174"/>
                </a:cubicBezTo>
                <a:lnTo>
                  <a:pt x="41781" y="209417"/>
                </a:lnTo>
                <a:lnTo>
                  <a:pt x="41739" y="206871"/>
                </a:lnTo>
                <a:lnTo>
                  <a:pt x="710821" y="194825"/>
                </a:lnTo>
                <a:lnTo>
                  <a:pt x="727865" y="189929"/>
                </a:lnTo>
                <a:cubicBezTo>
                  <a:pt x="737012" y="187853"/>
                  <a:pt x="749603" y="185851"/>
                  <a:pt x="768686" y="184583"/>
                </a:cubicBezTo>
                <a:cubicBezTo>
                  <a:pt x="816401" y="199038"/>
                  <a:pt x="877381" y="160974"/>
                  <a:pt x="936708" y="180497"/>
                </a:cubicBezTo>
                <a:cubicBezTo>
                  <a:pt x="958331" y="185095"/>
                  <a:pt x="1024082" y="183521"/>
                  <a:pt x="1035788" y="173598"/>
                </a:cubicBezTo>
                <a:cubicBezTo>
                  <a:pt x="1049348" y="171288"/>
                  <a:pt x="1065612" y="174505"/>
                  <a:pt x="1071149" y="163981"/>
                </a:cubicBezTo>
                <a:cubicBezTo>
                  <a:pt x="1080660" y="151277"/>
                  <a:pt x="1130023" y="169967"/>
                  <a:pt x="1122064" y="155256"/>
                </a:cubicBezTo>
                <a:cubicBezTo>
                  <a:pt x="1157081" y="168043"/>
                  <a:pt x="1182084" y="141356"/>
                  <a:pt x="1210160" y="134439"/>
                </a:cubicBezTo>
                <a:lnTo>
                  <a:pt x="1295223" y="124615"/>
                </a:lnTo>
                <a:lnTo>
                  <a:pt x="1352480" y="121979"/>
                </a:lnTo>
                <a:lnTo>
                  <a:pt x="1360795" y="122147"/>
                </a:lnTo>
                <a:lnTo>
                  <a:pt x="1429708" y="132256"/>
                </a:lnTo>
                <a:cubicBezTo>
                  <a:pt x="1431276" y="130156"/>
                  <a:pt x="1433399" y="128190"/>
                  <a:pt x="1436017" y="126428"/>
                </a:cubicBezTo>
                <a:lnTo>
                  <a:pt x="1457451" y="120214"/>
                </a:lnTo>
                <a:lnTo>
                  <a:pt x="1476017" y="126702"/>
                </a:lnTo>
                <a:lnTo>
                  <a:pt x="1562617" y="137305"/>
                </a:lnTo>
                <a:lnTo>
                  <a:pt x="1689191" y="146229"/>
                </a:lnTo>
                <a:lnTo>
                  <a:pt x="1708409" y="152900"/>
                </a:lnTo>
                <a:cubicBezTo>
                  <a:pt x="1752130" y="159816"/>
                  <a:pt x="1804566" y="150885"/>
                  <a:pt x="1832650" y="167809"/>
                </a:cubicBezTo>
                <a:lnTo>
                  <a:pt x="1897733" y="169286"/>
                </a:lnTo>
                <a:lnTo>
                  <a:pt x="1904861" y="162746"/>
                </a:lnTo>
                <a:lnTo>
                  <a:pt x="1924089" y="164091"/>
                </a:lnTo>
                <a:lnTo>
                  <a:pt x="1929238" y="163046"/>
                </a:lnTo>
                <a:cubicBezTo>
                  <a:pt x="1939062" y="161015"/>
                  <a:pt x="1948813" y="159235"/>
                  <a:pt x="1958714" y="158451"/>
                </a:cubicBezTo>
                <a:cubicBezTo>
                  <a:pt x="1957770" y="164522"/>
                  <a:pt x="1960112" y="168270"/>
                  <a:pt x="1964400" y="170526"/>
                </a:cubicBezTo>
                <a:lnTo>
                  <a:pt x="1973140" y="172098"/>
                </a:lnTo>
                <a:lnTo>
                  <a:pt x="2292208" y="166354"/>
                </a:lnTo>
                <a:lnTo>
                  <a:pt x="2319371" y="154689"/>
                </a:lnTo>
                <a:lnTo>
                  <a:pt x="2404435" y="144864"/>
                </a:lnTo>
                <a:lnTo>
                  <a:pt x="2461694" y="142228"/>
                </a:lnTo>
                <a:lnTo>
                  <a:pt x="2470008" y="142396"/>
                </a:lnTo>
                <a:lnTo>
                  <a:pt x="2538922" y="152505"/>
                </a:lnTo>
                <a:cubicBezTo>
                  <a:pt x="2540489" y="150406"/>
                  <a:pt x="2542612" y="148440"/>
                  <a:pt x="2545230" y="146676"/>
                </a:cubicBezTo>
                <a:lnTo>
                  <a:pt x="2566664" y="140463"/>
                </a:lnTo>
                <a:lnTo>
                  <a:pt x="2585231" y="146951"/>
                </a:lnTo>
                <a:lnTo>
                  <a:pt x="2671831" y="157554"/>
                </a:lnTo>
                <a:lnTo>
                  <a:pt x="2694045" y="159119"/>
                </a:lnTo>
                <a:lnTo>
                  <a:pt x="3620716" y="142436"/>
                </a:lnTo>
                <a:lnTo>
                  <a:pt x="4421779" y="128014"/>
                </a:lnTo>
                <a:lnTo>
                  <a:pt x="4949412" y="118514"/>
                </a:lnTo>
                <a:lnTo>
                  <a:pt x="4991571" y="117559"/>
                </a:lnTo>
                <a:cubicBezTo>
                  <a:pt x="4982069" y="108710"/>
                  <a:pt x="5177253" y="106698"/>
                  <a:pt x="5247785" y="112853"/>
                </a:cubicBezTo>
                <a:lnTo>
                  <a:pt x="5249565" y="113111"/>
                </a:lnTo>
                <a:lnTo>
                  <a:pt x="8210751" y="59799"/>
                </a:ln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0C80FB90-4781-4003-8A79-2098DAC3ED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3142183">
            <a:off x="580127" y="-137119"/>
            <a:ext cx="444795" cy="1608744"/>
          </a:xfrm>
          <a:custGeom>
            <a:avLst/>
            <a:gdLst>
              <a:gd name="connsiteX0" fmla="*/ 0 w 555597"/>
              <a:gd name="connsiteY0" fmla="*/ 83880 h 1999290"/>
              <a:gd name="connsiteX1" fmla="*/ 49282 w 555597"/>
              <a:gd name="connsiteY1" fmla="*/ 71215 h 1999290"/>
              <a:gd name="connsiteX2" fmla="*/ 174397 w 555597"/>
              <a:gd name="connsiteY2" fmla="*/ 45224 h 1999290"/>
              <a:gd name="connsiteX3" fmla="*/ 242049 w 555597"/>
              <a:gd name="connsiteY3" fmla="*/ 54744 h 1999290"/>
              <a:gd name="connsiteX4" fmla="*/ 326503 w 555597"/>
              <a:gd name="connsiteY4" fmla="*/ 39434 h 1999290"/>
              <a:gd name="connsiteX5" fmla="*/ 343350 w 555597"/>
              <a:gd name="connsiteY5" fmla="*/ 40491 h 1999290"/>
              <a:gd name="connsiteX6" fmla="*/ 349790 w 555597"/>
              <a:gd name="connsiteY6" fmla="*/ 52348 h 1999290"/>
              <a:gd name="connsiteX7" fmla="*/ 355722 w 555597"/>
              <a:gd name="connsiteY7" fmla="*/ 54552 h 1999290"/>
              <a:gd name="connsiteX8" fmla="*/ 374741 w 555597"/>
              <a:gd name="connsiteY8" fmla="*/ 39676 h 1999290"/>
              <a:gd name="connsiteX9" fmla="*/ 469664 w 555597"/>
              <a:gd name="connsiteY9" fmla="*/ 48453 h 1999290"/>
              <a:gd name="connsiteX10" fmla="*/ 521607 w 555597"/>
              <a:gd name="connsiteY10" fmla="*/ 10408 h 1999290"/>
              <a:gd name="connsiteX11" fmla="*/ 555597 w 555597"/>
              <a:gd name="connsiteY11" fmla="*/ 0 h 1999290"/>
              <a:gd name="connsiteX12" fmla="*/ 555597 w 555597"/>
              <a:gd name="connsiteY12" fmla="*/ 1995494 h 1999290"/>
              <a:gd name="connsiteX13" fmla="*/ 537215 w 555597"/>
              <a:gd name="connsiteY13" fmla="*/ 1991185 h 1999290"/>
              <a:gd name="connsiteX14" fmla="*/ 479386 w 555597"/>
              <a:gd name="connsiteY14" fmla="*/ 1992931 h 1999290"/>
              <a:gd name="connsiteX15" fmla="*/ 462617 w 555597"/>
              <a:gd name="connsiteY15" fmla="*/ 1999290 h 1999290"/>
              <a:gd name="connsiteX16" fmla="*/ 420522 w 555597"/>
              <a:gd name="connsiteY16" fmla="*/ 1999290 h 1999290"/>
              <a:gd name="connsiteX17" fmla="*/ 382909 w 555597"/>
              <a:gd name="connsiteY17" fmla="*/ 1988738 h 1999290"/>
              <a:gd name="connsiteX18" fmla="*/ 295360 w 555597"/>
              <a:gd name="connsiteY18" fmla="*/ 1977122 h 1999290"/>
              <a:gd name="connsiteX19" fmla="*/ 256969 w 555597"/>
              <a:gd name="connsiteY19" fmla="*/ 1970444 h 1999290"/>
              <a:gd name="connsiteX20" fmla="*/ 227096 w 555597"/>
              <a:gd name="connsiteY20" fmla="*/ 1951548 h 1999290"/>
              <a:gd name="connsiteX21" fmla="*/ 222890 w 555597"/>
              <a:gd name="connsiteY21" fmla="*/ 1935696 h 1999290"/>
              <a:gd name="connsiteX22" fmla="*/ 202274 w 555597"/>
              <a:gd name="connsiteY22" fmla="*/ 1929911 h 1999290"/>
              <a:gd name="connsiteX23" fmla="*/ 197448 w 555597"/>
              <a:gd name="connsiteY23" fmla="*/ 1925621 h 1999290"/>
              <a:gd name="connsiteX24" fmla="*/ 169099 w 555597"/>
              <a:gd name="connsiteY24" fmla="*/ 1903786 h 1999290"/>
              <a:gd name="connsiteX25" fmla="*/ 92344 w 555597"/>
              <a:gd name="connsiteY25" fmla="*/ 1925464 h 1999290"/>
              <a:gd name="connsiteX26" fmla="*/ 11266 w 555597"/>
              <a:gd name="connsiteY26" fmla="*/ 1895947 h 1999290"/>
              <a:gd name="connsiteX27" fmla="*/ 0 w 555597"/>
              <a:gd name="connsiteY27" fmla="*/ 1893933 h 199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55597" h="1999290">
                <a:moveTo>
                  <a:pt x="0" y="83880"/>
                </a:moveTo>
                <a:lnTo>
                  <a:pt x="49282" y="71215"/>
                </a:lnTo>
                <a:cubicBezTo>
                  <a:pt x="91656" y="63184"/>
                  <a:pt x="135655" y="58277"/>
                  <a:pt x="174397" y="45224"/>
                </a:cubicBezTo>
                <a:cubicBezTo>
                  <a:pt x="225837" y="94025"/>
                  <a:pt x="195077" y="47856"/>
                  <a:pt x="242049" y="54744"/>
                </a:cubicBezTo>
                <a:lnTo>
                  <a:pt x="326503" y="39434"/>
                </a:lnTo>
                <a:lnTo>
                  <a:pt x="343350" y="40491"/>
                </a:lnTo>
                <a:lnTo>
                  <a:pt x="349790" y="52348"/>
                </a:lnTo>
                <a:lnTo>
                  <a:pt x="355722" y="54552"/>
                </a:lnTo>
                <a:lnTo>
                  <a:pt x="374741" y="39676"/>
                </a:lnTo>
                <a:cubicBezTo>
                  <a:pt x="402796" y="31662"/>
                  <a:pt x="441033" y="50452"/>
                  <a:pt x="469664" y="48453"/>
                </a:cubicBezTo>
                <a:cubicBezTo>
                  <a:pt x="478380" y="29604"/>
                  <a:pt x="496522" y="19255"/>
                  <a:pt x="521607" y="10408"/>
                </a:cubicBezTo>
                <a:lnTo>
                  <a:pt x="555597" y="0"/>
                </a:lnTo>
                <a:lnTo>
                  <a:pt x="555597" y="1995494"/>
                </a:lnTo>
                <a:lnTo>
                  <a:pt x="537215" y="1991185"/>
                </a:lnTo>
                <a:cubicBezTo>
                  <a:pt x="514565" y="1988101"/>
                  <a:pt x="490837" y="1988688"/>
                  <a:pt x="479386" y="1992931"/>
                </a:cubicBezTo>
                <a:lnTo>
                  <a:pt x="462617" y="1999290"/>
                </a:lnTo>
                <a:lnTo>
                  <a:pt x="420522" y="1999290"/>
                </a:lnTo>
                <a:lnTo>
                  <a:pt x="382909" y="1988738"/>
                </a:lnTo>
                <a:cubicBezTo>
                  <a:pt x="350860" y="1976654"/>
                  <a:pt x="320299" y="1963332"/>
                  <a:pt x="295360" y="1977122"/>
                </a:cubicBezTo>
                <a:cubicBezTo>
                  <a:pt x="281004" y="1978006"/>
                  <a:pt x="268406" y="1975325"/>
                  <a:pt x="256969" y="1970444"/>
                </a:cubicBezTo>
                <a:lnTo>
                  <a:pt x="227096" y="1951548"/>
                </a:lnTo>
                <a:lnTo>
                  <a:pt x="222890" y="1935696"/>
                </a:lnTo>
                <a:lnTo>
                  <a:pt x="202274" y="1929911"/>
                </a:lnTo>
                <a:lnTo>
                  <a:pt x="197448" y="1925621"/>
                </a:lnTo>
                <a:cubicBezTo>
                  <a:pt x="188240" y="1917376"/>
                  <a:pt x="178991" y="1909643"/>
                  <a:pt x="169099" y="1903786"/>
                </a:cubicBezTo>
                <a:cubicBezTo>
                  <a:pt x="158518" y="1969055"/>
                  <a:pt x="83191" y="1864739"/>
                  <a:pt x="92344" y="1925464"/>
                </a:cubicBezTo>
                <a:cubicBezTo>
                  <a:pt x="36140" y="1904645"/>
                  <a:pt x="59596" y="1967908"/>
                  <a:pt x="11266" y="1895947"/>
                </a:cubicBezTo>
                <a:lnTo>
                  <a:pt x="0" y="1893933"/>
                </a:lnTo>
                <a:close/>
              </a:path>
            </a:pathLst>
          </a:custGeom>
          <a:blipFill dpi="0" rotWithShape="1">
            <a:blip r:embed="rId4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A8F5A348-D686-4D3E-AC3D-F0F96C53AC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D7A5B4F3-4220-4B9E-9EC6-A11C1A8485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xmlns="" id="{4A09C846-4990-4D6E-A6D6-A208E097BA0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4B8F9F14-E48D-4539-A93C-0D4875A3B4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xmlns="" id="{2DFAA418-AD10-497A-8D4B-87C9AEDEC7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912FCF07-30B7-A474-8883-405076C85DFC}"/>
              </a:ext>
            </a:extLst>
          </p:cNvPr>
          <p:cNvSpPr txBox="1"/>
          <p:nvPr/>
        </p:nvSpPr>
        <p:spPr>
          <a:xfrm>
            <a:off x="10984927" y="480391"/>
            <a:ext cx="110768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/>
              <a:t>N II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115E3AF-1C77-7953-1834-76E7D5E0767B}"/>
              </a:ext>
            </a:extLst>
          </p:cNvPr>
          <p:cNvSpPr txBox="1"/>
          <p:nvPr/>
        </p:nvSpPr>
        <p:spPr>
          <a:xfrm>
            <a:off x="1871869" y="877956"/>
            <a:ext cx="8282608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 dirty="0"/>
              <a:t>INSTRUCCIONES PARA REALIZAR TU ESPACIO DE ACTIVIDADES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58E39D9F-F1B5-3CA3-9A52-70D7D3C3CF80}"/>
              </a:ext>
            </a:extLst>
          </p:cNvPr>
          <p:cNvSpPr txBox="1"/>
          <p:nvPr/>
        </p:nvSpPr>
        <p:spPr>
          <a:xfrm>
            <a:off x="2070652" y="2170043"/>
            <a:ext cx="9342782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1.Procura comprender lo que se pide en cada actividad</a:t>
            </a:r>
          </a:p>
          <a:p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2. Es obligatorio hacer hasta la </a:t>
            </a:r>
            <a:r>
              <a:rPr lang="es-ES" sz="2800" b="1" dirty="0" err="1">
                <a:solidFill>
                  <a:srgbClr val="0070C0"/>
                </a:solidFill>
                <a:latin typeface="Calibri"/>
                <a:cs typeface="Calibri"/>
              </a:rPr>
              <a:t>nº</a:t>
            </a:r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 3. Si encuentras dificultades, pasa a REPOSTAJE y después sigue hasta el final.</a:t>
            </a:r>
          </a:p>
          <a:p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3. Es muy importante comprender y aprender en todo el proceso.</a:t>
            </a:r>
          </a:p>
          <a:p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4. Disfruta de cada actividad y no pienses en llegar el primero a la META.</a:t>
            </a:r>
          </a:p>
          <a:p>
            <a:r>
              <a:rPr lang="es-ES" sz="2800" b="1" dirty="0">
                <a:solidFill>
                  <a:srgbClr val="0070C0"/>
                </a:solidFill>
                <a:latin typeface="Calibri"/>
                <a:cs typeface="Calibri"/>
              </a:rPr>
              <a:t>                                                              María Herráez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AnalogousFromLightSeedLeftStep">
      <a:dk1>
        <a:srgbClr val="000000"/>
      </a:dk1>
      <a:lt1>
        <a:srgbClr val="FFFFFF"/>
      </a:lt1>
      <a:dk2>
        <a:srgbClr val="203922"/>
      </a:dk2>
      <a:lt2>
        <a:srgbClr val="E8E4E2"/>
      </a:lt2>
      <a:accent1>
        <a:srgbClr val="80A7BA"/>
      </a:accent1>
      <a:accent2>
        <a:srgbClr val="76ACA7"/>
      </a:accent2>
      <a:accent3>
        <a:srgbClr val="81AA95"/>
      </a:accent3>
      <a:accent4>
        <a:srgbClr val="78B07C"/>
      </a:accent4>
      <a:accent5>
        <a:srgbClr val="8EA980"/>
      </a:accent5>
      <a:accent6>
        <a:srgbClr val="9AA772"/>
      </a:accent6>
      <a:hlink>
        <a:srgbClr val="A8765E"/>
      </a:hlink>
      <a:folHlink>
        <a:srgbClr val="7F7F7F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StreetscapeVTI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LORENZO</dc:creator>
  <cp:lastModifiedBy>LORENZO</cp:lastModifiedBy>
  <cp:revision>65</cp:revision>
  <dcterms:created xsi:type="dcterms:W3CDTF">2023-07-14T13:03:19Z</dcterms:created>
  <dcterms:modified xsi:type="dcterms:W3CDTF">2023-07-14T13:28:39Z</dcterms:modified>
</cp:coreProperties>
</file>