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2F53A7-4E87-4259-97EF-9FF50F39D79F}" v="406" dt="2023-07-14T13:16:05.6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>
        <p:scale>
          <a:sx n="31" d="100"/>
          <a:sy n="31" d="100"/>
        </p:scale>
        <p:origin x="-2100" y="-10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2F1C56-8A72-4858-851C-F15B634C7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900" y="1122362"/>
            <a:ext cx="8609322" cy="3744209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C1834EB-45A5-426C-824A-8F07CA8F6D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5230134"/>
            <a:ext cx="4610100" cy="942065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93D55F2-5374-4778-B1EE-98996792D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44044F8-E727-4D63-B6D6-26482F83D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6141F76-D956-4205-AD99-E91FD5FCC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255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CA6D4F-1C6D-40FB-9A92-C86C4E15C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B67BDDB-F95B-4041-AA53-71BBCB26D9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5977052-C8EA-459E-9E10-8EE28C50E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F3E6650-E3AD-4C98-88FE-F5152966F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354FED5-B228-4E3C-BFEE-0BC47D950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137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B0A243A-5463-4C65-85DA-03BECDAE63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1898" y="897973"/>
            <a:ext cx="2674301" cy="5278989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E10153C-6948-4108-8FF1-033F66D4CA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54169"/>
            <a:ext cx="7734300" cy="532279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9345988-B24C-46FE-87B0-55D4FB7CB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93AB2DB-BD1F-41F7-AC5E-57249C270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081E3DB-BDAB-40CA-ABA3-A3662C068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366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911A1B-E09A-4F93-BC68-B160114AF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CC8C4A9-27ED-4E86-A256-5009E3134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 sz="1400"/>
            </a:lvl3pPr>
            <a:lvl4pPr>
              <a:lnSpc>
                <a:spcPct val="120000"/>
              </a:lnSpc>
              <a:defRPr sz="1200"/>
            </a:lvl4pPr>
            <a:lvl5pPr>
              <a:lnSpc>
                <a:spcPct val="12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5CF91C-8771-4949-A397-928A5743E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13EA0ED-4961-4254-B34E-71D14C4E0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497152-BD97-4A72-8B07-CD2BC57B8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210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B4EAF4-C10D-4650-9587-15DA8E9F9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368862"/>
            <a:ext cx="9486900" cy="3679656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A1D5C2-6E93-4B23-A0CA-D5D7E735C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5318974"/>
            <a:ext cx="9486900" cy="8532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E815BFB-5D28-4ABE-AD37-0C6C3FD94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A4035B-0539-4A03-87C0-22E52C98B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4327ADF-48C9-49CF-BD4D-82399BF64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617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91A2FB-0310-4935-B7F7-E47876CD4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A987C14-52AB-4AAC-9038-29CF58EA6E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9200" y="2168278"/>
            <a:ext cx="4702921" cy="40086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CB2E45A-DCC0-4701-9D67-EF56AECE34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9880" y="2168278"/>
            <a:ext cx="4782699" cy="40086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1AF0813-A167-4D17-AA79-07BD9765F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0A940D7-D4C1-4C24-95F3-29A849CEE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7949AB7-007E-4D4D-A2C1-2C5C3310C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385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2B0184-BDFD-48DE-B858-B81887BFD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753599" cy="1577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724FEB2-6EEC-49D4-9466-0F7A6EDB0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1" y="2109789"/>
            <a:ext cx="4507931" cy="837257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BDE8CF0-BAB6-4BF2-836F-FED0AF88A8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1" y="3063530"/>
            <a:ext cx="4507930" cy="31261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F0751AB-FCF0-450B-A6DF-9B9A2AD2C2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64867" y="2109789"/>
            <a:ext cx="4507932" cy="837257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D3898E7-3130-4CE6-AA11-C9CC8214EA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64867" y="3063530"/>
            <a:ext cx="4507932" cy="31261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55D85675-9678-4CB3-9AAB-D727D2B58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45F8314-1849-461A-AAF2-BF149646D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B69738E-5865-473C-BAFB-BDB385C06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21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97AC40-59FF-4CE3-B49C-C824A784C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493249" cy="1577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92FAB63-E9CE-4359-A54B-07AC7E9BB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7939854-5165-4C41-8DCA-D42DFD7D9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F1768E0-4535-4B0D-8B94-4C10740B0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120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84678E3-D115-4E49-9ECB-656CF2319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521E6FC-7F84-4673-81D6-B85FE26DA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480318A-245C-4841-AB57-CEC5CC124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633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0F847B-9D86-47FF-B24A-EEA5F73EA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57200"/>
            <a:ext cx="3776472" cy="2852928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DAC0675-AD2F-44DC-8FF3-4454258A5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7582" y="987425"/>
            <a:ext cx="5948618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1D96356-C0F0-4C22-B9B6-C7E0BE4F37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9200" y="3484210"/>
            <a:ext cx="3768934" cy="238477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F3EFD71-2ACA-4041-9EA2-86E7B81C3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4ECACE3-32A8-4245-97AC-5797C147E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4D63845-314D-499C-BB75-CE9162BE6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016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66D3DB-B1F8-4892-96F7-0BE21DE63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57200"/>
            <a:ext cx="3932349" cy="2852670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40AB405-B2E9-4C4B-930C-CF1B63342F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74810" y="657055"/>
            <a:ext cx="5831389" cy="55151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8AF82ED-5295-4670-A3A8-B7813FF471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9199" y="3484210"/>
            <a:ext cx="3768934" cy="23768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F8BCDD2-4389-41FA-BE68-6805E3290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3C1D4C8-D966-41BE-B38F-54B9134FF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3A7339F-1169-4FB1-8FAA-781335ECB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605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2104591-A10E-46C3-952B-F25DCBDAD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493249" cy="1577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1F77F62-7300-4B81-8F9B-D040A0EE1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318032"/>
            <a:ext cx="9493250" cy="3854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252CF0-2C7E-4A4C-BD7E-B7CEFF0DC4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-1029207" y="4680813"/>
            <a:ext cx="27583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8C1E1FAD-7351-4908-963A-08EA8E4AB7A0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2B49E98-61B4-4398-B18F-534336EA17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112" y="6356350"/>
            <a:ext cx="5509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676DC5D-5820-4314-ADE6-9CD1C7D4A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05482" y="6356350"/>
            <a:ext cx="11120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1CF2D47E-0AF1-4C27-801F-64E3E5BF7F72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23F5135F-115E-423C-BE4A-B56C35DC9F3E}"/>
              </a:ext>
            </a:extLst>
          </p:cNvPr>
          <p:cNvGrpSpPr/>
          <p:nvPr/>
        </p:nvGrpSpPr>
        <p:grpSpPr>
          <a:xfrm>
            <a:off x="174436" y="6356005"/>
            <a:ext cx="358083" cy="358083"/>
            <a:chOff x="4135740" y="1745599"/>
            <a:chExt cx="558732" cy="55873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82C1E318-0F1F-4920-8C7D-FBAC66631B54}"/>
                </a:ext>
              </a:extLst>
            </p:cNvPr>
            <p:cNvGrpSpPr/>
            <p:nvPr/>
          </p:nvGrpSpPr>
          <p:grpSpPr>
            <a:xfrm>
              <a:off x="4135740" y="1745599"/>
              <a:ext cx="558732" cy="558732"/>
              <a:chOff x="1028007" y="1706560"/>
              <a:chExt cx="575710" cy="575710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xmlns="" id="{DE4A7237-B6EB-4FB7-8B68-7C27438D47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xmlns="" id="{84E00FDE-0838-4B5B-A782-6B6C92DB0A8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xmlns="" id="{2BC1B2F3-8E83-4A70-B103-979C67EECED1}"/>
                </a:ext>
              </a:extLst>
            </p:cNvPr>
            <p:cNvSpPr/>
            <p:nvPr/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52900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72" r:id="rId6"/>
    <p:sldLayoutId id="2147483667" r:id="rId7"/>
    <p:sldLayoutId id="2147483668" r:id="rId8"/>
    <p:sldLayoutId id="2147483669" r:id="rId9"/>
    <p:sldLayoutId id="2147483671" r:id="rId10"/>
    <p:sldLayoutId id="2147483670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i="1" kern="1200">
          <a:solidFill>
            <a:srgbClr val="000000"/>
          </a:solidFill>
          <a:highlight>
            <a:srgbClr val="FFFF00"/>
          </a:highligh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Consolas" panose="020B0609020204030204" pitchFamily="49" charset="0"/>
        <a:buChar char="+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22960" indent="-228600" algn="l" defTabSz="914400" rtl="0" eaLnBrk="1" latinLnBrk="0" hangingPunct="1">
        <a:lnSpc>
          <a:spcPct val="120000"/>
        </a:lnSpc>
        <a:spcBef>
          <a:spcPts val="500"/>
        </a:spcBef>
        <a:buFont typeface="Consolas" panose="020B0609020204030204" pitchFamily="49" charset="0"/>
        <a:buChar char="+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058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23F5135F-115E-423C-BE4A-B56C35DC9F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82C1E318-0F1F-4920-8C7D-FBAC66631B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xmlns="" id="{DE4A7237-B6EB-4FB7-8B68-7C27438D477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xmlns="" id="{84E00FDE-0838-4B5B-A782-6B6C92DB0A8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xmlns="" id="{2BC1B2F3-8E83-4A70-B103-979C67EECE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21711A0-05A6-46F6-943A-55C4CD038B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8C688625-7043-41E8-BA6E-A60AE7A8C6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5484" y="164318"/>
            <a:ext cx="11676517" cy="6693682"/>
          </a:xfrm>
          <a:custGeom>
            <a:avLst/>
            <a:gdLst>
              <a:gd name="connsiteX0" fmla="*/ 11676517 w 11676517"/>
              <a:gd name="connsiteY0" fmla="*/ 0 h 6693682"/>
              <a:gd name="connsiteX1" fmla="*/ 11676517 w 11676517"/>
              <a:gd name="connsiteY1" fmla="*/ 6693682 h 6693682"/>
              <a:gd name="connsiteX2" fmla="*/ 109667 w 11676517"/>
              <a:gd name="connsiteY2" fmla="*/ 6693682 h 6693682"/>
              <a:gd name="connsiteX3" fmla="*/ 0 w 11676517"/>
              <a:gd name="connsiteY3" fmla="*/ 210220 h 6693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76517" h="6693682">
                <a:moveTo>
                  <a:pt x="11676517" y="0"/>
                </a:moveTo>
                <a:lnTo>
                  <a:pt x="11676517" y="6693682"/>
                </a:lnTo>
                <a:lnTo>
                  <a:pt x="109667" y="6693682"/>
                </a:lnTo>
                <a:lnTo>
                  <a:pt x="0" y="210220"/>
                </a:lnTo>
                <a:close/>
              </a:path>
            </a:pathLst>
          </a:cu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D5199EDC-5846-4F93-8F0A-AAE421E9924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59773" y="300482"/>
            <a:ext cx="11532227" cy="6557518"/>
          </a:xfrm>
          <a:custGeom>
            <a:avLst/>
            <a:gdLst>
              <a:gd name="connsiteX0" fmla="*/ 11532227 w 11532227"/>
              <a:gd name="connsiteY0" fmla="*/ 0 h 6557518"/>
              <a:gd name="connsiteX1" fmla="*/ 11532227 w 11532227"/>
              <a:gd name="connsiteY1" fmla="*/ 6557518 h 6557518"/>
              <a:gd name="connsiteX2" fmla="*/ 106710 w 11532227"/>
              <a:gd name="connsiteY2" fmla="*/ 6557518 h 6557518"/>
              <a:gd name="connsiteX3" fmla="*/ 58344 w 11532227"/>
              <a:gd name="connsiteY3" fmla="*/ 3698144 h 6557518"/>
              <a:gd name="connsiteX4" fmla="*/ 63364 w 11532227"/>
              <a:gd name="connsiteY4" fmla="*/ 3685701 h 6557518"/>
              <a:gd name="connsiteX5" fmla="*/ 57917 w 11532227"/>
              <a:gd name="connsiteY5" fmla="*/ 3675699 h 6557518"/>
              <a:gd name="connsiteX6" fmla="*/ 5 w 11532227"/>
              <a:gd name="connsiteY6" fmla="*/ 252031 h 6557518"/>
              <a:gd name="connsiteX7" fmla="*/ 12057 w 11532227"/>
              <a:gd name="connsiteY7" fmla="*/ 222174 h 6557518"/>
              <a:gd name="connsiteX8" fmla="*/ 41781 w 11532227"/>
              <a:gd name="connsiteY8" fmla="*/ 209417 h 6557518"/>
              <a:gd name="connsiteX9" fmla="*/ 41739 w 11532227"/>
              <a:gd name="connsiteY9" fmla="*/ 206871 h 6557518"/>
              <a:gd name="connsiteX10" fmla="*/ 710821 w 11532227"/>
              <a:gd name="connsiteY10" fmla="*/ 194825 h 6557518"/>
              <a:gd name="connsiteX11" fmla="*/ 727865 w 11532227"/>
              <a:gd name="connsiteY11" fmla="*/ 189929 h 6557518"/>
              <a:gd name="connsiteX12" fmla="*/ 768686 w 11532227"/>
              <a:gd name="connsiteY12" fmla="*/ 184583 h 6557518"/>
              <a:gd name="connsiteX13" fmla="*/ 936708 w 11532227"/>
              <a:gd name="connsiteY13" fmla="*/ 180497 h 6557518"/>
              <a:gd name="connsiteX14" fmla="*/ 1035788 w 11532227"/>
              <a:gd name="connsiteY14" fmla="*/ 173598 h 6557518"/>
              <a:gd name="connsiteX15" fmla="*/ 1071149 w 11532227"/>
              <a:gd name="connsiteY15" fmla="*/ 163981 h 6557518"/>
              <a:gd name="connsiteX16" fmla="*/ 1122064 w 11532227"/>
              <a:gd name="connsiteY16" fmla="*/ 155256 h 6557518"/>
              <a:gd name="connsiteX17" fmla="*/ 1210160 w 11532227"/>
              <a:gd name="connsiteY17" fmla="*/ 134439 h 6557518"/>
              <a:gd name="connsiteX18" fmla="*/ 1295223 w 11532227"/>
              <a:gd name="connsiteY18" fmla="*/ 124615 h 6557518"/>
              <a:gd name="connsiteX19" fmla="*/ 1352480 w 11532227"/>
              <a:gd name="connsiteY19" fmla="*/ 121979 h 6557518"/>
              <a:gd name="connsiteX20" fmla="*/ 1360795 w 11532227"/>
              <a:gd name="connsiteY20" fmla="*/ 122147 h 6557518"/>
              <a:gd name="connsiteX21" fmla="*/ 1429708 w 11532227"/>
              <a:gd name="connsiteY21" fmla="*/ 132256 h 6557518"/>
              <a:gd name="connsiteX22" fmla="*/ 1436017 w 11532227"/>
              <a:gd name="connsiteY22" fmla="*/ 126428 h 6557518"/>
              <a:gd name="connsiteX23" fmla="*/ 1457451 w 11532227"/>
              <a:gd name="connsiteY23" fmla="*/ 120214 h 6557518"/>
              <a:gd name="connsiteX24" fmla="*/ 1476017 w 11532227"/>
              <a:gd name="connsiteY24" fmla="*/ 126702 h 6557518"/>
              <a:gd name="connsiteX25" fmla="*/ 1562617 w 11532227"/>
              <a:gd name="connsiteY25" fmla="*/ 137305 h 6557518"/>
              <a:gd name="connsiteX26" fmla="*/ 1689191 w 11532227"/>
              <a:gd name="connsiteY26" fmla="*/ 146229 h 6557518"/>
              <a:gd name="connsiteX27" fmla="*/ 1708409 w 11532227"/>
              <a:gd name="connsiteY27" fmla="*/ 152900 h 6557518"/>
              <a:gd name="connsiteX28" fmla="*/ 1832650 w 11532227"/>
              <a:gd name="connsiteY28" fmla="*/ 167809 h 6557518"/>
              <a:gd name="connsiteX29" fmla="*/ 1897733 w 11532227"/>
              <a:gd name="connsiteY29" fmla="*/ 169286 h 6557518"/>
              <a:gd name="connsiteX30" fmla="*/ 1904861 w 11532227"/>
              <a:gd name="connsiteY30" fmla="*/ 162746 h 6557518"/>
              <a:gd name="connsiteX31" fmla="*/ 1924089 w 11532227"/>
              <a:gd name="connsiteY31" fmla="*/ 164091 h 6557518"/>
              <a:gd name="connsiteX32" fmla="*/ 1929238 w 11532227"/>
              <a:gd name="connsiteY32" fmla="*/ 163046 h 6557518"/>
              <a:gd name="connsiteX33" fmla="*/ 1958714 w 11532227"/>
              <a:gd name="connsiteY33" fmla="*/ 158451 h 6557518"/>
              <a:gd name="connsiteX34" fmla="*/ 1964400 w 11532227"/>
              <a:gd name="connsiteY34" fmla="*/ 170526 h 6557518"/>
              <a:gd name="connsiteX35" fmla="*/ 1973140 w 11532227"/>
              <a:gd name="connsiteY35" fmla="*/ 172098 h 6557518"/>
              <a:gd name="connsiteX36" fmla="*/ 2292208 w 11532227"/>
              <a:gd name="connsiteY36" fmla="*/ 166354 h 6557518"/>
              <a:gd name="connsiteX37" fmla="*/ 2319371 w 11532227"/>
              <a:gd name="connsiteY37" fmla="*/ 154689 h 6557518"/>
              <a:gd name="connsiteX38" fmla="*/ 2404435 w 11532227"/>
              <a:gd name="connsiteY38" fmla="*/ 144864 h 6557518"/>
              <a:gd name="connsiteX39" fmla="*/ 2461694 w 11532227"/>
              <a:gd name="connsiteY39" fmla="*/ 142228 h 6557518"/>
              <a:gd name="connsiteX40" fmla="*/ 2470008 w 11532227"/>
              <a:gd name="connsiteY40" fmla="*/ 142396 h 6557518"/>
              <a:gd name="connsiteX41" fmla="*/ 2538922 w 11532227"/>
              <a:gd name="connsiteY41" fmla="*/ 152505 h 6557518"/>
              <a:gd name="connsiteX42" fmla="*/ 2545230 w 11532227"/>
              <a:gd name="connsiteY42" fmla="*/ 146676 h 6557518"/>
              <a:gd name="connsiteX43" fmla="*/ 2566664 w 11532227"/>
              <a:gd name="connsiteY43" fmla="*/ 140463 h 6557518"/>
              <a:gd name="connsiteX44" fmla="*/ 2585231 w 11532227"/>
              <a:gd name="connsiteY44" fmla="*/ 146951 h 6557518"/>
              <a:gd name="connsiteX45" fmla="*/ 2671831 w 11532227"/>
              <a:gd name="connsiteY45" fmla="*/ 157554 h 6557518"/>
              <a:gd name="connsiteX46" fmla="*/ 2694045 w 11532227"/>
              <a:gd name="connsiteY46" fmla="*/ 159119 h 6557518"/>
              <a:gd name="connsiteX47" fmla="*/ 3620716 w 11532227"/>
              <a:gd name="connsiteY47" fmla="*/ 142436 h 6557518"/>
              <a:gd name="connsiteX48" fmla="*/ 4421779 w 11532227"/>
              <a:gd name="connsiteY48" fmla="*/ 128014 h 6557518"/>
              <a:gd name="connsiteX49" fmla="*/ 4949411 w 11532227"/>
              <a:gd name="connsiteY49" fmla="*/ 118514 h 6557518"/>
              <a:gd name="connsiteX50" fmla="*/ 4991571 w 11532227"/>
              <a:gd name="connsiteY50" fmla="*/ 117559 h 6557518"/>
              <a:gd name="connsiteX51" fmla="*/ 5247785 w 11532227"/>
              <a:gd name="connsiteY51" fmla="*/ 112853 h 6557518"/>
              <a:gd name="connsiteX52" fmla="*/ 5249565 w 11532227"/>
              <a:gd name="connsiteY52" fmla="*/ 113111 h 6557518"/>
              <a:gd name="connsiteX53" fmla="*/ 8210751 w 11532227"/>
              <a:gd name="connsiteY53" fmla="*/ 59799 h 6557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1532227" h="6557518">
                <a:moveTo>
                  <a:pt x="11532227" y="0"/>
                </a:moveTo>
                <a:lnTo>
                  <a:pt x="11532227" y="6557518"/>
                </a:lnTo>
                <a:lnTo>
                  <a:pt x="106710" y="6557518"/>
                </a:lnTo>
                <a:lnTo>
                  <a:pt x="58344" y="3698144"/>
                </a:lnTo>
                <a:lnTo>
                  <a:pt x="63364" y="3685701"/>
                </a:lnTo>
                <a:lnTo>
                  <a:pt x="57917" y="3675699"/>
                </a:lnTo>
                <a:lnTo>
                  <a:pt x="5" y="252031"/>
                </a:lnTo>
                <a:cubicBezTo>
                  <a:pt x="-156" y="240459"/>
                  <a:pt x="4457" y="229900"/>
                  <a:pt x="12057" y="222174"/>
                </a:cubicBezTo>
                <a:lnTo>
                  <a:pt x="41781" y="209417"/>
                </a:lnTo>
                <a:lnTo>
                  <a:pt x="41739" y="206871"/>
                </a:lnTo>
                <a:lnTo>
                  <a:pt x="710821" y="194825"/>
                </a:lnTo>
                <a:lnTo>
                  <a:pt x="727865" y="189929"/>
                </a:lnTo>
                <a:cubicBezTo>
                  <a:pt x="737012" y="187853"/>
                  <a:pt x="749603" y="185851"/>
                  <a:pt x="768686" y="184583"/>
                </a:cubicBezTo>
                <a:cubicBezTo>
                  <a:pt x="816401" y="199038"/>
                  <a:pt x="877381" y="160974"/>
                  <a:pt x="936708" y="180497"/>
                </a:cubicBezTo>
                <a:cubicBezTo>
                  <a:pt x="958331" y="185095"/>
                  <a:pt x="1024082" y="183521"/>
                  <a:pt x="1035788" y="173598"/>
                </a:cubicBezTo>
                <a:cubicBezTo>
                  <a:pt x="1049348" y="171288"/>
                  <a:pt x="1065612" y="174505"/>
                  <a:pt x="1071149" y="163981"/>
                </a:cubicBezTo>
                <a:cubicBezTo>
                  <a:pt x="1080660" y="151277"/>
                  <a:pt x="1130023" y="169967"/>
                  <a:pt x="1122064" y="155256"/>
                </a:cubicBezTo>
                <a:cubicBezTo>
                  <a:pt x="1157081" y="168043"/>
                  <a:pt x="1182084" y="141356"/>
                  <a:pt x="1210160" y="134439"/>
                </a:cubicBezTo>
                <a:lnTo>
                  <a:pt x="1295223" y="124615"/>
                </a:lnTo>
                <a:lnTo>
                  <a:pt x="1352480" y="121979"/>
                </a:lnTo>
                <a:lnTo>
                  <a:pt x="1360795" y="122147"/>
                </a:lnTo>
                <a:lnTo>
                  <a:pt x="1429708" y="132256"/>
                </a:lnTo>
                <a:cubicBezTo>
                  <a:pt x="1431276" y="130156"/>
                  <a:pt x="1433399" y="128190"/>
                  <a:pt x="1436017" y="126428"/>
                </a:cubicBezTo>
                <a:lnTo>
                  <a:pt x="1457451" y="120214"/>
                </a:lnTo>
                <a:lnTo>
                  <a:pt x="1476017" y="126702"/>
                </a:lnTo>
                <a:lnTo>
                  <a:pt x="1562617" y="137305"/>
                </a:lnTo>
                <a:lnTo>
                  <a:pt x="1689191" y="146229"/>
                </a:lnTo>
                <a:lnTo>
                  <a:pt x="1708409" y="152900"/>
                </a:lnTo>
                <a:cubicBezTo>
                  <a:pt x="1752130" y="159816"/>
                  <a:pt x="1804566" y="150885"/>
                  <a:pt x="1832650" y="167809"/>
                </a:cubicBezTo>
                <a:lnTo>
                  <a:pt x="1897733" y="169286"/>
                </a:lnTo>
                <a:lnTo>
                  <a:pt x="1904861" y="162746"/>
                </a:lnTo>
                <a:lnTo>
                  <a:pt x="1924089" y="164091"/>
                </a:lnTo>
                <a:lnTo>
                  <a:pt x="1929238" y="163046"/>
                </a:lnTo>
                <a:cubicBezTo>
                  <a:pt x="1939062" y="161015"/>
                  <a:pt x="1948813" y="159235"/>
                  <a:pt x="1958714" y="158451"/>
                </a:cubicBezTo>
                <a:cubicBezTo>
                  <a:pt x="1957770" y="164522"/>
                  <a:pt x="1960112" y="168270"/>
                  <a:pt x="1964400" y="170526"/>
                </a:cubicBezTo>
                <a:lnTo>
                  <a:pt x="1973140" y="172098"/>
                </a:lnTo>
                <a:lnTo>
                  <a:pt x="2292208" y="166354"/>
                </a:lnTo>
                <a:lnTo>
                  <a:pt x="2319371" y="154689"/>
                </a:lnTo>
                <a:lnTo>
                  <a:pt x="2404435" y="144864"/>
                </a:lnTo>
                <a:lnTo>
                  <a:pt x="2461694" y="142228"/>
                </a:lnTo>
                <a:lnTo>
                  <a:pt x="2470008" y="142396"/>
                </a:lnTo>
                <a:lnTo>
                  <a:pt x="2538922" y="152505"/>
                </a:lnTo>
                <a:cubicBezTo>
                  <a:pt x="2540489" y="150406"/>
                  <a:pt x="2542612" y="148440"/>
                  <a:pt x="2545230" y="146676"/>
                </a:cubicBezTo>
                <a:lnTo>
                  <a:pt x="2566664" y="140463"/>
                </a:lnTo>
                <a:lnTo>
                  <a:pt x="2585231" y="146951"/>
                </a:lnTo>
                <a:lnTo>
                  <a:pt x="2671831" y="157554"/>
                </a:lnTo>
                <a:lnTo>
                  <a:pt x="2694045" y="159119"/>
                </a:lnTo>
                <a:lnTo>
                  <a:pt x="3620716" y="142436"/>
                </a:lnTo>
                <a:lnTo>
                  <a:pt x="4421779" y="128014"/>
                </a:lnTo>
                <a:lnTo>
                  <a:pt x="4949411" y="118514"/>
                </a:lnTo>
                <a:lnTo>
                  <a:pt x="4991571" y="117559"/>
                </a:lnTo>
                <a:cubicBezTo>
                  <a:pt x="4982069" y="108710"/>
                  <a:pt x="5177253" y="106698"/>
                  <a:pt x="5247785" y="112853"/>
                </a:cubicBezTo>
                <a:lnTo>
                  <a:pt x="5249565" y="113111"/>
                </a:lnTo>
                <a:lnTo>
                  <a:pt x="8210751" y="59799"/>
                </a:lnTo>
                <a:close/>
              </a:path>
            </a:pathLst>
          </a:custGeom>
          <a:blipFill>
            <a:blip r:embed="rId2"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1" descr="Canica con tonos marrones y aguamarina">
            <a:extLst>
              <a:ext uri="{FF2B5EF4-FFF2-40B4-BE49-F238E27FC236}">
                <a16:creationId xmlns:a16="http://schemas.microsoft.com/office/drawing/2014/main" xmlns="" id="{86685F1A-A43A-A7FC-0BDF-47CAFBE7ED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5000"/>
          </a:blip>
          <a:srcRect t="5390" r="1" b="14518"/>
          <a:stretch/>
        </p:blipFill>
        <p:spPr>
          <a:xfrm>
            <a:off x="659774" y="300482"/>
            <a:ext cx="11532227" cy="6557518"/>
          </a:xfrm>
          <a:custGeom>
            <a:avLst/>
            <a:gdLst/>
            <a:ahLst/>
            <a:cxnLst/>
            <a:rect l="l" t="t" r="r" b="b"/>
            <a:pathLst>
              <a:path w="11532227" h="6557518">
                <a:moveTo>
                  <a:pt x="11532227" y="0"/>
                </a:moveTo>
                <a:lnTo>
                  <a:pt x="11532227" y="6557518"/>
                </a:lnTo>
                <a:lnTo>
                  <a:pt x="106710" y="6557518"/>
                </a:lnTo>
                <a:lnTo>
                  <a:pt x="58344" y="3698144"/>
                </a:lnTo>
                <a:lnTo>
                  <a:pt x="63364" y="3685701"/>
                </a:lnTo>
                <a:lnTo>
                  <a:pt x="57917" y="3675699"/>
                </a:lnTo>
                <a:lnTo>
                  <a:pt x="5" y="252031"/>
                </a:lnTo>
                <a:cubicBezTo>
                  <a:pt x="-156" y="240459"/>
                  <a:pt x="4457" y="229900"/>
                  <a:pt x="12057" y="222174"/>
                </a:cubicBezTo>
                <a:lnTo>
                  <a:pt x="41781" y="209417"/>
                </a:lnTo>
                <a:lnTo>
                  <a:pt x="41739" y="206871"/>
                </a:lnTo>
                <a:lnTo>
                  <a:pt x="710821" y="194825"/>
                </a:lnTo>
                <a:lnTo>
                  <a:pt x="727865" y="189929"/>
                </a:lnTo>
                <a:cubicBezTo>
                  <a:pt x="737012" y="187853"/>
                  <a:pt x="749603" y="185851"/>
                  <a:pt x="768686" y="184583"/>
                </a:cubicBezTo>
                <a:cubicBezTo>
                  <a:pt x="816401" y="199038"/>
                  <a:pt x="877381" y="160974"/>
                  <a:pt x="936708" y="180497"/>
                </a:cubicBezTo>
                <a:cubicBezTo>
                  <a:pt x="958331" y="185095"/>
                  <a:pt x="1024082" y="183521"/>
                  <a:pt x="1035788" y="173598"/>
                </a:cubicBezTo>
                <a:cubicBezTo>
                  <a:pt x="1049348" y="171288"/>
                  <a:pt x="1065612" y="174505"/>
                  <a:pt x="1071149" y="163981"/>
                </a:cubicBezTo>
                <a:cubicBezTo>
                  <a:pt x="1080660" y="151277"/>
                  <a:pt x="1130023" y="169967"/>
                  <a:pt x="1122064" y="155256"/>
                </a:cubicBezTo>
                <a:cubicBezTo>
                  <a:pt x="1157081" y="168043"/>
                  <a:pt x="1182084" y="141356"/>
                  <a:pt x="1210160" y="134439"/>
                </a:cubicBezTo>
                <a:lnTo>
                  <a:pt x="1295223" y="124615"/>
                </a:lnTo>
                <a:lnTo>
                  <a:pt x="1352480" y="121979"/>
                </a:lnTo>
                <a:lnTo>
                  <a:pt x="1360795" y="122147"/>
                </a:lnTo>
                <a:lnTo>
                  <a:pt x="1429708" y="132256"/>
                </a:lnTo>
                <a:cubicBezTo>
                  <a:pt x="1431276" y="130156"/>
                  <a:pt x="1433399" y="128190"/>
                  <a:pt x="1436017" y="126428"/>
                </a:cubicBezTo>
                <a:lnTo>
                  <a:pt x="1457451" y="120214"/>
                </a:lnTo>
                <a:lnTo>
                  <a:pt x="1476017" y="126702"/>
                </a:lnTo>
                <a:lnTo>
                  <a:pt x="1562617" y="137305"/>
                </a:lnTo>
                <a:lnTo>
                  <a:pt x="1689191" y="146229"/>
                </a:lnTo>
                <a:lnTo>
                  <a:pt x="1708409" y="152900"/>
                </a:lnTo>
                <a:cubicBezTo>
                  <a:pt x="1752130" y="159816"/>
                  <a:pt x="1804566" y="150885"/>
                  <a:pt x="1832650" y="167809"/>
                </a:cubicBezTo>
                <a:lnTo>
                  <a:pt x="1897733" y="169286"/>
                </a:lnTo>
                <a:lnTo>
                  <a:pt x="1904861" y="162746"/>
                </a:lnTo>
                <a:lnTo>
                  <a:pt x="1924089" y="164091"/>
                </a:lnTo>
                <a:lnTo>
                  <a:pt x="1929238" y="163046"/>
                </a:lnTo>
                <a:cubicBezTo>
                  <a:pt x="1939062" y="161015"/>
                  <a:pt x="1948813" y="159235"/>
                  <a:pt x="1958714" y="158451"/>
                </a:cubicBezTo>
                <a:cubicBezTo>
                  <a:pt x="1957770" y="164522"/>
                  <a:pt x="1960112" y="168270"/>
                  <a:pt x="1964400" y="170526"/>
                </a:cubicBezTo>
                <a:lnTo>
                  <a:pt x="1973140" y="172098"/>
                </a:lnTo>
                <a:lnTo>
                  <a:pt x="2292208" y="166354"/>
                </a:lnTo>
                <a:lnTo>
                  <a:pt x="2319371" y="154689"/>
                </a:lnTo>
                <a:lnTo>
                  <a:pt x="2404435" y="144864"/>
                </a:lnTo>
                <a:lnTo>
                  <a:pt x="2461694" y="142228"/>
                </a:lnTo>
                <a:lnTo>
                  <a:pt x="2470008" y="142396"/>
                </a:lnTo>
                <a:lnTo>
                  <a:pt x="2538922" y="152505"/>
                </a:lnTo>
                <a:cubicBezTo>
                  <a:pt x="2540489" y="150406"/>
                  <a:pt x="2542612" y="148440"/>
                  <a:pt x="2545230" y="146676"/>
                </a:cubicBezTo>
                <a:lnTo>
                  <a:pt x="2566664" y="140463"/>
                </a:lnTo>
                <a:lnTo>
                  <a:pt x="2585231" y="146951"/>
                </a:lnTo>
                <a:lnTo>
                  <a:pt x="2671831" y="157554"/>
                </a:lnTo>
                <a:lnTo>
                  <a:pt x="2694045" y="159119"/>
                </a:lnTo>
                <a:lnTo>
                  <a:pt x="3620716" y="142436"/>
                </a:lnTo>
                <a:lnTo>
                  <a:pt x="4421779" y="128014"/>
                </a:lnTo>
                <a:lnTo>
                  <a:pt x="4949412" y="118514"/>
                </a:lnTo>
                <a:lnTo>
                  <a:pt x="4991571" y="117559"/>
                </a:lnTo>
                <a:cubicBezTo>
                  <a:pt x="4982069" y="108710"/>
                  <a:pt x="5177253" y="106698"/>
                  <a:pt x="5247785" y="112853"/>
                </a:cubicBezTo>
                <a:lnTo>
                  <a:pt x="5249565" y="113111"/>
                </a:lnTo>
                <a:lnTo>
                  <a:pt x="8210751" y="59799"/>
                </a:lnTo>
                <a:close/>
              </a:path>
            </a:pathLst>
          </a:cu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0C80FB90-4781-4003-8A79-2098DAC3ED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3142183">
            <a:off x="580127" y="-137119"/>
            <a:ext cx="444795" cy="1608744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4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A8F5A348-D686-4D3E-AC3D-F0F96C53AC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xmlns="" id="{D7A5B4F3-4220-4B9E-9EC6-A11C1A8485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xmlns="" id="{4A09C846-4990-4D6E-A6D6-A208E097BA0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xmlns="" id="{4B8F9F14-E48D-4539-A93C-0D4875A3B41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2DFAA418-AD10-497A-8D4B-87C9AEDEC7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912FCF07-30B7-A474-8883-405076C85DFC}"/>
              </a:ext>
            </a:extLst>
          </p:cNvPr>
          <p:cNvSpPr txBox="1"/>
          <p:nvPr/>
        </p:nvSpPr>
        <p:spPr>
          <a:xfrm>
            <a:off x="10984927" y="480391"/>
            <a:ext cx="110768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800" b="1" dirty="0"/>
              <a:t>N II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115E3AF-1C77-7953-1834-76E7D5E0767B}"/>
              </a:ext>
            </a:extLst>
          </p:cNvPr>
          <p:cNvSpPr txBox="1"/>
          <p:nvPr/>
        </p:nvSpPr>
        <p:spPr>
          <a:xfrm>
            <a:off x="1871869" y="877956"/>
            <a:ext cx="8282608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200" b="1" dirty="0"/>
              <a:t>INSTRUCCIONES PARA REALIZAR TU ESPACIO DE ACTIVIDADES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58E39D9F-F1B5-3CA3-9A52-70D7D3C3CF80}"/>
              </a:ext>
            </a:extLst>
          </p:cNvPr>
          <p:cNvSpPr txBox="1"/>
          <p:nvPr/>
        </p:nvSpPr>
        <p:spPr>
          <a:xfrm>
            <a:off x="2070652" y="2170043"/>
            <a:ext cx="9342782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800" b="1" dirty="0">
                <a:solidFill>
                  <a:srgbClr val="0070C0"/>
                </a:solidFill>
                <a:latin typeface="Calibri"/>
                <a:cs typeface="Calibri"/>
              </a:rPr>
              <a:t>1.Procura comprender lo que se pide en cada actividad</a:t>
            </a:r>
          </a:p>
          <a:p>
            <a:r>
              <a:rPr lang="es-ES" sz="2800" b="1" dirty="0">
                <a:solidFill>
                  <a:srgbClr val="0070C0"/>
                </a:solidFill>
                <a:latin typeface="Calibri"/>
                <a:cs typeface="Calibri"/>
              </a:rPr>
              <a:t>2. Es obligatorio hacer hasta la </a:t>
            </a:r>
            <a:r>
              <a:rPr lang="es-ES" sz="2800" b="1" dirty="0" err="1">
                <a:solidFill>
                  <a:srgbClr val="0070C0"/>
                </a:solidFill>
                <a:latin typeface="Calibri"/>
                <a:cs typeface="Calibri"/>
              </a:rPr>
              <a:t>nº</a:t>
            </a:r>
            <a:r>
              <a:rPr lang="es-ES" sz="2800" b="1" dirty="0">
                <a:solidFill>
                  <a:srgbClr val="0070C0"/>
                </a:solidFill>
                <a:latin typeface="Calibri"/>
                <a:cs typeface="Calibri"/>
              </a:rPr>
              <a:t> 3. Si encuentras dificultades, pasa a REPOSTAJE y después sigue hasta el final.</a:t>
            </a:r>
          </a:p>
          <a:p>
            <a:r>
              <a:rPr lang="es-ES" sz="2800" b="1" dirty="0">
                <a:solidFill>
                  <a:srgbClr val="0070C0"/>
                </a:solidFill>
                <a:latin typeface="Calibri"/>
                <a:cs typeface="Calibri"/>
              </a:rPr>
              <a:t>3. Es muy importante comprender y aprender en todo el proceso.</a:t>
            </a:r>
          </a:p>
          <a:p>
            <a:r>
              <a:rPr lang="es-ES" sz="2800" b="1" dirty="0">
                <a:solidFill>
                  <a:srgbClr val="0070C0"/>
                </a:solidFill>
                <a:latin typeface="Calibri"/>
                <a:cs typeface="Calibri"/>
              </a:rPr>
              <a:t>4. Disfruta de cada actividad y no pienses en llegar el primero a la META.</a:t>
            </a:r>
          </a:p>
          <a:p>
            <a:r>
              <a:rPr lang="es-ES" sz="2800" b="1" dirty="0">
                <a:solidFill>
                  <a:srgbClr val="0070C0"/>
                </a:solidFill>
                <a:latin typeface="Calibri"/>
                <a:cs typeface="Calibri"/>
              </a:rPr>
              <a:t>                                                              María Herráez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StreetscapeVTI">
  <a:themeElements>
    <a:clrScheme name="AnalogousFromLightSeedLeftStep">
      <a:dk1>
        <a:srgbClr val="000000"/>
      </a:dk1>
      <a:lt1>
        <a:srgbClr val="FFFFFF"/>
      </a:lt1>
      <a:dk2>
        <a:srgbClr val="203922"/>
      </a:dk2>
      <a:lt2>
        <a:srgbClr val="E8E4E2"/>
      </a:lt2>
      <a:accent1>
        <a:srgbClr val="80A7BA"/>
      </a:accent1>
      <a:accent2>
        <a:srgbClr val="76ACA7"/>
      </a:accent2>
      <a:accent3>
        <a:srgbClr val="81AA95"/>
      </a:accent3>
      <a:accent4>
        <a:srgbClr val="78B07C"/>
      </a:accent4>
      <a:accent5>
        <a:srgbClr val="8EA980"/>
      </a:accent5>
      <a:accent6>
        <a:srgbClr val="9AA772"/>
      </a:accent6>
      <a:hlink>
        <a:srgbClr val="A8765E"/>
      </a:hlink>
      <a:folHlink>
        <a:srgbClr val="7F7F7F"/>
      </a:folHlink>
    </a:clrScheme>
    <a:fontScheme name="Street">
      <a:majorFont>
        <a:latin typeface="Franklin Gothic Heavy"/>
        <a:ea typeface=""/>
        <a:cs typeface=""/>
      </a:majorFont>
      <a:minorFont>
        <a:latin typeface="Consola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treetscapeVTI" id="{B20F88EA-96D0-4E96-9207-A1488DAC5867}" vid="{3F7E5CFE-E584-4E58-A75E-141AC45B14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72</Words>
  <Application>Microsoft Office PowerPoint</Application>
  <PresentationFormat>Personalizado</PresentationFormat>
  <Paragraphs>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StreetscapeVTI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LORENZO</dc:creator>
  <cp:lastModifiedBy>LORENZO</cp:lastModifiedBy>
  <cp:revision>65</cp:revision>
  <dcterms:created xsi:type="dcterms:W3CDTF">2023-07-14T13:03:19Z</dcterms:created>
  <dcterms:modified xsi:type="dcterms:W3CDTF">2023-07-14T13:28:39Z</dcterms:modified>
</cp:coreProperties>
</file>