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60929A1-D6DB-C2A0-6FDB-C2C62A5B89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740" y="322803"/>
            <a:ext cx="3240000" cy="3240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CFEFEF-607A-0849-166B-E81DDC1330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9262" y="322803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723FBBC2-B57A-82A4-6303-3231251533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4455" y="322803"/>
            <a:ext cx="609600" cy="60960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64E9FA86-6F04-2A58-D896-445581FD43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47398" y="4270690"/>
            <a:ext cx="2494412" cy="2458261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F6BF9FE0-0AF2-04D4-75E1-10BC33A7B2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8811" y="5775667"/>
            <a:ext cx="1082333" cy="1082333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B1B6EB54-DF78-7F05-2AA1-9A48896F8D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68209" y="4339390"/>
            <a:ext cx="1082333" cy="108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3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5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14</TotalTime>
  <Words>0</Words>
  <Application>Microsoft Office PowerPoint</Application>
  <PresentationFormat>Panorámica</PresentationFormat>
  <Paragraphs>0</Paragraphs>
  <Slides>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Distintivo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 Higueras</dc:creator>
  <cp:lastModifiedBy>Sol Higueras</cp:lastModifiedBy>
  <cp:revision>1</cp:revision>
  <dcterms:created xsi:type="dcterms:W3CDTF">2023-07-19T09:05:41Z</dcterms:created>
  <dcterms:modified xsi:type="dcterms:W3CDTF">2023-07-19T09:20:19Z</dcterms:modified>
</cp:coreProperties>
</file>