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7/19/2023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7/19/2023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jp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E60929A1-D6DB-C2A0-6FDB-C2C62A5B89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2740" y="322803"/>
            <a:ext cx="3240000" cy="324000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F7CFEFEF-607A-0849-166B-E81DDC1330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49262" y="322803"/>
            <a:ext cx="3240000" cy="3240000"/>
          </a:xfrm>
          <a:prstGeom prst="rect">
            <a:avLst/>
          </a:prstGeom>
        </p:spPr>
      </p:pic>
      <p:pic>
        <p:nvPicPr>
          <p:cNvPr id="12" name="Sonido grabado">
            <a:hlinkClick r:id="" action="ppaction://media"/>
            <a:extLst>
              <a:ext uri="{FF2B5EF4-FFF2-40B4-BE49-F238E27FC236}">
                <a16:creationId xmlns:a16="http://schemas.microsoft.com/office/drawing/2014/main" id="{723FBBC2-B57A-82A4-6303-3231251533A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064455" y="322803"/>
            <a:ext cx="609600" cy="609600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64E9FA86-6F04-2A58-D896-445581FD431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47398" y="4270690"/>
            <a:ext cx="2494412" cy="2458261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F6BF9FE0-0AF2-04D4-75E1-10BC33A7B24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58811" y="5775667"/>
            <a:ext cx="1082333" cy="1082333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B1B6EB54-DF78-7F05-2AA1-9A48896F8DE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68209" y="4339390"/>
            <a:ext cx="1082333" cy="1082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93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050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Distintivo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TM10001106[[fn=Distintivo]]</Template>
  <TotalTime>14</TotalTime>
  <Words>0</Words>
  <Application>Microsoft Office PowerPoint</Application>
  <PresentationFormat>Panorámica</PresentationFormat>
  <Paragraphs>0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Impact</vt:lpstr>
      <vt:lpstr>Distintivo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Sol Higueras</dc:creator>
  <cp:lastModifiedBy>Sol Higueras</cp:lastModifiedBy>
  <cp:revision>1</cp:revision>
  <dcterms:created xsi:type="dcterms:W3CDTF">2023-07-19T09:05:41Z</dcterms:created>
  <dcterms:modified xsi:type="dcterms:W3CDTF">2023-07-19T09:20:19Z</dcterms:modified>
</cp:coreProperties>
</file>